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8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6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3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3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9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4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3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0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1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7371E-6E99-CFA4-9EF5-19C813876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b="1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GROUP ASSIGNMENT-1 CLASSIFICATION</a:t>
            </a:r>
            <a:br>
              <a:rPr lang="en-IN" sz="1800" b="1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1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Prof. Arya Rahgozar</a:t>
            </a:r>
            <a:br>
              <a:rPr lang="en-IN" sz="1800" b="1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(GNG 5125)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71BDA-CDE7-58EC-5234-C914BB99D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Group Members:-  	Jayshil Patel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		Josh Patel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		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Hrutik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Champaneri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		Pratik 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Gade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4" name="Picture 3" descr="Colourful wavy concept">
            <a:extLst>
              <a:ext uri="{FF2B5EF4-FFF2-40B4-BE49-F238E27FC236}">
                <a16:creationId xmlns:a16="http://schemas.microsoft.com/office/drawing/2014/main" id="{AFB784A1-0D75-1ED2-3561-7228DE169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4" r="21252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31764B-46D2-6623-85B0-936A6466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698" y="0"/>
            <a:ext cx="1177282" cy="11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4FE8-A2FE-2B6D-BA50-43C534A8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DF19C-1427-0491-DD97-CF819283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584028"/>
            <a:ext cx="4556749" cy="243577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6A37BE-48E2-32C3-0559-21811EF8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80637"/>
              </p:ext>
            </p:extLst>
          </p:nvPr>
        </p:nvGraphicFramePr>
        <p:xfrm>
          <a:off x="742934" y="865909"/>
          <a:ext cx="4582548" cy="22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274">
                  <a:extLst>
                    <a:ext uri="{9D8B030D-6E8A-4147-A177-3AD203B41FA5}">
                      <a16:colId xmlns:a16="http://schemas.microsoft.com/office/drawing/2014/main" val="1220436841"/>
                    </a:ext>
                  </a:extLst>
                </a:gridCol>
                <a:gridCol w="2291274">
                  <a:extLst>
                    <a:ext uri="{9D8B030D-6E8A-4147-A177-3AD203B41FA5}">
                      <a16:colId xmlns:a16="http://schemas.microsoft.com/office/drawing/2014/main" val="1645006795"/>
                    </a:ext>
                  </a:extLst>
                </a:gridCol>
              </a:tblGrid>
              <a:tr h="380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977436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r>
                        <a:rPr lang="en-US" dirty="0"/>
                        <a:t>Pride and Prejudice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38018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r>
                        <a:rPr lang="en-US" dirty="0"/>
                        <a:t>Frankenstein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Horror fiction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49879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r>
                        <a:rPr lang="en-US" dirty="0"/>
                        <a:t>Moby-dick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Adventure fiction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85345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r>
                        <a:rPr lang="en-US" dirty="0"/>
                        <a:t>The origin of Species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23206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r>
                        <a:rPr lang="en-US" dirty="0"/>
                        <a:t>War and Peace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291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187A89-9C91-AFD8-65CE-5B6EB1B28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12387"/>
              </p:ext>
            </p:extLst>
          </p:nvPr>
        </p:nvGraphicFramePr>
        <p:xfrm>
          <a:off x="742934" y="3584028"/>
          <a:ext cx="4582548" cy="243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274">
                  <a:extLst>
                    <a:ext uri="{9D8B030D-6E8A-4147-A177-3AD203B41FA5}">
                      <a16:colId xmlns:a16="http://schemas.microsoft.com/office/drawing/2014/main" val="1243982951"/>
                    </a:ext>
                  </a:extLst>
                </a:gridCol>
                <a:gridCol w="2291274">
                  <a:extLst>
                    <a:ext uri="{9D8B030D-6E8A-4147-A177-3AD203B41FA5}">
                      <a16:colId xmlns:a16="http://schemas.microsoft.com/office/drawing/2014/main" val="2905462741"/>
                    </a:ext>
                  </a:extLst>
                </a:gridCol>
              </a:tblGrid>
              <a:tr h="405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0606"/>
                  </a:ext>
                </a:extLst>
              </a:tr>
              <a:tr h="405962">
                <a:tc>
                  <a:txBody>
                    <a:bodyPr/>
                    <a:lstStyle/>
                    <a:p>
                      <a:r>
                        <a:rPr lang="en-US" dirty="0"/>
                        <a:t>Middlemarch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88030"/>
                  </a:ext>
                </a:extLst>
              </a:tr>
              <a:tr h="405962">
                <a:tc>
                  <a:txBody>
                    <a:bodyPr/>
                    <a:lstStyle/>
                    <a:p>
                      <a:r>
                        <a:rPr lang="en-US" dirty="0"/>
                        <a:t>Hints for lovers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76642"/>
                  </a:ext>
                </a:extLst>
              </a:tr>
              <a:tr h="405962">
                <a:tc>
                  <a:txBody>
                    <a:bodyPr/>
                    <a:lstStyle/>
                    <a:p>
                      <a:r>
                        <a:rPr lang="en-US" dirty="0"/>
                        <a:t>Falling in 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88932"/>
                  </a:ext>
                </a:extLst>
              </a:tr>
              <a:tr h="405962">
                <a:tc>
                  <a:txBody>
                    <a:bodyPr/>
                    <a:lstStyle/>
                    <a:p>
                      <a:r>
                        <a:rPr lang="en-US" dirty="0"/>
                        <a:t>Herein is 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84321"/>
                  </a:ext>
                </a:extLst>
              </a:tr>
              <a:tr h="405962">
                <a:tc>
                  <a:txBody>
                    <a:bodyPr/>
                    <a:lstStyle/>
                    <a:p>
                      <a:r>
                        <a:rPr lang="en-US" dirty="0"/>
                        <a:t>The Evolution of 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8771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51C3596-547D-C458-CA3E-5C708FC7A9C1}"/>
              </a:ext>
            </a:extLst>
          </p:cNvPr>
          <p:cNvSpPr txBox="1"/>
          <p:nvPr/>
        </p:nvSpPr>
        <p:spPr>
          <a:xfrm>
            <a:off x="6895070" y="865909"/>
            <a:ext cx="474499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Dataset 1  Accuracy: </a:t>
            </a:r>
          </a:p>
          <a:p>
            <a:r>
              <a:rPr lang="en-US" sz="2000" dirty="0"/>
              <a:t>In most cases accuracy for our champion model was around 95%.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Dataset 2 Accuracy:</a:t>
            </a:r>
          </a:p>
          <a:p>
            <a:r>
              <a:rPr lang="en-US" sz="2000" dirty="0"/>
              <a:t>In most case accuracy for our champion model was around 91%. 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418EC-FA68-4D1A-27C4-97C893F2080F}"/>
              </a:ext>
            </a:extLst>
          </p:cNvPr>
          <p:cNvSpPr txBox="1"/>
          <p:nvPr/>
        </p:nvSpPr>
        <p:spPr>
          <a:xfrm>
            <a:off x="768733" y="296562"/>
            <a:ext cx="455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1B0D8-A3F9-7595-0206-E73667158826}"/>
              </a:ext>
            </a:extLst>
          </p:cNvPr>
          <p:cNvSpPr txBox="1"/>
          <p:nvPr/>
        </p:nvSpPr>
        <p:spPr>
          <a:xfrm>
            <a:off x="768733" y="3153887"/>
            <a:ext cx="45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2</a:t>
            </a:r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2644AC41-BB17-28A9-F6B9-2FF45ECF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98" y="0"/>
            <a:ext cx="1177282" cy="11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E927D58-9EBC-9193-186F-3C3826DA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8" y="577272"/>
            <a:ext cx="5470250" cy="3499658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90716E9-C3D7-9166-0237-A58EBB2C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10" y="663192"/>
            <a:ext cx="5470251" cy="3327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9B9B1-A5F9-DC9B-5025-9BE89ADE93BE}"/>
              </a:ext>
            </a:extLst>
          </p:cNvPr>
          <p:cNvSpPr txBox="1"/>
          <p:nvPr/>
        </p:nvSpPr>
        <p:spPr>
          <a:xfrm>
            <a:off x="1223818" y="4999280"/>
            <a:ext cx="9744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dataset 2 naive bias is performing best among all of them however in the second dataset there are multiple models which are having almost identical accuracies.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B904DC9-F7E1-1764-5C86-2FE474968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698" y="0"/>
            <a:ext cx="1177282" cy="11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9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Slide Background">
            <a:extLst>
              <a:ext uri="{FF2B5EF4-FFF2-40B4-BE49-F238E27FC236}">
                <a16:creationId xmlns:a16="http://schemas.microsoft.com/office/drawing/2014/main" id="{39DEF503-AFED-40B5-99E5-87975B0D7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nt">
            <a:extLst>
              <a:ext uri="{FF2B5EF4-FFF2-40B4-BE49-F238E27FC236}">
                <a16:creationId xmlns:a16="http://schemas.microsoft.com/office/drawing/2014/main" id="{B38BFBE2-9AD8-4542-8FAC-02614711B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1" name="Rectangle 19">
            <a:extLst>
              <a:ext uri="{FF2B5EF4-FFF2-40B4-BE49-F238E27FC236}">
                <a16:creationId xmlns:a16="http://schemas.microsoft.com/office/drawing/2014/main" id="{8A8629BE-0179-4699-B176-6397C0043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12191993" cy="3657602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14958-3587-29CF-03D9-C1CF1768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38334"/>
            <a:ext cx="9296597" cy="2561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5D4690-002A-4B9A-A715-6B473062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336F58C-1DE9-3442-94CA-60C26BB8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98" y="0"/>
            <a:ext cx="1177282" cy="11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1735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148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Bierstadt</vt:lpstr>
      <vt:lpstr>Calibri</vt:lpstr>
      <vt:lpstr>Times New Roman</vt:lpstr>
      <vt:lpstr>BevelVTI</vt:lpstr>
      <vt:lpstr> GROUP ASSIGNMENT-1 CLASSIFICATION  Prof. Arya Rahgozar (GNG 5125)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 ASSIGNMENT-1 CLASSIFICATION  Prof. Arya Rahgozar (GNG 5125)</dc:title>
  <dc:creator>Pratik Rajesh Gade</dc:creator>
  <cp:lastModifiedBy>Pratik Rajesh Gade</cp:lastModifiedBy>
  <cp:revision>1</cp:revision>
  <dcterms:created xsi:type="dcterms:W3CDTF">2023-02-09T07:58:59Z</dcterms:created>
  <dcterms:modified xsi:type="dcterms:W3CDTF">2023-02-09T09:40:32Z</dcterms:modified>
</cp:coreProperties>
</file>