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g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4"/>
  </p:notesMasterIdLst>
  <p:sldIdLst>
    <p:sldId id="349" r:id="rId2"/>
    <p:sldId id="350" r:id="rId3"/>
    <p:sldId id="351" r:id="rId4"/>
    <p:sldId id="352" r:id="rId5"/>
    <p:sldId id="353" r:id="rId6"/>
    <p:sldId id="323" r:id="rId7"/>
    <p:sldId id="315" r:id="rId8"/>
    <p:sldId id="285" r:id="rId9"/>
    <p:sldId id="286" r:id="rId10"/>
    <p:sldId id="289" r:id="rId11"/>
    <p:sldId id="317" r:id="rId12"/>
    <p:sldId id="348" r:id="rId13"/>
    <p:sldId id="320" r:id="rId14"/>
    <p:sldId id="261" r:id="rId15"/>
    <p:sldId id="354" r:id="rId16"/>
    <p:sldId id="331" r:id="rId17"/>
    <p:sldId id="355" r:id="rId18"/>
    <p:sldId id="304" r:id="rId19"/>
    <p:sldId id="356" r:id="rId20"/>
    <p:sldId id="305" r:id="rId21"/>
    <p:sldId id="322" r:id="rId22"/>
    <p:sldId id="336" r:id="rId23"/>
    <p:sldId id="337" r:id="rId24"/>
    <p:sldId id="338" r:id="rId25"/>
    <p:sldId id="339" r:id="rId26"/>
    <p:sldId id="340" r:id="rId27"/>
    <p:sldId id="341" r:id="rId28"/>
    <p:sldId id="344" r:id="rId29"/>
    <p:sldId id="321" r:id="rId30"/>
    <p:sldId id="319" r:id="rId31"/>
    <p:sldId id="345" r:id="rId32"/>
    <p:sldId id="34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2" autoAdjust="0"/>
  </p:normalViewPr>
  <p:slideViewPr>
    <p:cSldViewPr>
      <p:cViewPr varScale="1">
        <p:scale>
          <a:sx n="68" d="100"/>
          <a:sy n="68" d="100"/>
        </p:scale>
        <p:origin x="13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67DF47-7E07-428F-A56B-E75DA3E561A0}" type="doc">
      <dgm:prSet loTypeId="urn:microsoft.com/office/officeart/2005/8/layout/cycle4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8F3453A-373B-426C-BB63-412C2D185E65}">
      <dgm:prSet phldrT="[Text]" custT="1"/>
      <dgm:spPr/>
      <dgm:t>
        <a:bodyPr/>
        <a:lstStyle/>
        <a:p>
          <a:r>
            <a:rPr lang="en-US" sz="1500" b="0" u="sng" dirty="0">
              <a:latin typeface="Verdana" panose="020B0604030504040204" pitchFamily="34" charset="0"/>
              <a:ea typeface="Verdana" panose="020B0604030504040204" pitchFamily="34" charset="0"/>
            </a:rPr>
            <a:t>Demographics Features</a:t>
          </a:r>
          <a:endParaRPr lang="en-GB" sz="1500" b="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2010C331-8E5A-4737-BB2E-49B869C6E6AD}" type="parTrans" cxnId="{20CB387C-910B-4E8E-8419-9908496A65E7}">
      <dgm:prSet/>
      <dgm:spPr/>
      <dgm:t>
        <a:bodyPr/>
        <a:lstStyle/>
        <a:p>
          <a:endParaRPr lang="en-GB"/>
        </a:p>
      </dgm:t>
    </dgm:pt>
    <dgm:pt modelId="{FBEC754C-A816-4E61-80C9-F6CA8095D85E}" type="sibTrans" cxnId="{20CB387C-910B-4E8E-8419-9908496A65E7}">
      <dgm:prSet/>
      <dgm:spPr/>
      <dgm:t>
        <a:bodyPr/>
        <a:lstStyle/>
        <a:p>
          <a:endParaRPr lang="en-GB"/>
        </a:p>
      </dgm:t>
    </dgm:pt>
    <dgm:pt modelId="{0BB1D9A2-079E-4F49-BE8A-2B4F8F42E39D}">
      <dgm:prSet phldrT="[Text]" custT="1"/>
      <dgm:spPr>
        <a:ln w="63500">
          <a:solidFill>
            <a:srgbClr val="FF9900"/>
          </a:solidFill>
        </a:ln>
      </dgm:spPr>
      <dgm:t>
        <a:bodyPr/>
        <a:lstStyle/>
        <a:p>
          <a:r>
            <a:rPr lang="en-US" sz="1200" u="none" dirty="0">
              <a:latin typeface="Verdana" panose="020B0604030504040204" pitchFamily="34" charset="0"/>
              <a:ea typeface="Verdana" panose="020B0604030504040204" pitchFamily="34" charset="0"/>
            </a:rPr>
            <a:t>Age</a:t>
          </a:r>
        </a:p>
      </dgm:t>
    </dgm:pt>
    <dgm:pt modelId="{9969FE4B-E20B-4BC7-B954-50389D89294C}" type="parTrans" cxnId="{A1C693ED-C30A-4776-B603-67F9C1383581}">
      <dgm:prSet/>
      <dgm:spPr/>
      <dgm:t>
        <a:bodyPr/>
        <a:lstStyle/>
        <a:p>
          <a:endParaRPr lang="en-GB"/>
        </a:p>
      </dgm:t>
    </dgm:pt>
    <dgm:pt modelId="{E624EF0B-4C88-4EB7-A2E8-50EBD34E7909}" type="sibTrans" cxnId="{A1C693ED-C30A-4776-B603-67F9C1383581}">
      <dgm:prSet/>
      <dgm:spPr/>
      <dgm:t>
        <a:bodyPr/>
        <a:lstStyle/>
        <a:p>
          <a:endParaRPr lang="en-GB"/>
        </a:p>
      </dgm:t>
    </dgm:pt>
    <dgm:pt modelId="{E3AF8C72-067C-4599-B20D-670A1C367F6F}">
      <dgm:prSet phldrT="[Text]" custT="1"/>
      <dgm:spPr>
        <a:ln w="63500">
          <a:solidFill>
            <a:srgbClr val="FF9900"/>
          </a:solidFill>
        </a:ln>
      </dgm:spPr>
      <dgm:t>
        <a:bodyPr/>
        <a:lstStyle/>
        <a:p>
          <a:r>
            <a:rPr lang="en-US" sz="1200" dirty="0" err="1">
              <a:latin typeface="Verdana" panose="020B0604030504040204" pitchFamily="34" charset="0"/>
              <a:ea typeface="Verdana" panose="020B0604030504040204" pitchFamily="34" charset="0"/>
            </a:rPr>
            <a:t>TakenFreeDelivery</a:t>
          </a:r>
          <a:endParaRPr lang="en-GB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180AE47-7D6A-4F23-941E-354EF5396037}" type="parTrans" cxnId="{CFA25402-8440-47E0-B03A-CCB8122CC690}">
      <dgm:prSet/>
      <dgm:spPr/>
      <dgm:t>
        <a:bodyPr/>
        <a:lstStyle/>
        <a:p>
          <a:endParaRPr lang="en-GB"/>
        </a:p>
      </dgm:t>
    </dgm:pt>
    <dgm:pt modelId="{7E8908D9-110E-4298-9058-0C3CF65D9B84}" type="sibTrans" cxnId="{CFA25402-8440-47E0-B03A-CCB8122CC690}">
      <dgm:prSet/>
      <dgm:spPr/>
      <dgm:t>
        <a:bodyPr/>
        <a:lstStyle/>
        <a:p>
          <a:endParaRPr lang="en-GB"/>
        </a:p>
      </dgm:t>
    </dgm:pt>
    <dgm:pt modelId="{E7D2A6AE-509B-4255-8309-E2779431BB9C}">
      <dgm:prSet phldrT="[Text]" custT="1"/>
      <dgm:spPr/>
      <dgm:t>
        <a:bodyPr/>
        <a:lstStyle/>
        <a:p>
          <a:r>
            <a:rPr lang="en-US" sz="1500" b="0" u="sng" dirty="0">
              <a:effectLst/>
              <a:latin typeface="Verdana" panose="020B0604030504040204" pitchFamily="34" charset="0"/>
              <a:ea typeface="Verdana" panose="020B0604030504040204" pitchFamily="34" charset="0"/>
            </a:rPr>
            <a:t>Behavioral</a:t>
          </a:r>
          <a:r>
            <a:rPr lang="en-US" sz="1500" b="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500" b="0" u="sng" dirty="0">
              <a:effectLst/>
              <a:latin typeface="Verdana" panose="020B0604030504040204" pitchFamily="34" charset="0"/>
              <a:ea typeface="Verdana" panose="020B0604030504040204" pitchFamily="34" charset="0"/>
            </a:rPr>
            <a:t>Features</a:t>
          </a:r>
          <a:endParaRPr lang="en-GB" sz="1500" b="0" u="sng" dirty="0">
            <a:effectLst/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5E96182-7026-454F-997C-6D8A14457DD9}" type="parTrans" cxnId="{AA5E8167-8A2A-4EDF-B55C-FBF72008547A}">
      <dgm:prSet/>
      <dgm:spPr/>
      <dgm:t>
        <a:bodyPr/>
        <a:lstStyle/>
        <a:p>
          <a:endParaRPr lang="en-GB"/>
        </a:p>
      </dgm:t>
    </dgm:pt>
    <dgm:pt modelId="{477A4D76-D8FC-49CE-B3C8-883FECBEF500}" type="sibTrans" cxnId="{AA5E8167-8A2A-4EDF-B55C-FBF72008547A}">
      <dgm:prSet/>
      <dgm:spPr/>
      <dgm:t>
        <a:bodyPr/>
        <a:lstStyle/>
        <a:p>
          <a:endParaRPr lang="en-GB"/>
        </a:p>
      </dgm:t>
    </dgm:pt>
    <dgm:pt modelId="{E44CF6DC-47D7-4972-B27E-9541ECF5C1E0}">
      <dgm:prSet phldrT="[Text]" custT="1"/>
      <dgm:spPr/>
      <dgm:t>
        <a:bodyPr/>
        <a:lstStyle/>
        <a:p>
          <a:r>
            <a:rPr lang="en-US" sz="1500" b="0" u="sng" dirty="0">
              <a:latin typeface="Verdana" panose="020B0604030504040204" pitchFamily="34" charset="0"/>
              <a:ea typeface="Verdana" panose="020B0604030504040204" pitchFamily="34" charset="0"/>
            </a:rPr>
            <a:t>Monetary Features</a:t>
          </a:r>
          <a:endParaRPr lang="en-GB" sz="1500" b="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5DEDA57-9008-48CD-B841-576CAFF05188}" type="parTrans" cxnId="{702D79F4-CCD4-4721-A8CB-AA11CF2242B9}">
      <dgm:prSet/>
      <dgm:spPr/>
      <dgm:t>
        <a:bodyPr/>
        <a:lstStyle/>
        <a:p>
          <a:endParaRPr lang="en-GB"/>
        </a:p>
      </dgm:t>
    </dgm:pt>
    <dgm:pt modelId="{51EAD583-1FFF-40A3-94DD-B087BB3C0316}" type="sibTrans" cxnId="{702D79F4-CCD4-4721-A8CB-AA11CF2242B9}">
      <dgm:prSet/>
      <dgm:spPr/>
      <dgm:t>
        <a:bodyPr/>
        <a:lstStyle/>
        <a:p>
          <a:endParaRPr lang="en-GB"/>
        </a:p>
      </dgm:t>
    </dgm:pt>
    <dgm:pt modelId="{590001C1-1D46-4247-B7F5-183A86968631}">
      <dgm:prSet phldrT="[Text]" custT="1"/>
      <dgm:spPr>
        <a:ln w="63500">
          <a:solidFill>
            <a:srgbClr val="FF9900"/>
          </a:solidFill>
        </a:ln>
      </dgm:spPr>
      <dgm:t>
        <a:bodyPr/>
        <a:lstStyle/>
        <a:p>
          <a:r>
            <a:rPr lang="en-US" sz="1200" b="0" u="none" dirty="0" err="1">
              <a:latin typeface="Verdana" panose="020B0604030504040204" pitchFamily="34" charset="0"/>
              <a:ea typeface="Verdana" panose="020B0604030504040204" pitchFamily="34" charset="0"/>
            </a:rPr>
            <a:t>HighestSaving</a:t>
          </a:r>
          <a:endParaRPr lang="en-GB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43ECC1B9-64AA-48F4-ACFF-BEC9FD10BB1F}" type="parTrans" cxnId="{2AAD4891-B710-44CF-B1E9-78480FCD2391}">
      <dgm:prSet/>
      <dgm:spPr/>
      <dgm:t>
        <a:bodyPr/>
        <a:lstStyle/>
        <a:p>
          <a:endParaRPr lang="en-GB"/>
        </a:p>
      </dgm:t>
    </dgm:pt>
    <dgm:pt modelId="{718082B2-18CB-4C0B-88B1-351AB065C5E9}" type="sibTrans" cxnId="{2AAD4891-B710-44CF-B1E9-78480FCD2391}">
      <dgm:prSet/>
      <dgm:spPr/>
      <dgm:t>
        <a:bodyPr/>
        <a:lstStyle/>
        <a:p>
          <a:endParaRPr lang="en-GB"/>
        </a:p>
      </dgm:t>
    </dgm:pt>
    <dgm:pt modelId="{867B13EF-BA7F-43B7-85E5-AC6A35BF4A50}">
      <dgm:prSet phldrT="[Text]" custT="1"/>
      <dgm:spPr/>
      <dgm:t>
        <a:bodyPr/>
        <a:lstStyle/>
        <a:p>
          <a:r>
            <a:rPr lang="en-US" sz="1500" b="0" u="sng" dirty="0">
              <a:latin typeface="Verdana" panose="020B0604030504040204" pitchFamily="34" charset="0"/>
              <a:ea typeface="Verdana" panose="020B0604030504040204" pitchFamily="34" charset="0"/>
            </a:rPr>
            <a:t>Promotional Features</a:t>
          </a:r>
          <a:endParaRPr lang="en-US" sz="1500" b="0" u="none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FB87403-A8B3-49BE-BAEE-81D4201C14AD}" type="parTrans" cxnId="{CAB4F41F-0FC2-46B5-924F-91D0CA3F6E04}">
      <dgm:prSet/>
      <dgm:spPr/>
      <dgm:t>
        <a:bodyPr/>
        <a:lstStyle/>
        <a:p>
          <a:endParaRPr lang="en-GB"/>
        </a:p>
      </dgm:t>
    </dgm:pt>
    <dgm:pt modelId="{CC78167D-D1B4-4A77-974B-84ED093B7990}" type="sibTrans" cxnId="{CAB4F41F-0FC2-46B5-924F-91D0CA3F6E04}">
      <dgm:prSet/>
      <dgm:spPr/>
      <dgm:t>
        <a:bodyPr/>
        <a:lstStyle/>
        <a:p>
          <a:endParaRPr lang="en-GB"/>
        </a:p>
      </dgm:t>
    </dgm:pt>
    <dgm:pt modelId="{A41F7D48-BE73-4DF7-8608-3FB94A386142}">
      <dgm:prSet phldrT="[Text]" custT="1"/>
      <dgm:spPr>
        <a:ln w="63500">
          <a:solidFill>
            <a:srgbClr val="FF9900"/>
          </a:solidFill>
        </a:ln>
      </dgm:spPr>
      <dgm:t>
        <a:bodyPr/>
        <a:lstStyle/>
        <a:p>
          <a:r>
            <a:rPr lang="en-US" sz="1200" u="none" dirty="0">
              <a:latin typeface="Verdana" panose="020B0604030504040204" pitchFamily="34" charset="0"/>
              <a:ea typeface="Verdana" panose="020B0604030504040204" pitchFamily="34" charset="0"/>
            </a:rPr>
            <a:t>Gender</a:t>
          </a:r>
        </a:p>
      </dgm:t>
    </dgm:pt>
    <dgm:pt modelId="{AC246A23-EA37-4832-A265-99B5D1F045A3}" type="parTrans" cxnId="{3EFF4C8F-A513-4F3F-B5A7-1257D082843C}">
      <dgm:prSet/>
      <dgm:spPr/>
      <dgm:t>
        <a:bodyPr/>
        <a:lstStyle/>
        <a:p>
          <a:endParaRPr lang="en-GB"/>
        </a:p>
      </dgm:t>
    </dgm:pt>
    <dgm:pt modelId="{61F48284-F62B-46FE-BE08-B0222D1E203A}" type="sibTrans" cxnId="{3EFF4C8F-A513-4F3F-B5A7-1257D082843C}">
      <dgm:prSet/>
      <dgm:spPr/>
      <dgm:t>
        <a:bodyPr/>
        <a:lstStyle/>
        <a:p>
          <a:endParaRPr lang="en-GB"/>
        </a:p>
      </dgm:t>
    </dgm:pt>
    <dgm:pt modelId="{87AAA3BD-8466-4D0A-9260-8A0257F577DA}">
      <dgm:prSet phldrT="[Text]" custT="1"/>
      <dgm:spPr>
        <a:ln w="63500">
          <a:solidFill>
            <a:srgbClr val="FF9900"/>
          </a:solidFill>
        </a:ln>
      </dgm:spPr>
      <dgm:t>
        <a:bodyPr/>
        <a:lstStyle/>
        <a:p>
          <a:r>
            <a:rPr lang="en-US" sz="1200" u="none" dirty="0">
              <a:latin typeface="Verdana" panose="020B0604030504040204" pitchFamily="34" charset="0"/>
              <a:ea typeface="Verdana" panose="020B0604030504040204" pitchFamily="34" charset="0"/>
            </a:rPr>
            <a:t>Tenure</a:t>
          </a:r>
        </a:p>
      </dgm:t>
    </dgm:pt>
    <dgm:pt modelId="{5A8A9A3D-BC2F-41D1-90C2-54ECE4F23ABC}" type="parTrans" cxnId="{6DD2F66D-8822-4639-B8F3-CEB14387133B}">
      <dgm:prSet/>
      <dgm:spPr/>
      <dgm:t>
        <a:bodyPr/>
        <a:lstStyle/>
        <a:p>
          <a:endParaRPr lang="en-GB"/>
        </a:p>
      </dgm:t>
    </dgm:pt>
    <dgm:pt modelId="{3F9E0E6B-9356-427E-B01B-7A17B87A3B28}" type="sibTrans" cxnId="{6DD2F66D-8822-4639-B8F3-CEB14387133B}">
      <dgm:prSet/>
      <dgm:spPr/>
      <dgm:t>
        <a:bodyPr/>
        <a:lstStyle/>
        <a:p>
          <a:endParaRPr lang="en-GB"/>
        </a:p>
      </dgm:t>
    </dgm:pt>
    <dgm:pt modelId="{EC579A4D-7444-4497-851B-77204BEEC99C}">
      <dgm:prSet phldrT="[Text]" custT="1"/>
      <dgm:spPr>
        <a:ln w="63500">
          <a:solidFill>
            <a:srgbClr val="FF9900"/>
          </a:solidFill>
        </a:ln>
      </dgm:spPr>
      <dgm:t>
        <a:bodyPr/>
        <a:lstStyle/>
        <a:p>
          <a:r>
            <a:rPr lang="en-US" sz="1200" u="none" dirty="0" err="1">
              <a:latin typeface="Verdana" panose="020B0604030504040204" pitchFamily="34" charset="0"/>
              <a:ea typeface="Verdana" panose="020B0604030504040204" pitchFamily="34" charset="0"/>
            </a:rPr>
            <a:t>CityTier</a:t>
          </a:r>
          <a:endParaRPr lang="en-US" sz="1200" u="none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F9D5BA8-176E-4258-BB9F-4645B8861D0F}" type="parTrans" cxnId="{2DF6D864-537E-498A-903D-F2E3AC2CBB4C}">
      <dgm:prSet/>
      <dgm:spPr/>
      <dgm:t>
        <a:bodyPr/>
        <a:lstStyle/>
        <a:p>
          <a:endParaRPr lang="en-GB"/>
        </a:p>
      </dgm:t>
    </dgm:pt>
    <dgm:pt modelId="{1DCEAC9B-3EEE-4377-B95E-6C7705D6EFF9}" type="sibTrans" cxnId="{2DF6D864-537E-498A-903D-F2E3AC2CBB4C}">
      <dgm:prSet/>
      <dgm:spPr/>
      <dgm:t>
        <a:bodyPr/>
        <a:lstStyle/>
        <a:p>
          <a:endParaRPr lang="en-GB"/>
        </a:p>
      </dgm:t>
    </dgm:pt>
    <dgm:pt modelId="{C4774CA8-1DF8-4663-B1D3-C04747295A15}">
      <dgm:prSet phldrT="[Text]" custT="1"/>
      <dgm:spPr>
        <a:ln w="63500">
          <a:solidFill>
            <a:srgbClr val="FF9900"/>
          </a:solidFill>
        </a:ln>
      </dgm:spPr>
      <dgm:t>
        <a:bodyPr/>
        <a:lstStyle/>
        <a:p>
          <a:r>
            <a:rPr lang="en-US" sz="1200" dirty="0" err="1">
              <a:latin typeface="Verdana" panose="020B0604030504040204" pitchFamily="34" charset="0"/>
              <a:ea typeface="Verdana" panose="020B0604030504040204" pitchFamily="34" charset="0"/>
            </a:rPr>
            <a:t>FootfallInDiscountPeriod</a:t>
          </a:r>
          <a:endParaRPr lang="en-GB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9EF7948-79AA-45B7-B11A-41927F07D7E3}" type="parTrans" cxnId="{35093BE0-2BAA-4C92-88D1-462124A29770}">
      <dgm:prSet/>
      <dgm:spPr/>
      <dgm:t>
        <a:bodyPr/>
        <a:lstStyle/>
        <a:p>
          <a:endParaRPr lang="en-GB"/>
        </a:p>
      </dgm:t>
    </dgm:pt>
    <dgm:pt modelId="{D0A20080-8943-46DA-BFA8-DDD7588A39FC}" type="sibTrans" cxnId="{35093BE0-2BAA-4C92-88D1-462124A29770}">
      <dgm:prSet/>
      <dgm:spPr/>
      <dgm:t>
        <a:bodyPr/>
        <a:lstStyle/>
        <a:p>
          <a:endParaRPr lang="en-GB"/>
        </a:p>
      </dgm:t>
    </dgm:pt>
    <dgm:pt modelId="{58F883B0-48F2-418A-90D5-DF1A5CCB799C}">
      <dgm:prSet phldrT="[Text]" custT="1"/>
      <dgm:spPr>
        <a:ln w="63500">
          <a:solidFill>
            <a:srgbClr val="FF9900"/>
          </a:solidFill>
        </a:ln>
      </dgm:spPr>
      <dgm:t>
        <a:bodyPr/>
        <a:lstStyle/>
        <a:p>
          <a:r>
            <a:rPr lang="en-US" sz="1200" dirty="0" err="1">
              <a:latin typeface="Verdana" panose="020B0604030504040204" pitchFamily="34" charset="0"/>
              <a:ea typeface="Verdana" panose="020B0604030504040204" pitchFamily="34" charset="0"/>
            </a:rPr>
            <a:t>TakenProdFromPromo</a:t>
          </a:r>
          <a:endParaRPr lang="en-GB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9DD4DF76-C52C-44FC-AA77-FB9AA8AF1255}" type="parTrans" cxnId="{218BAFEF-EDE1-4C9C-9434-FF095F944F4A}">
      <dgm:prSet/>
      <dgm:spPr/>
      <dgm:t>
        <a:bodyPr/>
        <a:lstStyle/>
        <a:p>
          <a:endParaRPr lang="en-GB"/>
        </a:p>
      </dgm:t>
    </dgm:pt>
    <dgm:pt modelId="{31BD5BCA-5592-452F-998A-A9F5BE6F869C}" type="sibTrans" cxnId="{218BAFEF-EDE1-4C9C-9434-FF095F944F4A}">
      <dgm:prSet/>
      <dgm:spPr/>
      <dgm:t>
        <a:bodyPr/>
        <a:lstStyle/>
        <a:p>
          <a:endParaRPr lang="en-GB"/>
        </a:p>
      </dgm:t>
    </dgm:pt>
    <dgm:pt modelId="{99CEC5E7-587A-43A7-844B-4CEF418AECD9}">
      <dgm:prSet phldrT="[Text]" custT="1"/>
      <dgm:spPr>
        <a:ln w="63500">
          <a:solidFill>
            <a:srgbClr val="FF9900"/>
          </a:solidFill>
        </a:ln>
      </dgm:spPr>
      <dgm:t>
        <a:bodyPr/>
        <a:lstStyle/>
        <a:p>
          <a:r>
            <a:rPr lang="en-US" sz="1200" dirty="0" err="1">
              <a:latin typeface="Verdana" panose="020B0604030504040204" pitchFamily="34" charset="0"/>
              <a:ea typeface="Verdana" panose="020B0604030504040204" pitchFamily="34" charset="0"/>
            </a:rPr>
            <a:t>LastMonthCouponUsed</a:t>
          </a:r>
          <a:endParaRPr lang="en-GB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5170582-BB9D-404E-80A9-C02BE42C96BF}" type="parTrans" cxnId="{F00AD2E1-EFDF-48B6-81FD-A2DE08FB26C9}">
      <dgm:prSet/>
      <dgm:spPr/>
      <dgm:t>
        <a:bodyPr/>
        <a:lstStyle/>
        <a:p>
          <a:endParaRPr lang="en-GB"/>
        </a:p>
      </dgm:t>
    </dgm:pt>
    <dgm:pt modelId="{3D8BB501-558B-4BA1-8D1F-F3473DFD9532}" type="sibTrans" cxnId="{F00AD2E1-EFDF-48B6-81FD-A2DE08FB26C9}">
      <dgm:prSet/>
      <dgm:spPr/>
      <dgm:t>
        <a:bodyPr/>
        <a:lstStyle/>
        <a:p>
          <a:endParaRPr lang="en-GB"/>
        </a:p>
      </dgm:t>
    </dgm:pt>
    <dgm:pt modelId="{896A9E9C-124F-4735-83F4-B46AB4DD8A45}">
      <dgm:prSet phldrT="[Text]" custT="1"/>
      <dgm:spPr>
        <a:ln w="63500">
          <a:solidFill>
            <a:srgbClr val="FF9900"/>
          </a:solidFill>
        </a:ln>
      </dgm:spPr>
      <dgm:t>
        <a:bodyPr/>
        <a:lstStyle/>
        <a:p>
          <a:r>
            <a:rPr lang="en-US" sz="1200" b="0" u="none" dirty="0" err="1">
              <a:latin typeface="Verdana" panose="020B0604030504040204" pitchFamily="34" charset="0"/>
              <a:ea typeface="Verdana" panose="020B0604030504040204" pitchFamily="34" charset="0"/>
            </a:rPr>
            <a:t>SavingPercent</a:t>
          </a:r>
          <a:endParaRPr lang="en-GB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9E8D1A06-7542-43DB-98DB-D2F2B7A8C165}" type="parTrans" cxnId="{FE9F2F08-C8D8-41F6-ACFC-AA8DA1235C9D}">
      <dgm:prSet/>
      <dgm:spPr/>
      <dgm:t>
        <a:bodyPr/>
        <a:lstStyle/>
        <a:p>
          <a:endParaRPr lang="en-GB"/>
        </a:p>
      </dgm:t>
    </dgm:pt>
    <dgm:pt modelId="{220B1DB1-DB48-4EB5-A31A-F14709AD572F}" type="sibTrans" cxnId="{FE9F2F08-C8D8-41F6-ACFC-AA8DA1235C9D}">
      <dgm:prSet/>
      <dgm:spPr/>
      <dgm:t>
        <a:bodyPr/>
        <a:lstStyle/>
        <a:p>
          <a:endParaRPr lang="en-GB"/>
        </a:p>
      </dgm:t>
    </dgm:pt>
    <dgm:pt modelId="{2A54133E-9452-4D63-92C2-8C46CD3F6445}">
      <dgm:prSet phldrT="[Text]" custT="1"/>
      <dgm:spPr>
        <a:ln w="63500">
          <a:solidFill>
            <a:srgbClr val="FF9900"/>
          </a:solidFill>
        </a:ln>
      </dgm:spPr>
      <dgm:t>
        <a:bodyPr/>
        <a:lstStyle/>
        <a:p>
          <a:r>
            <a:rPr lang="en-US" sz="1200" b="0" u="none" dirty="0" err="1">
              <a:latin typeface="Verdana" panose="020B0604030504040204" pitchFamily="34" charset="0"/>
              <a:ea typeface="Verdana" panose="020B0604030504040204" pitchFamily="34" charset="0"/>
            </a:rPr>
            <a:t>AvgSaving</a:t>
          </a:r>
          <a:endParaRPr lang="en-GB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8724AC1-767A-40BB-B19E-3486327E45D8}" type="parTrans" cxnId="{20130BAB-9019-434B-9000-AB0AAF9CD0C8}">
      <dgm:prSet/>
      <dgm:spPr/>
      <dgm:t>
        <a:bodyPr/>
        <a:lstStyle/>
        <a:p>
          <a:endParaRPr lang="en-GB"/>
        </a:p>
      </dgm:t>
    </dgm:pt>
    <dgm:pt modelId="{316B5904-1D5A-45CE-9773-6BF866980BE0}" type="sibTrans" cxnId="{20130BAB-9019-434B-9000-AB0AAF9CD0C8}">
      <dgm:prSet/>
      <dgm:spPr/>
      <dgm:t>
        <a:bodyPr/>
        <a:lstStyle/>
        <a:p>
          <a:endParaRPr lang="en-GB"/>
        </a:p>
      </dgm:t>
    </dgm:pt>
    <dgm:pt modelId="{58AC2C2C-3C32-4D39-9AEA-2B8054FC2548}">
      <dgm:prSet phldrT="[Text]" custT="1"/>
      <dgm:spPr>
        <a:ln w="63500">
          <a:solidFill>
            <a:srgbClr val="FF9900"/>
          </a:solidFill>
        </a:ln>
      </dgm:spPr>
      <dgm:t>
        <a:bodyPr/>
        <a:lstStyle/>
        <a:p>
          <a:r>
            <a:rPr lang="en-US" sz="1200" b="0" u="none" dirty="0" err="1">
              <a:latin typeface="Verdana" panose="020B0604030504040204" pitchFamily="34" charset="0"/>
              <a:ea typeface="Verdana" panose="020B0604030504040204" pitchFamily="34" charset="0"/>
            </a:rPr>
            <a:t>AvgNumberOfProduct</a:t>
          </a:r>
          <a:endParaRPr lang="en-GB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F11B147-010C-4E46-BD03-089A8182A718}" type="parTrans" cxnId="{882172AB-F87F-4D71-9CB5-F000E66D5FEF}">
      <dgm:prSet/>
      <dgm:spPr/>
      <dgm:t>
        <a:bodyPr/>
        <a:lstStyle/>
        <a:p>
          <a:endParaRPr lang="en-GB"/>
        </a:p>
      </dgm:t>
    </dgm:pt>
    <dgm:pt modelId="{EB763729-6171-4AA5-9CA3-125FE60F83CD}" type="sibTrans" cxnId="{882172AB-F87F-4D71-9CB5-F000E66D5FEF}">
      <dgm:prSet/>
      <dgm:spPr/>
      <dgm:t>
        <a:bodyPr/>
        <a:lstStyle/>
        <a:p>
          <a:endParaRPr lang="en-GB"/>
        </a:p>
      </dgm:t>
    </dgm:pt>
    <dgm:pt modelId="{4D350A67-6820-40E4-8A4A-9B460BFEE547}">
      <dgm:prSet phldrT="[Text]" custT="1"/>
      <dgm:spPr>
        <a:ln w="63500">
          <a:solidFill>
            <a:srgbClr val="FF9900"/>
          </a:solidFill>
        </a:ln>
      </dgm:spPr>
      <dgm:t>
        <a:bodyPr/>
        <a:lstStyle/>
        <a:p>
          <a:r>
            <a:rPr lang="en-US" sz="1200" b="0" u="none" dirty="0" err="1">
              <a:latin typeface="Verdana" panose="020B0604030504040204" pitchFamily="34" charset="0"/>
              <a:ea typeface="Verdana" panose="020B0604030504040204" pitchFamily="34" charset="0"/>
            </a:rPr>
            <a:t>AvgBillAmount</a:t>
          </a:r>
          <a:endParaRPr lang="en-GB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9C87DD6D-A2BA-4D19-8DB3-9E5D1BEC4087}" type="parTrans" cxnId="{632FBE6F-FDD3-4BE7-8D13-12F34F014BB0}">
      <dgm:prSet/>
      <dgm:spPr/>
      <dgm:t>
        <a:bodyPr/>
        <a:lstStyle/>
        <a:p>
          <a:endParaRPr lang="en-GB"/>
        </a:p>
      </dgm:t>
    </dgm:pt>
    <dgm:pt modelId="{8FBF7246-09E8-4552-826A-A7768B148945}" type="sibTrans" cxnId="{632FBE6F-FDD3-4BE7-8D13-12F34F014BB0}">
      <dgm:prSet/>
      <dgm:spPr/>
      <dgm:t>
        <a:bodyPr/>
        <a:lstStyle/>
        <a:p>
          <a:endParaRPr lang="en-GB"/>
        </a:p>
      </dgm:t>
    </dgm:pt>
    <dgm:pt modelId="{E26E2877-1171-4DC3-9DBE-0F712AEBCFFF}">
      <dgm:prSet phldrT="[Text]" custT="1"/>
      <dgm:spPr>
        <a:ln w="63500">
          <a:solidFill>
            <a:srgbClr val="FF9900"/>
          </a:solidFill>
        </a:ln>
      </dgm:spPr>
      <dgm:t>
        <a:bodyPr/>
        <a:lstStyle/>
        <a:p>
          <a:r>
            <a:rPr lang="en-US" sz="1200" dirty="0" err="1">
              <a:latin typeface="Verdana" panose="020B0604030504040204" pitchFamily="34" charset="0"/>
              <a:ea typeface="Verdana" panose="020B0604030504040204" pitchFamily="34" charset="0"/>
            </a:rPr>
            <a:t>MembershipCard</a:t>
          </a:r>
          <a:endParaRPr lang="en-GB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5ECA1E1-6A70-4D49-B03E-1186DBD06221}" type="sibTrans" cxnId="{C62A11F5-B777-4E48-92B8-E7DDA9B8020A}">
      <dgm:prSet/>
      <dgm:spPr/>
      <dgm:t>
        <a:bodyPr/>
        <a:lstStyle/>
        <a:p>
          <a:endParaRPr lang="en-GB"/>
        </a:p>
      </dgm:t>
    </dgm:pt>
    <dgm:pt modelId="{BEFE1C38-C23C-4E2F-B759-1E521E0F7C97}" type="parTrans" cxnId="{C62A11F5-B777-4E48-92B8-E7DDA9B8020A}">
      <dgm:prSet/>
      <dgm:spPr/>
      <dgm:t>
        <a:bodyPr/>
        <a:lstStyle/>
        <a:p>
          <a:endParaRPr lang="en-GB"/>
        </a:p>
      </dgm:t>
    </dgm:pt>
    <dgm:pt modelId="{2CE66AD5-4EF7-4246-8C15-DF02C46B53F0}">
      <dgm:prSet phldrT="[Text]" custT="1"/>
      <dgm:spPr>
        <a:ln w="63500">
          <a:solidFill>
            <a:srgbClr val="FF9900"/>
          </a:solidFill>
        </a:ln>
      </dgm:spPr>
      <dgm:t>
        <a:bodyPr/>
        <a:lstStyle/>
        <a:p>
          <a:r>
            <a:rPr lang="en-GB" sz="1200" dirty="0" err="1">
              <a:latin typeface="Verdana" panose="020B0604030504040204" pitchFamily="34" charset="0"/>
              <a:ea typeface="Verdana" panose="020B0604030504040204" pitchFamily="34" charset="0"/>
            </a:rPr>
            <a:t>SatisfactionScore</a:t>
          </a:r>
          <a:endParaRPr lang="en-GB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FEBFD5D-335B-4124-9719-15DEF44FFE17}" type="sibTrans" cxnId="{17533A86-5373-49D7-B0FC-5D3179BE9491}">
      <dgm:prSet/>
      <dgm:spPr/>
      <dgm:t>
        <a:bodyPr/>
        <a:lstStyle/>
        <a:p>
          <a:endParaRPr lang="en-GB"/>
        </a:p>
      </dgm:t>
    </dgm:pt>
    <dgm:pt modelId="{0B6FA4CD-5916-467C-BA1A-9201546C7FBA}" type="parTrans" cxnId="{17533A86-5373-49D7-B0FC-5D3179BE9491}">
      <dgm:prSet/>
      <dgm:spPr/>
      <dgm:t>
        <a:bodyPr/>
        <a:lstStyle/>
        <a:p>
          <a:endParaRPr lang="en-GB"/>
        </a:p>
      </dgm:t>
    </dgm:pt>
    <dgm:pt modelId="{E05EF041-441C-4F7A-BAE6-784DE1DDCF05}">
      <dgm:prSet phldrT="[Text]" custT="1"/>
      <dgm:spPr>
        <a:ln w="63500">
          <a:solidFill>
            <a:srgbClr val="FF9900"/>
          </a:solidFill>
        </a:ln>
      </dgm:spPr>
      <dgm:t>
        <a:bodyPr/>
        <a:lstStyle/>
        <a:p>
          <a:r>
            <a:rPr lang="en-GB" sz="1200" dirty="0">
              <a:latin typeface="Verdana" panose="020B0604030504040204" pitchFamily="34" charset="0"/>
              <a:ea typeface="Verdana" panose="020B0604030504040204" pitchFamily="34" charset="0"/>
            </a:rPr>
            <a:t>Complain</a:t>
          </a:r>
        </a:p>
      </dgm:t>
    </dgm:pt>
    <dgm:pt modelId="{994CAEEE-09A3-4084-816B-C34F8493903F}" type="parTrans" cxnId="{0F3BFD98-E883-4F19-A3F5-EA2E1E06A5C2}">
      <dgm:prSet/>
      <dgm:spPr/>
      <dgm:t>
        <a:bodyPr/>
        <a:lstStyle/>
        <a:p>
          <a:endParaRPr lang="en-US"/>
        </a:p>
      </dgm:t>
    </dgm:pt>
    <dgm:pt modelId="{07A2787A-E6C9-472F-9FAE-E442F5319CC2}" type="sibTrans" cxnId="{0F3BFD98-E883-4F19-A3F5-EA2E1E06A5C2}">
      <dgm:prSet/>
      <dgm:spPr/>
      <dgm:t>
        <a:bodyPr/>
        <a:lstStyle/>
        <a:p>
          <a:endParaRPr lang="en-US"/>
        </a:p>
      </dgm:t>
    </dgm:pt>
    <dgm:pt modelId="{FEAFED55-BF53-420B-A2A4-D9389C83C555}">
      <dgm:prSet phldrT="[Text]" custT="1"/>
      <dgm:spPr>
        <a:ln w="63500">
          <a:solidFill>
            <a:srgbClr val="FF9900"/>
          </a:solidFill>
        </a:ln>
      </dgm:spPr>
      <dgm:t>
        <a:bodyPr/>
        <a:lstStyle/>
        <a:p>
          <a:r>
            <a:rPr lang="en-GB" sz="1200" dirty="0" err="1">
              <a:latin typeface="Verdana" panose="020B0604030504040204" pitchFamily="34" charset="0"/>
              <a:ea typeface="Verdana" panose="020B0604030504040204" pitchFamily="34" charset="0"/>
            </a:rPr>
            <a:t>VisitInLastMonth</a:t>
          </a:r>
          <a:endParaRPr lang="en-GB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1C1EEEA-6909-4F87-A7B8-AFED1DACF9A3}" type="parTrans" cxnId="{98B82623-DF9D-4D52-8CEB-C996BB868D9A}">
      <dgm:prSet/>
      <dgm:spPr/>
      <dgm:t>
        <a:bodyPr/>
        <a:lstStyle/>
        <a:p>
          <a:endParaRPr lang="en-US"/>
        </a:p>
      </dgm:t>
    </dgm:pt>
    <dgm:pt modelId="{87C507D2-4EC9-4D7A-A68A-50EC7F88EF0C}" type="sibTrans" cxnId="{98B82623-DF9D-4D52-8CEB-C996BB868D9A}">
      <dgm:prSet/>
      <dgm:spPr/>
      <dgm:t>
        <a:bodyPr/>
        <a:lstStyle/>
        <a:p>
          <a:endParaRPr lang="en-US"/>
        </a:p>
      </dgm:t>
    </dgm:pt>
    <dgm:pt modelId="{36247981-FFA9-419B-B93F-23B1A14676D1}">
      <dgm:prSet phldrT="[Text]" custT="1"/>
      <dgm:spPr>
        <a:ln w="63500">
          <a:solidFill>
            <a:srgbClr val="FF9900"/>
          </a:solidFill>
        </a:ln>
      </dgm:spPr>
      <dgm:t>
        <a:bodyPr/>
        <a:lstStyle/>
        <a:p>
          <a:r>
            <a:rPr lang="en-GB" sz="1200" dirty="0" err="1">
              <a:latin typeface="Verdana" panose="020B0604030504040204" pitchFamily="34" charset="0"/>
              <a:ea typeface="Verdana" panose="020B0604030504040204" pitchFamily="34" charset="0"/>
            </a:rPr>
            <a:t>PreferredPaymentMode</a:t>
          </a:r>
          <a:endParaRPr lang="en-GB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BD3C2607-AD53-4D6E-BF68-AABB056C2C95}" type="parTrans" cxnId="{135AF45F-A15D-4691-8A53-5E5989CB29E6}">
      <dgm:prSet/>
      <dgm:spPr/>
      <dgm:t>
        <a:bodyPr/>
        <a:lstStyle/>
        <a:p>
          <a:endParaRPr lang="en-US"/>
        </a:p>
      </dgm:t>
    </dgm:pt>
    <dgm:pt modelId="{63AEE73C-16BC-4FD0-A45D-F6C4581EE3B5}" type="sibTrans" cxnId="{135AF45F-A15D-4691-8A53-5E5989CB29E6}">
      <dgm:prSet/>
      <dgm:spPr/>
      <dgm:t>
        <a:bodyPr/>
        <a:lstStyle/>
        <a:p>
          <a:endParaRPr lang="en-US"/>
        </a:p>
      </dgm:t>
    </dgm:pt>
    <dgm:pt modelId="{EA98417B-1594-433E-A0AF-F1B3419B4B01}" type="pres">
      <dgm:prSet presAssocID="{5967DF47-7E07-428F-A56B-E75DA3E561A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5A771FD6-7CBF-4164-A476-513C62E5D1BC}" type="pres">
      <dgm:prSet presAssocID="{5967DF47-7E07-428F-A56B-E75DA3E561A0}" presName="children" presStyleCnt="0"/>
      <dgm:spPr/>
    </dgm:pt>
    <dgm:pt modelId="{69FD2C8A-4C66-4FFA-8325-8661D4F52B34}" type="pres">
      <dgm:prSet presAssocID="{5967DF47-7E07-428F-A56B-E75DA3E561A0}" presName="child1group" presStyleCnt="0"/>
      <dgm:spPr/>
    </dgm:pt>
    <dgm:pt modelId="{A691842A-C56F-40AA-B7DE-70D406349859}" type="pres">
      <dgm:prSet presAssocID="{5967DF47-7E07-428F-A56B-E75DA3E561A0}" presName="child1" presStyleLbl="bgAcc1" presStyleIdx="0" presStyleCnt="4" custLinFactNeighborX="-2014"/>
      <dgm:spPr/>
    </dgm:pt>
    <dgm:pt modelId="{997F10F8-369B-4FF2-B62C-0A3B95E050B3}" type="pres">
      <dgm:prSet presAssocID="{5967DF47-7E07-428F-A56B-E75DA3E561A0}" presName="child1Text" presStyleLbl="bgAcc1" presStyleIdx="0" presStyleCnt="4">
        <dgm:presLayoutVars>
          <dgm:bulletEnabled val="1"/>
        </dgm:presLayoutVars>
      </dgm:prSet>
      <dgm:spPr/>
    </dgm:pt>
    <dgm:pt modelId="{942658E1-749B-4441-BF5A-7434EB1A1E4A}" type="pres">
      <dgm:prSet presAssocID="{5967DF47-7E07-428F-A56B-E75DA3E561A0}" presName="child2group" presStyleCnt="0"/>
      <dgm:spPr/>
    </dgm:pt>
    <dgm:pt modelId="{843BB1E8-F38E-4F18-AAB7-11BB1C5B8386}" type="pres">
      <dgm:prSet presAssocID="{5967DF47-7E07-428F-A56B-E75DA3E561A0}" presName="child2" presStyleLbl="bgAcc1" presStyleIdx="1" presStyleCnt="4" custLinFactNeighborX="6330"/>
      <dgm:spPr/>
    </dgm:pt>
    <dgm:pt modelId="{E3A62D5C-111A-4782-9780-A82B1CC5A2B3}" type="pres">
      <dgm:prSet presAssocID="{5967DF47-7E07-428F-A56B-E75DA3E561A0}" presName="child2Text" presStyleLbl="bgAcc1" presStyleIdx="1" presStyleCnt="4">
        <dgm:presLayoutVars>
          <dgm:bulletEnabled val="1"/>
        </dgm:presLayoutVars>
      </dgm:prSet>
      <dgm:spPr/>
    </dgm:pt>
    <dgm:pt modelId="{DF0DD257-C975-4057-91EC-B1AF7EBA02E6}" type="pres">
      <dgm:prSet presAssocID="{5967DF47-7E07-428F-A56B-E75DA3E561A0}" presName="child3group" presStyleCnt="0"/>
      <dgm:spPr/>
    </dgm:pt>
    <dgm:pt modelId="{0E275ED5-9815-4C54-B8F7-51F1907E4422}" type="pres">
      <dgm:prSet presAssocID="{5967DF47-7E07-428F-A56B-E75DA3E561A0}" presName="child3" presStyleLbl="bgAcc1" presStyleIdx="2" presStyleCnt="4" custLinFactNeighborX="3519" custLinFactNeighborY="174"/>
      <dgm:spPr/>
    </dgm:pt>
    <dgm:pt modelId="{C6BA3BE1-D6B2-4BD9-9CC9-4EE512F04F8A}" type="pres">
      <dgm:prSet presAssocID="{5967DF47-7E07-428F-A56B-E75DA3E561A0}" presName="child3Text" presStyleLbl="bgAcc1" presStyleIdx="2" presStyleCnt="4">
        <dgm:presLayoutVars>
          <dgm:bulletEnabled val="1"/>
        </dgm:presLayoutVars>
      </dgm:prSet>
      <dgm:spPr/>
    </dgm:pt>
    <dgm:pt modelId="{27F7D9D2-A14E-4721-BD9B-EE8E6566FE6E}" type="pres">
      <dgm:prSet presAssocID="{5967DF47-7E07-428F-A56B-E75DA3E561A0}" presName="child4group" presStyleCnt="0"/>
      <dgm:spPr/>
    </dgm:pt>
    <dgm:pt modelId="{131F06AF-91EC-4F04-8D19-5FA768320E09}" type="pres">
      <dgm:prSet presAssocID="{5967DF47-7E07-428F-A56B-E75DA3E561A0}" presName="child4" presStyleLbl="bgAcc1" presStyleIdx="3" presStyleCnt="4" custLinFactNeighborX="-4826" custLinFactNeighborY="6327"/>
      <dgm:spPr/>
    </dgm:pt>
    <dgm:pt modelId="{A07F0398-A80A-4CBA-A0CA-6708755204FE}" type="pres">
      <dgm:prSet presAssocID="{5967DF47-7E07-428F-A56B-E75DA3E561A0}" presName="child4Text" presStyleLbl="bgAcc1" presStyleIdx="3" presStyleCnt="4">
        <dgm:presLayoutVars>
          <dgm:bulletEnabled val="1"/>
        </dgm:presLayoutVars>
      </dgm:prSet>
      <dgm:spPr/>
    </dgm:pt>
    <dgm:pt modelId="{3732F274-D351-4E0C-8498-925D5A73207F}" type="pres">
      <dgm:prSet presAssocID="{5967DF47-7E07-428F-A56B-E75DA3E561A0}" presName="childPlaceholder" presStyleCnt="0"/>
      <dgm:spPr/>
    </dgm:pt>
    <dgm:pt modelId="{2CE1C8CC-CFEC-40E0-8E4E-781D2297DCC3}" type="pres">
      <dgm:prSet presAssocID="{5967DF47-7E07-428F-A56B-E75DA3E561A0}" presName="circle" presStyleCnt="0"/>
      <dgm:spPr/>
    </dgm:pt>
    <dgm:pt modelId="{C4B9C62B-B29E-477E-BEF1-A8AAE548551A}" type="pres">
      <dgm:prSet presAssocID="{5967DF47-7E07-428F-A56B-E75DA3E561A0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27AA0114-6B51-4C7E-BEFA-697C7AEBDD5F}" type="pres">
      <dgm:prSet presAssocID="{5967DF47-7E07-428F-A56B-E75DA3E561A0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20CD9323-AD2E-43A2-96A5-C41C223A5665}" type="pres">
      <dgm:prSet presAssocID="{5967DF47-7E07-428F-A56B-E75DA3E561A0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555DA710-D2E8-48D8-B624-6B60C5DDD292}" type="pres">
      <dgm:prSet presAssocID="{5967DF47-7E07-428F-A56B-E75DA3E561A0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A28DE6A8-E329-4AA4-B659-5A5ADAC37C93}" type="pres">
      <dgm:prSet presAssocID="{5967DF47-7E07-428F-A56B-E75DA3E561A0}" presName="quadrantPlaceholder" presStyleCnt="0"/>
      <dgm:spPr/>
    </dgm:pt>
    <dgm:pt modelId="{34CB5F3A-4EF9-45A2-AF9B-ADD23EB92FB3}" type="pres">
      <dgm:prSet presAssocID="{5967DF47-7E07-428F-A56B-E75DA3E561A0}" presName="center1" presStyleLbl="fgShp" presStyleIdx="0" presStyleCnt="2"/>
      <dgm:spPr/>
    </dgm:pt>
    <dgm:pt modelId="{386601BD-382E-4F37-A640-20436A27ED3D}" type="pres">
      <dgm:prSet presAssocID="{5967DF47-7E07-428F-A56B-E75DA3E561A0}" presName="center2" presStyleLbl="fgShp" presStyleIdx="1" presStyleCnt="2"/>
      <dgm:spPr/>
    </dgm:pt>
  </dgm:ptLst>
  <dgm:cxnLst>
    <dgm:cxn modelId="{CFA25402-8440-47E0-B03A-CCB8122CC690}" srcId="{867B13EF-BA7F-43B7-85E5-AC6A35BF4A50}" destId="{E3AF8C72-067C-4599-B20D-670A1C367F6F}" srcOrd="0" destOrd="0" parTransId="{5180AE47-7D6A-4F23-941E-354EF5396037}" sibTransId="{7E8908D9-110E-4298-9058-0C3CF65D9B84}"/>
    <dgm:cxn modelId="{7EE1D602-02AD-4463-B80C-ACA7E7AC4EC8}" type="presOf" srcId="{A8F3453A-373B-426C-BB63-412C2D185E65}" destId="{C4B9C62B-B29E-477E-BEF1-A8AAE548551A}" srcOrd="0" destOrd="0" presId="urn:microsoft.com/office/officeart/2005/8/layout/cycle4"/>
    <dgm:cxn modelId="{1B1F5605-6C15-4F1F-AF1B-4305302261DB}" type="presOf" srcId="{A41F7D48-BE73-4DF7-8608-3FB94A386142}" destId="{997F10F8-369B-4FF2-B62C-0A3B95E050B3}" srcOrd="1" destOrd="1" presId="urn:microsoft.com/office/officeart/2005/8/layout/cycle4"/>
    <dgm:cxn modelId="{FE9F2F08-C8D8-41F6-ACFC-AA8DA1235C9D}" srcId="{E44CF6DC-47D7-4972-B27E-9541ECF5C1E0}" destId="{896A9E9C-124F-4735-83F4-B46AB4DD8A45}" srcOrd="1" destOrd="0" parTransId="{9E8D1A06-7542-43DB-98DB-D2F2B7A8C165}" sibTransId="{220B1DB1-DB48-4EB5-A31A-F14709AD572F}"/>
    <dgm:cxn modelId="{9C74CD09-0525-4FA4-A63A-AE21A37AFD60}" type="presOf" srcId="{EC579A4D-7444-4497-851B-77204BEEC99C}" destId="{997F10F8-369B-4FF2-B62C-0A3B95E050B3}" srcOrd="1" destOrd="3" presId="urn:microsoft.com/office/officeart/2005/8/layout/cycle4"/>
    <dgm:cxn modelId="{B002B60A-EB3C-4692-ACDE-6564E04B1BAA}" type="presOf" srcId="{E05EF041-441C-4F7A-BAE6-784DE1DDCF05}" destId="{C6BA3BE1-D6B2-4BD9-9CC9-4EE512F04F8A}" srcOrd="1" destOrd="2" presId="urn:microsoft.com/office/officeart/2005/8/layout/cycle4"/>
    <dgm:cxn modelId="{B7BC2A16-5078-4825-93BD-FC9EB03EA8BA}" type="presOf" srcId="{867B13EF-BA7F-43B7-85E5-AC6A35BF4A50}" destId="{27AA0114-6B51-4C7E-BEFA-697C7AEBDD5F}" srcOrd="0" destOrd="0" presId="urn:microsoft.com/office/officeart/2005/8/layout/cycle4"/>
    <dgm:cxn modelId="{B1DBB917-6D83-40C9-9235-CB4110E85319}" type="presOf" srcId="{E26E2877-1171-4DC3-9DBE-0F712AEBCFFF}" destId="{0E275ED5-9815-4C54-B8F7-51F1907E4422}" srcOrd="0" destOrd="1" presId="urn:microsoft.com/office/officeart/2005/8/layout/cycle4"/>
    <dgm:cxn modelId="{F7B4B81C-2D74-4E3F-963D-0AA213C480FA}" type="presOf" srcId="{58F883B0-48F2-418A-90D5-DF1A5CCB799C}" destId="{E3A62D5C-111A-4782-9780-A82B1CC5A2B3}" srcOrd="1" destOrd="2" presId="urn:microsoft.com/office/officeart/2005/8/layout/cycle4"/>
    <dgm:cxn modelId="{CAB4F41F-0FC2-46B5-924F-91D0CA3F6E04}" srcId="{5967DF47-7E07-428F-A56B-E75DA3E561A0}" destId="{867B13EF-BA7F-43B7-85E5-AC6A35BF4A50}" srcOrd="1" destOrd="0" parTransId="{0FB87403-A8B3-49BE-BAEE-81D4201C14AD}" sibTransId="{CC78167D-D1B4-4A77-974B-84ED093B7990}"/>
    <dgm:cxn modelId="{A0B1D922-3E52-4786-A074-746EBA2028E3}" type="presOf" srcId="{99CEC5E7-587A-43A7-844B-4CEF418AECD9}" destId="{E3A62D5C-111A-4782-9780-A82B1CC5A2B3}" srcOrd="1" destOrd="3" presId="urn:microsoft.com/office/officeart/2005/8/layout/cycle4"/>
    <dgm:cxn modelId="{98B82623-DF9D-4D52-8CEB-C996BB868D9A}" srcId="{E7D2A6AE-509B-4255-8309-E2779431BB9C}" destId="{FEAFED55-BF53-420B-A2A4-D9389C83C555}" srcOrd="4" destOrd="0" parTransId="{31C1EEEA-6909-4F87-A7B8-AFED1DACF9A3}" sibTransId="{87C507D2-4EC9-4D7A-A68A-50EC7F88EF0C}"/>
    <dgm:cxn modelId="{A880D826-4E24-472B-8268-A9FF24C10F2C}" type="presOf" srcId="{4D350A67-6820-40E4-8A4A-9B460BFEE547}" destId="{A07F0398-A80A-4CBA-A0CA-6708755204FE}" srcOrd="1" destOrd="4" presId="urn:microsoft.com/office/officeart/2005/8/layout/cycle4"/>
    <dgm:cxn modelId="{A0E9A429-F499-448A-8665-4E3B2B223436}" type="presOf" srcId="{87AAA3BD-8466-4D0A-9260-8A0257F577DA}" destId="{A691842A-C56F-40AA-B7DE-70D406349859}" srcOrd="0" destOrd="2" presId="urn:microsoft.com/office/officeart/2005/8/layout/cycle4"/>
    <dgm:cxn modelId="{9F217C2C-AFF0-4E76-A15F-2426AC1858B9}" type="presOf" srcId="{A41F7D48-BE73-4DF7-8608-3FB94A386142}" destId="{A691842A-C56F-40AA-B7DE-70D406349859}" srcOrd="0" destOrd="1" presId="urn:microsoft.com/office/officeart/2005/8/layout/cycle4"/>
    <dgm:cxn modelId="{D2F73E37-C56E-40F2-B247-4003F5B12D34}" type="presOf" srcId="{0BB1D9A2-079E-4F49-BE8A-2B4F8F42E39D}" destId="{997F10F8-369B-4FF2-B62C-0A3B95E050B3}" srcOrd="1" destOrd="0" presId="urn:microsoft.com/office/officeart/2005/8/layout/cycle4"/>
    <dgm:cxn modelId="{135AF45F-A15D-4691-8A53-5E5989CB29E6}" srcId="{E7D2A6AE-509B-4255-8309-E2779431BB9C}" destId="{36247981-FFA9-419B-B93F-23B1A14676D1}" srcOrd="0" destOrd="0" parTransId="{BD3C2607-AD53-4D6E-BF68-AABB056C2C95}" sibTransId="{63AEE73C-16BC-4FD0-A45D-F6C4581EE3B5}"/>
    <dgm:cxn modelId="{FFDD6761-624D-4502-8D61-0FEB376930ED}" type="presOf" srcId="{E3AF8C72-067C-4599-B20D-670A1C367F6F}" destId="{843BB1E8-F38E-4F18-AAB7-11BB1C5B8386}" srcOrd="0" destOrd="0" presId="urn:microsoft.com/office/officeart/2005/8/layout/cycle4"/>
    <dgm:cxn modelId="{2DF6D864-537E-498A-903D-F2E3AC2CBB4C}" srcId="{A8F3453A-373B-426C-BB63-412C2D185E65}" destId="{EC579A4D-7444-4497-851B-77204BEEC99C}" srcOrd="3" destOrd="0" parTransId="{3F9D5BA8-176E-4258-BB9F-4645B8861D0F}" sibTransId="{1DCEAC9B-3EEE-4377-B95E-6C7705D6EFF9}"/>
    <dgm:cxn modelId="{AA5E8167-8A2A-4EDF-B55C-FBF72008547A}" srcId="{5967DF47-7E07-428F-A56B-E75DA3E561A0}" destId="{E7D2A6AE-509B-4255-8309-E2779431BB9C}" srcOrd="2" destOrd="0" parTransId="{85E96182-7026-454F-997C-6D8A14457DD9}" sibTransId="{477A4D76-D8FC-49CE-B3C8-883FECBEF500}"/>
    <dgm:cxn modelId="{2B3F416A-5CF2-438B-8119-30AFC1B8D04F}" type="presOf" srcId="{C4774CA8-1DF8-4663-B1D3-C04747295A15}" destId="{E3A62D5C-111A-4782-9780-A82B1CC5A2B3}" srcOrd="1" destOrd="1" presId="urn:microsoft.com/office/officeart/2005/8/layout/cycle4"/>
    <dgm:cxn modelId="{0129906C-CD9E-4894-A1A9-D5C84B362C49}" type="presOf" srcId="{E3AF8C72-067C-4599-B20D-670A1C367F6F}" destId="{E3A62D5C-111A-4782-9780-A82B1CC5A2B3}" srcOrd="1" destOrd="0" presId="urn:microsoft.com/office/officeart/2005/8/layout/cycle4"/>
    <dgm:cxn modelId="{6DD2F66D-8822-4639-B8F3-CEB14387133B}" srcId="{A8F3453A-373B-426C-BB63-412C2D185E65}" destId="{87AAA3BD-8466-4D0A-9260-8A0257F577DA}" srcOrd="2" destOrd="0" parTransId="{5A8A9A3D-BC2F-41D1-90C2-54ECE4F23ABC}" sibTransId="{3F9E0E6B-9356-427E-B01B-7A17B87A3B28}"/>
    <dgm:cxn modelId="{A4542C4E-49E4-4730-A184-F8246684097F}" type="presOf" srcId="{58AC2C2C-3C32-4D39-9AEA-2B8054FC2548}" destId="{131F06AF-91EC-4F04-8D19-5FA768320E09}" srcOrd="0" destOrd="3" presId="urn:microsoft.com/office/officeart/2005/8/layout/cycle4"/>
    <dgm:cxn modelId="{632FBE6F-FDD3-4BE7-8D13-12F34F014BB0}" srcId="{E44CF6DC-47D7-4972-B27E-9541ECF5C1E0}" destId="{4D350A67-6820-40E4-8A4A-9B460BFEE547}" srcOrd="4" destOrd="0" parTransId="{9C87DD6D-A2BA-4D19-8DB3-9E5D1BEC4087}" sibTransId="{8FBF7246-09E8-4552-826A-A7768B148945}"/>
    <dgm:cxn modelId="{24F40A51-548B-4EE2-94BC-0202556BBDA6}" type="presOf" srcId="{99CEC5E7-587A-43A7-844B-4CEF418AECD9}" destId="{843BB1E8-F38E-4F18-AAB7-11BB1C5B8386}" srcOrd="0" destOrd="3" presId="urn:microsoft.com/office/officeart/2005/8/layout/cycle4"/>
    <dgm:cxn modelId="{F56D2F54-2005-4304-9971-593EFBD25D03}" type="presOf" srcId="{590001C1-1D46-4247-B7F5-183A86968631}" destId="{131F06AF-91EC-4F04-8D19-5FA768320E09}" srcOrd="0" destOrd="0" presId="urn:microsoft.com/office/officeart/2005/8/layout/cycle4"/>
    <dgm:cxn modelId="{679AB774-A191-4A65-AB23-EA94E0226438}" type="presOf" srcId="{87AAA3BD-8466-4D0A-9260-8A0257F577DA}" destId="{997F10F8-369B-4FF2-B62C-0A3B95E050B3}" srcOrd="1" destOrd="2" presId="urn:microsoft.com/office/officeart/2005/8/layout/cycle4"/>
    <dgm:cxn modelId="{17E40057-33C3-4C01-AE72-82C605FB954A}" type="presOf" srcId="{FEAFED55-BF53-420B-A2A4-D9389C83C555}" destId="{0E275ED5-9815-4C54-B8F7-51F1907E4422}" srcOrd="0" destOrd="4" presId="urn:microsoft.com/office/officeart/2005/8/layout/cycle4"/>
    <dgm:cxn modelId="{F35C325A-2F54-4C94-A7BB-ED6F152EA11F}" type="presOf" srcId="{590001C1-1D46-4247-B7F5-183A86968631}" destId="{A07F0398-A80A-4CBA-A0CA-6708755204FE}" srcOrd="1" destOrd="0" presId="urn:microsoft.com/office/officeart/2005/8/layout/cycle4"/>
    <dgm:cxn modelId="{20CB387C-910B-4E8E-8419-9908496A65E7}" srcId="{5967DF47-7E07-428F-A56B-E75DA3E561A0}" destId="{A8F3453A-373B-426C-BB63-412C2D185E65}" srcOrd="0" destOrd="0" parTransId="{2010C331-8E5A-4737-BB2E-49B869C6E6AD}" sibTransId="{FBEC754C-A816-4E61-80C9-F6CA8095D85E}"/>
    <dgm:cxn modelId="{D2E22E7D-F5D9-4337-A34F-38B2F5C7F9AE}" type="presOf" srcId="{2A54133E-9452-4D63-92C2-8C46CD3F6445}" destId="{131F06AF-91EC-4F04-8D19-5FA768320E09}" srcOrd="0" destOrd="2" presId="urn:microsoft.com/office/officeart/2005/8/layout/cycle4"/>
    <dgm:cxn modelId="{17533A86-5373-49D7-B0FC-5D3179BE9491}" srcId="{E7D2A6AE-509B-4255-8309-E2779431BB9C}" destId="{2CE66AD5-4EF7-4246-8C15-DF02C46B53F0}" srcOrd="3" destOrd="0" parTransId="{0B6FA4CD-5916-467C-BA1A-9201546C7FBA}" sibTransId="{3FEBFD5D-335B-4124-9719-15DEF44FFE17}"/>
    <dgm:cxn modelId="{A0A53F88-DC96-4851-B97D-8BEA2DBF4318}" type="presOf" srcId="{36247981-FFA9-419B-B93F-23B1A14676D1}" destId="{0E275ED5-9815-4C54-B8F7-51F1907E4422}" srcOrd="0" destOrd="0" presId="urn:microsoft.com/office/officeart/2005/8/layout/cycle4"/>
    <dgm:cxn modelId="{8CCCFF8A-C585-4D7D-BBF8-7EB0265F3075}" type="presOf" srcId="{E26E2877-1171-4DC3-9DBE-0F712AEBCFFF}" destId="{C6BA3BE1-D6B2-4BD9-9CC9-4EE512F04F8A}" srcOrd="1" destOrd="1" presId="urn:microsoft.com/office/officeart/2005/8/layout/cycle4"/>
    <dgm:cxn modelId="{7A83A88B-BD17-4252-A10C-366CC2BC6136}" type="presOf" srcId="{2A54133E-9452-4D63-92C2-8C46CD3F6445}" destId="{A07F0398-A80A-4CBA-A0CA-6708755204FE}" srcOrd="1" destOrd="2" presId="urn:microsoft.com/office/officeart/2005/8/layout/cycle4"/>
    <dgm:cxn modelId="{E465C68D-0EAF-4926-81D6-99593C2381D0}" type="presOf" srcId="{896A9E9C-124F-4735-83F4-B46AB4DD8A45}" destId="{A07F0398-A80A-4CBA-A0CA-6708755204FE}" srcOrd="1" destOrd="1" presId="urn:microsoft.com/office/officeart/2005/8/layout/cycle4"/>
    <dgm:cxn modelId="{3EFF4C8F-A513-4F3F-B5A7-1257D082843C}" srcId="{A8F3453A-373B-426C-BB63-412C2D185E65}" destId="{A41F7D48-BE73-4DF7-8608-3FB94A386142}" srcOrd="1" destOrd="0" parTransId="{AC246A23-EA37-4832-A265-99B5D1F045A3}" sibTransId="{61F48284-F62B-46FE-BE08-B0222D1E203A}"/>
    <dgm:cxn modelId="{2AAD4891-B710-44CF-B1E9-78480FCD2391}" srcId="{E44CF6DC-47D7-4972-B27E-9541ECF5C1E0}" destId="{590001C1-1D46-4247-B7F5-183A86968631}" srcOrd="0" destOrd="0" parTransId="{43ECC1B9-64AA-48F4-ACFF-BEC9FD10BB1F}" sibTransId="{718082B2-18CB-4C0B-88B1-351AB065C5E9}"/>
    <dgm:cxn modelId="{0F3BFD98-E883-4F19-A3F5-EA2E1E06A5C2}" srcId="{E7D2A6AE-509B-4255-8309-E2779431BB9C}" destId="{E05EF041-441C-4F7A-BAE6-784DE1DDCF05}" srcOrd="2" destOrd="0" parTransId="{994CAEEE-09A3-4084-816B-C34F8493903F}" sibTransId="{07A2787A-E6C9-472F-9FAE-E442F5319CC2}"/>
    <dgm:cxn modelId="{0DDFB5A8-7B86-4B68-9035-6C973F8D0C08}" type="presOf" srcId="{5967DF47-7E07-428F-A56B-E75DA3E561A0}" destId="{EA98417B-1594-433E-A0AF-F1B3419B4B01}" srcOrd="0" destOrd="0" presId="urn:microsoft.com/office/officeart/2005/8/layout/cycle4"/>
    <dgm:cxn modelId="{20130BAB-9019-434B-9000-AB0AAF9CD0C8}" srcId="{E44CF6DC-47D7-4972-B27E-9541ECF5C1E0}" destId="{2A54133E-9452-4D63-92C2-8C46CD3F6445}" srcOrd="2" destOrd="0" parTransId="{78724AC1-767A-40BB-B19E-3486327E45D8}" sibTransId="{316B5904-1D5A-45CE-9773-6BF866980BE0}"/>
    <dgm:cxn modelId="{882172AB-F87F-4D71-9CB5-F000E66D5FEF}" srcId="{E44CF6DC-47D7-4972-B27E-9541ECF5C1E0}" destId="{58AC2C2C-3C32-4D39-9AEA-2B8054FC2548}" srcOrd="3" destOrd="0" parTransId="{FF11B147-010C-4E46-BD03-089A8182A718}" sibTransId="{EB763729-6171-4AA5-9CA3-125FE60F83CD}"/>
    <dgm:cxn modelId="{66A19BAC-3318-4D9D-8F02-12172CAAAC41}" type="presOf" srcId="{2CE66AD5-4EF7-4246-8C15-DF02C46B53F0}" destId="{C6BA3BE1-D6B2-4BD9-9CC9-4EE512F04F8A}" srcOrd="1" destOrd="3" presId="urn:microsoft.com/office/officeart/2005/8/layout/cycle4"/>
    <dgm:cxn modelId="{5187ECB1-FA78-4C61-A256-3D3062430121}" type="presOf" srcId="{EC579A4D-7444-4497-851B-77204BEEC99C}" destId="{A691842A-C56F-40AA-B7DE-70D406349859}" srcOrd="0" destOrd="3" presId="urn:microsoft.com/office/officeart/2005/8/layout/cycle4"/>
    <dgm:cxn modelId="{B70E18B2-5233-4C12-B786-3DB021A45E5A}" type="presOf" srcId="{4D350A67-6820-40E4-8A4A-9B460BFEE547}" destId="{131F06AF-91EC-4F04-8D19-5FA768320E09}" srcOrd="0" destOrd="4" presId="urn:microsoft.com/office/officeart/2005/8/layout/cycle4"/>
    <dgm:cxn modelId="{B18DDFB2-E195-411E-BA21-16F715351C3A}" type="presOf" srcId="{896A9E9C-124F-4735-83F4-B46AB4DD8A45}" destId="{131F06AF-91EC-4F04-8D19-5FA768320E09}" srcOrd="0" destOrd="1" presId="urn:microsoft.com/office/officeart/2005/8/layout/cycle4"/>
    <dgm:cxn modelId="{646532B9-E977-431F-8B61-3742D7AA6648}" type="presOf" srcId="{E7D2A6AE-509B-4255-8309-E2779431BB9C}" destId="{20CD9323-AD2E-43A2-96A5-C41C223A5665}" srcOrd="0" destOrd="0" presId="urn:microsoft.com/office/officeart/2005/8/layout/cycle4"/>
    <dgm:cxn modelId="{53DB83BF-FF86-426C-B4A8-6F018DCB66B0}" type="presOf" srcId="{FEAFED55-BF53-420B-A2A4-D9389C83C555}" destId="{C6BA3BE1-D6B2-4BD9-9CC9-4EE512F04F8A}" srcOrd="1" destOrd="4" presId="urn:microsoft.com/office/officeart/2005/8/layout/cycle4"/>
    <dgm:cxn modelId="{B25912CD-BFB9-44F5-9B21-AE848061A123}" type="presOf" srcId="{58F883B0-48F2-418A-90D5-DF1A5CCB799C}" destId="{843BB1E8-F38E-4F18-AAB7-11BB1C5B8386}" srcOrd="0" destOrd="2" presId="urn:microsoft.com/office/officeart/2005/8/layout/cycle4"/>
    <dgm:cxn modelId="{D9EA4BD3-FD68-40E4-9DFD-79FD92D4C4FC}" type="presOf" srcId="{E05EF041-441C-4F7A-BAE6-784DE1DDCF05}" destId="{0E275ED5-9815-4C54-B8F7-51F1907E4422}" srcOrd="0" destOrd="2" presId="urn:microsoft.com/office/officeart/2005/8/layout/cycle4"/>
    <dgm:cxn modelId="{CBCB3FD6-721F-47E8-8A42-8593E0D16276}" type="presOf" srcId="{0BB1D9A2-079E-4F49-BE8A-2B4F8F42E39D}" destId="{A691842A-C56F-40AA-B7DE-70D406349859}" srcOrd="0" destOrd="0" presId="urn:microsoft.com/office/officeart/2005/8/layout/cycle4"/>
    <dgm:cxn modelId="{35093BE0-2BAA-4C92-88D1-462124A29770}" srcId="{867B13EF-BA7F-43B7-85E5-AC6A35BF4A50}" destId="{C4774CA8-1DF8-4663-B1D3-C04747295A15}" srcOrd="1" destOrd="0" parTransId="{69EF7948-79AA-45B7-B11A-41927F07D7E3}" sibTransId="{D0A20080-8943-46DA-BFA8-DDD7588A39FC}"/>
    <dgm:cxn modelId="{4388D2E0-EAA0-4F80-86CD-4AE2C8B24384}" type="presOf" srcId="{E44CF6DC-47D7-4972-B27E-9541ECF5C1E0}" destId="{555DA710-D2E8-48D8-B624-6B60C5DDD292}" srcOrd="0" destOrd="0" presId="urn:microsoft.com/office/officeart/2005/8/layout/cycle4"/>
    <dgm:cxn modelId="{F00AD2E1-EFDF-48B6-81FD-A2DE08FB26C9}" srcId="{867B13EF-BA7F-43B7-85E5-AC6A35BF4A50}" destId="{99CEC5E7-587A-43A7-844B-4CEF418AECD9}" srcOrd="3" destOrd="0" parTransId="{65170582-BB9D-404E-80A9-C02BE42C96BF}" sibTransId="{3D8BB501-558B-4BA1-8D1F-F3473DFD9532}"/>
    <dgm:cxn modelId="{00BE9BE9-C56A-4F18-980F-DC52AAF1D485}" type="presOf" srcId="{C4774CA8-1DF8-4663-B1D3-C04747295A15}" destId="{843BB1E8-F38E-4F18-AAB7-11BB1C5B8386}" srcOrd="0" destOrd="1" presId="urn:microsoft.com/office/officeart/2005/8/layout/cycle4"/>
    <dgm:cxn modelId="{DEA98BEC-EDD9-4D31-9B06-EE14C16C5D28}" type="presOf" srcId="{36247981-FFA9-419B-B93F-23B1A14676D1}" destId="{C6BA3BE1-D6B2-4BD9-9CC9-4EE512F04F8A}" srcOrd="1" destOrd="0" presId="urn:microsoft.com/office/officeart/2005/8/layout/cycle4"/>
    <dgm:cxn modelId="{944096EC-1769-495B-8C1B-CC451E10911A}" type="presOf" srcId="{2CE66AD5-4EF7-4246-8C15-DF02C46B53F0}" destId="{0E275ED5-9815-4C54-B8F7-51F1907E4422}" srcOrd="0" destOrd="3" presId="urn:microsoft.com/office/officeart/2005/8/layout/cycle4"/>
    <dgm:cxn modelId="{A1C693ED-C30A-4776-B603-67F9C1383581}" srcId="{A8F3453A-373B-426C-BB63-412C2D185E65}" destId="{0BB1D9A2-079E-4F49-BE8A-2B4F8F42E39D}" srcOrd="0" destOrd="0" parTransId="{9969FE4B-E20B-4BC7-B954-50389D89294C}" sibTransId="{E624EF0B-4C88-4EB7-A2E8-50EBD34E7909}"/>
    <dgm:cxn modelId="{218BAFEF-EDE1-4C9C-9434-FF095F944F4A}" srcId="{867B13EF-BA7F-43B7-85E5-AC6A35BF4A50}" destId="{58F883B0-48F2-418A-90D5-DF1A5CCB799C}" srcOrd="2" destOrd="0" parTransId="{9DD4DF76-C52C-44FC-AA77-FB9AA8AF1255}" sibTransId="{31BD5BCA-5592-452F-998A-A9F5BE6F869C}"/>
    <dgm:cxn modelId="{702D79F4-CCD4-4721-A8CB-AA11CF2242B9}" srcId="{5967DF47-7E07-428F-A56B-E75DA3E561A0}" destId="{E44CF6DC-47D7-4972-B27E-9541ECF5C1E0}" srcOrd="3" destOrd="0" parTransId="{05DEDA57-9008-48CD-B841-576CAFF05188}" sibTransId="{51EAD583-1FFF-40A3-94DD-B087BB3C0316}"/>
    <dgm:cxn modelId="{C62A11F5-B777-4E48-92B8-E7DDA9B8020A}" srcId="{E7D2A6AE-509B-4255-8309-E2779431BB9C}" destId="{E26E2877-1171-4DC3-9DBE-0F712AEBCFFF}" srcOrd="1" destOrd="0" parTransId="{BEFE1C38-C23C-4E2F-B759-1E521E0F7C97}" sibTransId="{F5ECA1E1-6A70-4D49-B03E-1186DBD06221}"/>
    <dgm:cxn modelId="{79D1ADFA-1D7A-488E-8E95-69E268A0E838}" type="presOf" srcId="{58AC2C2C-3C32-4D39-9AEA-2B8054FC2548}" destId="{A07F0398-A80A-4CBA-A0CA-6708755204FE}" srcOrd="1" destOrd="3" presId="urn:microsoft.com/office/officeart/2005/8/layout/cycle4"/>
    <dgm:cxn modelId="{9F63CE80-F149-49BA-9AA1-2ECD7B104D56}" type="presParOf" srcId="{EA98417B-1594-433E-A0AF-F1B3419B4B01}" destId="{5A771FD6-7CBF-4164-A476-513C62E5D1BC}" srcOrd="0" destOrd="0" presId="urn:microsoft.com/office/officeart/2005/8/layout/cycle4"/>
    <dgm:cxn modelId="{C0A4E546-D45E-41B7-9791-5637AF26727D}" type="presParOf" srcId="{5A771FD6-7CBF-4164-A476-513C62E5D1BC}" destId="{69FD2C8A-4C66-4FFA-8325-8661D4F52B34}" srcOrd="0" destOrd="0" presId="urn:microsoft.com/office/officeart/2005/8/layout/cycle4"/>
    <dgm:cxn modelId="{4B4996E1-CB64-4A7E-96A5-F781D5679A82}" type="presParOf" srcId="{69FD2C8A-4C66-4FFA-8325-8661D4F52B34}" destId="{A691842A-C56F-40AA-B7DE-70D406349859}" srcOrd="0" destOrd="0" presId="urn:microsoft.com/office/officeart/2005/8/layout/cycle4"/>
    <dgm:cxn modelId="{24DD5DF0-EBE3-4690-8544-50C3AA514B14}" type="presParOf" srcId="{69FD2C8A-4C66-4FFA-8325-8661D4F52B34}" destId="{997F10F8-369B-4FF2-B62C-0A3B95E050B3}" srcOrd="1" destOrd="0" presId="urn:microsoft.com/office/officeart/2005/8/layout/cycle4"/>
    <dgm:cxn modelId="{3FEAC4F7-E295-4634-A648-CCE73BBAA70C}" type="presParOf" srcId="{5A771FD6-7CBF-4164-A476-513C62E5D1BC}" destId="{942658E1-749B-4441-BF5A-7434EB1A1E4A}" srcOrd="1" destOrd="0" presId="urn:microsoft.com/office/officeart/2005/8/layout/cycle4"/>
    <dgm:cxn modelId="{D71489DD-E594-4CDE-B850-6D0F3E66B18C}" type="presParOf" srcId="{942658E1-749B-4441-BF5A-7434EB1A1E4A}" destId="{843BB1E8-F38E-4F18-AAB7-11BB1C5B8386}" srcOrd="0" destOrd="0" presId="urn:microsoft.com/office/officeart/2005/8/layout/cycle4"/>
    <dgm:cxn modelId="{73472D84-3F63-45D0-9FA9-BB46D99D3067}" type="presParOf" srcId="{942658E1-749B-4441-BF5A-7434EB1A1E4A}" destId="{E3A62D5C-111A-4782-9780-A82B1CC5A2B3}" srcOrd="1" destOrd="0" presId="urn:microsoft.com/office/officeart/2005/8/layout/cycle4"/>
    <dgm:cxn modelId="{02F8D5C5-D792-4500-BCAC-CD10AFA9CB94}" type="presParOf" srcId="{5A771FD6-7CBF-4164-A476-513C62E5D1BC}" destId="{DF0DD257-C975-4057-91EC-B1AF7EBA02E6}" srcOrd="2" destOrd="0" presId="urn:microsoft.com/office/officeart/2005/8/layout/cycle4"/>
    <dgm:cxn modelId="{4497E1F3-FE32-48DE-93B5-BB21A5404A05}" type="presParOf" srcId="{DF0DD257-C975-4057-91EC-B1AF7EBA02E6}" destId="{0E275ED5-9815-4C54-B8F7-51F1907E4422}" srcOrd="0" destOrd="0" presId="urn:microsoft.com/office/officeart/2005/8/layout/cycle4"/>
    <dgm:cxn modelId="{E3A4B89A-1517-4448-BA03-FCBD256B19E4}" type="presParOf" srcId="{DF0DD257-C975-4057-91EC-B1AF7EBA02E6}" destId="{C6BA3BE1-D6B2-4BD9-9CC9-4EE512F04F8A}" srcOrd="1" destOrd="0" presId="urn:microsoft.com/office/officeart/2005/8/layout/cycle4"/>
    <dgm:cxn modelId="{01C4B436-F542-4868-9B6E-49EBA9D1EFCB}" type="presParOf" srcId="{5A771FD6-7CBF-4164-A476-513C62E5D1BC}" destId="{27F7D9D2-A14E-4721-BD9B-EE8E6566FE6E}" srcOrd="3" destOrd="0" presId="urn:microsoft.com/office/officeart/2005/8/layout/cycle4"/>
    <dgm:cxn modelId="{E78E72BE-6CCA-4426-8764-9F4197A37393}" type="presParOf" srcId="{27F7D9D2-A14E-4721-BD9B-EE8E6566FE6E}" destId="{131F06AF-91EC-4F04-8D19-5FA768320E09}" srcOrd="0" destOrd="0" presId="urn:microsoft.com/office/officeart/2005/8/layout/cycle4"/>
    <dgm:cxn modelId="{6813C23A-1621-4C34-82AF-97B7FF493934}" type="presParOf" srcId="{27F7D9D2-A14E-4721-BD9B-EE8E6566FE6E}" destId="{A07F0398-A80A-4CBA-A0CA-6708755204FE}" srcOrd="1" destOrd="0" presId="urn:microsoft.com/office/officeart/2005/8/layout/cycle4"/>
    <dgm:cxn modelId="{B9A8D0F9-95FC-42D4-9B20-C162BA7F7080}" type="presParOf" srcId="{5A771FD6-7CBF-4164-A476-513C62E5D1BC}" destId="{3732F274-D351-4E0C-8498-925D5A73207F}" srcOrd="4" destOrd="0" presId="urn:microsoft.com/office/officeart/2005/8/layout/cycle4"/>
    <dgm:cxn modelId="{308CEBDF-99D0-45F2-9C84-BFF8408F9A2A}" type="presParOf" srcId="{EA98417B-1594-433E-A0AF-F1B3419B4B01}" destId="{2CE1C8CC-CFEC-40E0-8E4E-781D2297DCC3}" srcOrd="1" destOrd="0" presId="urn:microsoft.com/office/officeart/2005/8/layout/cycle4"/>
    <dgm:cxn modelId="{4AAC7B30-32B1-4438-8364-44D1275E64B6}" type="presParOf" srcId="{2CE1C8CC-CFEC-40E0-8E4E-781D2297DCC3}" destId="{C4B9C62B-B29E-477E-BEF1-A8AAE548551A}" srcOrd="0" destOrd="0" presId="urn:microsoft.com/office/officeart/2005/8/layout/cycle4"/>
    <dgm:cxn modelId="{25521660-201D-46BB-9338-D4777E08E030}" type="presParOf" srcId="{2CE1C8CC-CFEC-40E0-8E4E-781D2297DCC3}" destId="{27AA0114-6B51-4C7E-BEFA-697C7AEBDD5F}" srcOrd="1" destOrd="0" presId="urn:microsoft.com/office/officeart/2005/8/layout/cycle4"/>
    <dgm:cxn modelId="{12DA02D1-3B49-428F-94A8-EC87C797E31B}" type="presParOf" srcId="{2CE1C8CC-CFEC-40E0-8E4E-781D2297DCC3}" destId="{20CD9323-AD2E-43A2-96A5-C41C223A5665}" srcOrd="2" destOrd="0" presId="urn:microsoft.com/office/officeart/2005/8/layout/cycle4"/>
    <dgm:cxn modelId="{D6F92F24-D8FC-4181-AC7B-544C4D238A4B}" type="presParOf" srcId="{2CE1C8CC-CFEC-40E0-8E4E-781D2297DCC3}" destId="{555DA710-D2E8-48D8-B624-6B60C5DDD292}" srcOrd="3" destOrd="0" presId="urn:microsoft.com/office/officeart/2005/8/layout/cycle4"/>
    <dgm:cxn modelId="{7AB49B62-C758-4DFA-9849-756947898800}" type="presParOf" srcId="{2CE1C8CC-CFEC-40E0-8E4E-781D2297DCC3}" destId="{A28DE6A8-E329-4AA4-B659-5A5ADAC37C93}" srcOrd="4" destOrd="0" presId="urn:microsoft.com/office/officeart/2005/8/layout/cycle4"/>
    <dgm:cxn modelId="{566EFDF3-F6D9-4938-99B5-B223444DC1A8}" type="presParOf" srcId="{EA98417B-1594-433E-A0AF-F1B3419B4B01}" destId="{34CB5F3A-4EF9-45A2-AF9B-ADD23EB92FB3}" srcOrd="2" destOrd="0" presId="urn:microsoft.com/office/officeart/2005/8/layout/cycle4"/>
    <dgm:cxn modelId="{245B6690-6988-4F31-9E19-309A3868EB13}" type="presParOf" srcId="{EA98417B-1594-433E-A0AF-F1B3419B4B01}" destId="{386601BD-382E-4F37-A640-20436A27ED3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7421F2A-A080-40C9-A260-3E4A5088003A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8EC8AF-4C87-4D5A-B989-A29E6F69A6B0}">
      <dgm:prSet phldrT="[Text]"/>
      <dgm:spPr/>
      <dgm:t>
        <a:bodyPr/>
        <a:lstStyle/>
        <a:p>
          <a:r>
            <a:rPr lang="en-IN" dirty="0"/>
            <a:t>Linear Regression</a:t>
          </a:r>
        </a:p>
      </dgm:t>
    </dgm:pt>
    <dgm:pt modelId="{E643852B-5CAE-4D27-BE0E-FACE04AF7530}" type="parTrans" cxnId="{5994767F-E28E-48C5-B3BC-6B4AAB3DF788}">
      <dgm:prSet/>
      <dgm:spPr/>
      <dgm:t>
        <a:bodyPr/>
        <a:lstStyle/>
        <a:p>
          <a:endParaRPr lang="en-IN"/>
        </a:p>
      </dgm:t>
    </dgm:pt>
    <dgm:pt modelId="{D2E2884F-2603-4166-B0E5-F381EF055333}" type="sibTrans" cxnId="{5994767F-E28E-48C5-B3BC-6B4AAB3DF788}">
      <dgm:prSet/>
      <dgm:spPr/>
      <dgm:t>
        <a:bodyPr/>
        <a:lstStyle/>
        <a:p>
          <a:endParaRPr lang="en-IN"/>
        </a:p>
      </dgm:t>
    </dgm:pt>
    <dgm:pt modelId="{E8AF7C02-C4AE-4B31-9FE3-11DEBFB42F56}">
      <dgm:prSet phldrT="[Text]"/>
      <dgm:spPr/>
      <dgm:t>
        <a:bodyPr/>
        <a:lstStyle/>
        <a:p>
          <a:r>
            <a:rPr lang="en-IN" dirty="0"/>
            <a:t>Random Forest Regression</a:t>
          </a:r>
        </a:p>
      </dgm:t>
    </dgm:pt>
    <dgm:pt modelId="{9C018DFF-3459-4236-9D82-BFDC1941674E}" type="parTrans" cxnId="{EDBD1C04-12AD-4677-BA02-32EB2EB18399}">
      <dgm:prSet/>
      <dgm:spPr/>
      <dgm:t>
        <a:bodyPr/>
        <a:lstStyle/>
        <a:p>
          <a:endParaRPr lang="en-IN"/>
        </a:p>
      </dgm:t>
    </dgm:pt>
    <dgm:pt modelId="{38A20B59-03F3-4A8F-ABE6-063F73990114}" type="sibTrans" cxnId="{EDBD1C04-12AD-4677-BA02-32EB2EB18399}">
      <dgm:prSet/>
      <dgm:spPr/>
      <dgm:t>
        <a:bodyPr/>
        <a:lstStyle/>
        <a:p>
          <a:endParaRPr lang="en-IN"/>
        </a:p>
      </dgm:t>
    </dgm:pt>
    <dgm:pt modelId="{A6A45D17-0319-4E22-81CB-96FAD3529012}">
      <dgm:prSet phldrT="[Text]"/>
      <dgm:spPr/>
      <dgm:t>
        <a:bodyPr/>
        <a:lstStyle/>
        <a:p>
          <a:r>
            <a:rPr lang="en-IN" dirty="0"/>
            <a:t>Lasso Regression</a:t>
          </a:r>
        </a:p>
      </dgm:t>
    </dgm:pt>
    <dgm:pt modelId="{CA1751B6-1EEE-43E6-B9B7-A27B5504251B}" type="parTrans" cxnId="{E48442A5-0397-4778-9FCE-3E2B0CF4FE6A}">
      <dgm:prSet/>
      <dgm:spPr/>
      <dgm:t>
        <a:bodyPr/>
        <a:lstStyle/>
        <a:p>
          <a:endParaRPr lang="en-GB"/>
        </a:p>
      </dgm:t>
    </dgm:pt>
    <dgm:pt modelId="{82652C6B-BF54-4DEF-821C-ADB9094C4C4C}" type="sibTrans" cxnId="{E48442A5-0397-4778-9FCE-3E2B0CF4FE6A}">
      <dgm:prSet/>
      <dgm:spPr/>
      <dgm:t>
        <a:bodyPr/>
        <a:lstStyle/>
        <a:p>
          <a:endParaRPr lang="en-GB"/>
        </a:p>
      </dgm:t>
    </dgm:pt>
    <dgm:pt modelId="{8ABB417B-F77C-4A6A-9359-66FE3AD995C0}" type="pres">
      <dgm:prSet presAssocID="{97421F2A-A080-40C9-A260-3E4A5088003A}" presName="rootnode" presStyleCnt="0">
        <dgm:presLayoutVars>
          <dgm:chMax/>
          <dgm:chPref/>
          <dgm:dir/>
          <dgm:animLvl val="lvl"/>
        </dgm:presLayoutVars>
      </dgm:prSet>
      <dgm:spPr/>
    </dgm:pt>
    <dgm:pt modelId="{FB9168B1-D403-4D78-A835-03FBAFD47020}" type="pres">
      <dgm:prSet presAssocID="{528EC8AF-4C87-4D5A-B989-A29E6F69A6B0}" presName="composite" presStyleCnt="0"/>
      <dgm:spPr/>
    </dgm:pt>
    <dgm:pt modelId="{E1FED17C-58A6-43F4-877B-FC814CADA359}" type="pres">
      <dgm:prSet presAssocID="{528EC8AF-4C87-4D5A-B989-A29E6F69A6B0}" presName="LShape" presStyleLbl="alignNode1" presStyleIdx="0" presStyleCnt="5" custScaleY="119167" custLinFactNeighborX="-195" custLinFactNeighborY="2705"/>
      <dgm:spPr>
        <a:solidFill>
          <a:srgbClr val="FF9900"/>
        </a:solidFill>
      </dgm:spPr>
    </dgm:pt>
    <dgm:pt modelId="{900D67DC-8D5F-4FE9-95EB-AF8884385AC9}" type="pres">
      <dgm:prSet presAssocID="{528EC8AF-4C87-4D5A-B989-A29E6F69A6B0}" presName="ParentText" presStyleLbl="revTx" presStyleIdx="0" presStyleCnt="3" custLinFactNeighborX="5392" custLinFactNeighborY="-4356">
        <dgm:presLayoutVars>
          <dgm:chMax val="0"/>
          <dgm:chPref val="0"/>
          <dgm:bulletEnabled val="1"/>
        </dgm:presLayoutVars>
      </dgm:prSet>
      <dgm:spPr/>
    </dgm:pt>
    <dgm:pt modelId="{4FDB11B6-6432-4C2C-8055-BACEBAF9CC5B}" type="pres">
      <dgm:prSet presAssocID="{528EC8AF-4C87-4D5A-B989-A29E6F69A6B0}" presName="Triangle" presStyleLbl="alignNode1" presStyleIdx="1" presStyleCnt="5" custLinFactNeighborX="-3317" custLinFactNeighborY="5217"/>
      <dgm:spPr>
        <a:solidFill>
          <a:srgbClr val="FF9900"/>
        </a:solidFill>
      </dgm:spPr>
    </dgm:pt>
    <dgm:pt modelId="{98C64BFF-FC1E-453B-861C-B6FF7EDEB881}" type="pres">
      <dgm:prSet presAssocID="{D2E2884F-2603-4166-B0E5-F381EF055333}" presName="sibTrans" presStyleCnt="0"/>
      <dgm:spPr/>
    </dgm:pt>
    <dgm:pt modelId="{C6552FFB-9035-4BD4-B226-FF7F6E5D2E75}" type="pres">
      <dgm:prSet presAssocID="{D2E2884F-2603-4166-B0E5-F381EF055333}" presName="space" presStyleCnt="0"/>
      <dgm:spPr/>
    </dgm:pt>
    <dgm:pt modelId="{C4748F82-8649-4CB5-A8DF-8B696CF56C80}" type="pres">
      <dgm:prSet presAssocID="{E8AF7C02-C4AE-4B31-9FE3-11DEBFB42F56}" presName="composite" presStyleCnt="0"/>
      <dgm:spPr/>
    </dgm:pt>
    <dgm:pt modelId="{51A7017B-7108-4BE0-9D77-7850A3757CA0}" type="pres">
      <dgm:prSet presAssocID="{E8AF7C02-C4AE-4B31-9FE3-11DEBFB42F56}" presName="LShape" presStyleLbl="alignNode1" presStyleIdx="2" presStyleCnt="5" custScaleY="123603" custLinFactNeighborX="990" custLinFactNeighborY="-523"/>
      <dgm:spPr/>
    </dgm:pt>
    <dgm:pt modelId="{A01DF82D-8B82-4714-A3EB-C46FDA7880FE}" type="pres">
      <dgm:prSet presAssocID="{E8AF7C02-C4AE-4B31-9FE3-11DEBFB42F56}" presName="ParentText" presStyleLbl="revTx" presStyleIdx="1" presStyleCnt="3" custLinFactNeighborX="2399" custLinFactNeighborY="-6041">
        <dgm:presLayoutVars>
          <dgm:chMax val="0"/>
          <dgm:chPref val="0"/>
          <dgm:bulletEnabled val="1"/>
        </dgm:presLayoutVars>
      </dgm:prSet>
      <dgm:spPr/>
    </dgm:pt>
    <dgm:pt modelId="{AF4ED6C8-8520-4CA4-83EA-F5051485E36E}" type="pres">
      <dgm:prSet presAssocID="{E8AF7C02-C4AE-4B31-9FE3-11DEBFB42F56}" presName="Triangle" presStyleLbl="alignNode1" presStyleIdx="3" presStyleCnt="5" custLinFactNeighborX="-2" custLinFactNeighborY="-21179"/>
      <dgm:spPr/>
    </dgm:pt>
    <dgm:pt modelId="{8EEBB39E-520F-400F-9BC6-788A6EABE0DC}" type="pres">
      <dgm:prSet presAssocID="{38A20B59-03F3-4A8F-ABE6-063F73990114}" presName="sibTrans" presStyleCnt="0"/>
      <dgm:spPr/>
    </dgm:pt>
    <dgm:pt modelId="{E8E7FB76-229B-443A-9B4F-F1D373543AA0}" type="pres">
      <dgm:prSet presAssocID="{38A20B59-03F3-4A8F-ABE6-063F73990114}" presName="space" presStyleCnt="0"/>
      <dgm:spPr/>
    </dgm:pt>
    <dgm:pt modelId="{C3265A35-6A66-4D84-B8BE-2DDE93BA9440}" type="pres">
      <dgm:prSet presAssocID="{A6A45D17-0319-4E22-81CB-96FAD3529012}" presName="composite" presStyleCnt="0"/>
      <dgm:spPr/>
    </dgm:pt>
    <dgm:pt modelId="{7E8DF43B-774E-40C6-86A0-2EF913A69D72}" type="pres">
      <dgm:prSet presAssocID="{A6A45D17-0319-4E22-81CB-96FAD3529012}" presName="LShape" presStyleLbl="alignNode1" presStyleIdx="4" presStyleCnt="5" custScaleY="114708" custLinFactNeighborX="396" custLinFactNeighborY="-8025"/>
      <dgm:spPr/>
    </dgm:pt>
    <dgm:pt modelId="{E8B8CDE2-AA67-4BBA-BB03-725EF549E708}" type="pres">
      <dgm:prSet presAssocID="{A6A45D17-0319-4E22-81CB-96FAD3529012}" presName="ParentText" presStyleLbl="revTx" presStyleIdx="2" presStyleCnt="3" custLinFactNeighborX="16794" custLinFactNeighborY="-6647">
        <dgm:presLayoutVars>
          <dgm:chMax val="0"/>
          <dgm:chPref val="0"/>
          <dgm:bulletEnabled val="1"/>
        </dgm:presLayoutVars>
      </dgm:prSet>
      <dgm:spPr/>
    </dgm:pt>
  </dgm:ptLst>
  <dgm:cxnLst>
    <dgm:cxn modelId="{EDBD1C04-12AD-4677-BA02-32EB2EB18399}" srcId="{97421F2A-A080-40C9-A260-3E4A5088003A}" destId="{E8AF7C02-C4AE-4B31-9FE3-11DEBFB42F56}" srcOrd="1" destOrd="0" parTransId="{9C018DFF-3459-4236-9D82-BFDC1941674E}" sibTransId="{38A20B59-03F3-4A8F-ABE6-063F73990114}"/>
    <dgm:cxn modelId="{78927A25-6EA5-49EC-B615-AF1B0D296F12}" type="presOf" srcId="{A6A45D17-0319-4E22-81CB-96FAD3529012}" destId="{E8B8CDE2-AA67-4BBA-BB03-725EF549E708}" srcOrd="0" destOrd="0" presId="urn:microsoft.com/office/officeart/2009/3/layout/StepUpProcess"/>
    <dgm:cxn modelId="{6425F037-0313-476C-859E-4E4E50C8E33E}" type="presOf" srcId="{528EC8AF-4C87-4D5A-B989-A29E6F69A6B0}" destId="{900D67DC-8D5F-4FE9-95EB-AF8884385AC9}" srcOrd="0" destOrd="0" presId="urn:microsoft.com/office/officeart/2009/3/layout/StepUpProcess"/>
    <dgm:cxn modelId="{294F6842-AD42-445B-9442-BC3166EA3EF1}" type="presOf" srcId="{E8AF7C02-C4AE-4B31-9FE3-11DEBFB42F56}" destId="{A01DF82D-8B82-4714-A3EB-C46FDA7880FE}" srcOrd="0" destOrd="0" presId="urn:microsoft.com/office/officeart/2009/3/layout/StepUpProcess"/>
    <dgm:cxn modelId="{47D69B74-3F7B-4F46-9211-65D8BFF17867}" type="presOf" srcId="{97421F2A-A080-40C9-A260-3E4A5088003A}" destId="{8ABB417B-F77C-4A6A-9359-66FE3AD995C0}" srcOrd="0" destOrd="0" presId="urn:microsoft.com/office/officeart/2009/3/layout/StepUpProcess"/>
    <dgm:cxn modelId="{5994767F-E28E-48C5-B3BC-6B4AAB3DF788}" srcId="{97421F2A-A080-40C9-A260-3E4A5088003A}" destId="{528EC8AF-4C87-4D5A-B989-A29E6F69A6B0}" srcOrd="0" destOrd="0" parTransId="{E643852B-5CAE-4D27-BE0E-FACE04AF7530}" sibTransId="{D2E2884F-2603-4166-B0E5-F381EF055333}"/>
    <dgm:cxn modelId="{E48442A5-0397-4778-9FCE-3E2B0CF4FE6A}" srcId="{97421F2A-A080-40C9-A260-3E4A5088003A}" destId="{A6A45D17-0319-4E22-81CB-96FAD3529012}" srcOrd="2" destOrd="0" parTransId="{CA1751B6-1EEE-43E6-B9B7-A27B5504251B}" sibTransId="{82652C6B-BF54-4DEF-821C-ADB9094C4C4C}"/>
    <dgm:cxn modelId="{AF0D0F57-9CEF-4BB9-8DEC-3CF322AF4647}" type="presParOf" srcId="{8ABB417B-F77C-4A6A-9359-66FE3AD995C0}" destId="{FB9168B1-D403-4D78-A835-03FBAFD47020}" srcOrd="0" destOrd="0" presId="urn:microsoft.com/office/officeart/2009/3/layout/StepUpProcess"/>
    <dgm:cxn modelId="{DAB29B8B-62E1-44DF-B9DA-ECA7B53B97F7}" type="presParOf" srcId="{FB9168B1-D403-4D78-A835-03FBAFD47020}" destId="{E1FED17C-58A6-43F4-877B-FC814CADA359}" srcOrd="0" destOrd="0" presId="urn:microsoft.com/office/officeart/2009/3/layout/StepUpProcess"/>
    <dgm:cxn modelId="{C7E8F2E3-3034-4BB0-A96A-AD35FBC2467D}" type="presParOf" srcId="{FB9168B1-D403-4D78-A835-03FBAFD47020}" destId="{900D67DC-8D5F-4FE9-95EB-AF8884385AC9}" srcOrd="1" destOrd="0" presId="urn:microsoft.com/office/officeart/2009/3/layout/StepUpProcess"/>
    <dgm:cxn modelId="{8F778C76-363E-42AA-8C53-6E7B5343F81C}" type="presParOf" srcId="{FB9168B1-D403-4D78-A835-03FBAFD47020}" destId="{4FDB11B6-6432-4C2C-8055-BACEBAF9CC5B}" srcOrd="2" destOrd="0" presId="urn:microsoft.com/office/officeart/2009/3/layout/StepUpProcess"/>
    <dgm:cxn modelId="{2C060A5F-4E99-4048-8FF0-D2184DC7754E}" type="presParOf" srcId="{8ABB417B-F77C-4A6A-9359-66FE3AD995C0}" destId="{98C64BFF-FC1E-453B-861C-B6FF7EDEB881}" srcOrd="1" destOrd="0" presId="urn:microsoft.com/office/officeart/2009/3/layout/StepUpProcess"/>
    <dgm:cxn modelId="{BF7A430D-4F60-4C26-B270-1A38C903EF03}" type="presParOf" srcId="{98C64BFF-FC1E-453B-861C-B6FF7EDEB881}" destId="{C6552FFB-9035-4BD4-B226-FF7F6E5D2E75}" srcOrd="0" destOrd="0" presId="urn:microsoft.com/office/officeart/2009/3/layout/StepUpProcess"/>
    <dgm:cxn modelId="{2676BD5A-DEE4-41F8-A2B6-9334B1F88E29}" type="presParOf" srcId="{8ABB417B-F77C-4A6A-9359-66FE3AD995C0}" destId="{C4748F82-8649-4CB5-A8DF-8B696CF56C80}" srcOrd="2" destOrd="0" presId="urn:microsoft.com/office/officeart/2009/3/layout/StepUpProcess"/>
    <dgm:cxn modelId="{A8350E7F-1A8C-4021-81C2-F35699E55E54}" type="presParOf" srcId="{C4748F82-8649-4CB5-A8DF-8B696CF56C80}" destId="{51A7017B-7108-4BE0-9D77-7850A3757CA0}" srcOrd="0" destOrd="0" presId="urn:microsoft.com/office/officeart/2009/3/layout/StepUpProcess"/>
    <dgm:cxn modelId="{92036F01-A573-4CD2-8008-F04C0FFD2AFC}" type="presParOf" srcId="{C4748F82-8649-4CB5-A8DF-8B696CF56C80}" destId="{A01DF82D-8B82-4714-A3EB-C46FDA7880FE}" srcOrd="1" destOrd="0" presId="urn:microsoft.com/office/officeart/2009/3/layout/StepUpProcess"/>
    <dgm:cxn modelId="{1D13431C-36ED-4CA4-A3E9-FE2CF97F5363}" type="presParOf" srcId="{C4748F82-8649-4CB5-A8DF-8B696CF56C80}" destId="{AF4ED6C8-8520-4CA4-83EA-F5051485E36E}" srcOrd="2" destOrd="0" presId="urn:microsoft.com/office/officeart/2009/3/layout/StepUpProcess"/>
    <dgm:cxn modelId="{47324961-F55E-47F8-A5B9-7496113BB429}" type="presParOf" srcId="{8ABB417B-F77C-4A6A-9359-66FE3AD995C0}" destId="{8EEBB39E-520F-400F-9BC6-788A6EABE0DC}" srcOrd="3" destOrd="0" presId="urn:microsoft.com/office/officeart/2009/3/layout/StepUpProcess"/>
    <dgm:cxn modelId="{9F94B4E9-01B2-47BA-947A-78C0BF5C330F}" type="presParOf" srcId="{8EEBB39E-520F-400F-9BC6-788A6EABE0DC}" destId="{E8E7FB76-229B-443A-9B4F-F1D373543AA0}" srcOrd="0" destOrd="0" presId="urn:microsoft.com/office/officeart/2009/3/layout/StepUpProcess"/>
    <dgm:cxn modelId="{DF350C93-9F3C-4F96-8471-467741F60876}" type="presParOf" srcId="{8ABB417B-F77C-4A6A-9359-66FE3AD995C0}" destId="{C3265A35-6A66-4D84-B8BE-2DDE93BA9440}" srcOrd="4" destOrd="0" presId="urn:microsoft.com/office/officeart/2009/3/layout/StepUpProcess"/>
    <dgm:cxn modelId="{0BDD8729-CA3E-47BA-9EE7-41BC1E20B359}" type="presParOf" srcId="{C3265A35-6A66-4D84-B8BE-2DDE93BA9440}" destId="{7E8DF43B-774E-40C6-86A0-2EF913A69D72}" srcOrd="0" destOrd="0" presId="urn:microsoft.com/office/officeart/2009/3/layout/StepUpProcess"/>
    <dgm:cxn modelId="{DAF7A678-0026-4D93-89C6-07DD4C34FE4D}" type="presParOf" srcId="{C3265A35-6A66-4D84-B8BE-2DDE93BA9440}" destId="{E8B8CDE2-AA67-4BBA-BB03-725EF549E70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7421F2A-A080-40C9-A260-3E4A5088003A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8EC8AF-4C87-4D5A-B989-A29E6F69A6B0}">
      <dgm:prSet phldrT="[Text]"/>
      <dgm:spPr/>
      <dgm:t>
        <a:bodyPr/>
        <a:lstStyle/>
        <a:p>
          <a:r>
            <a:rPr lang="en-IN" dirty="0"/>
            <a:t>Linear Regression</a:t>
          </a:r>
        </a:p>
      </dgm:t>
    </dgm:pt>
    <dgm:pt modelId="{E643852B-5CAE-4D27-BE0E-FACE04AF7530}" type="parTrans" cxnId="{5994767F-E28E-48C5-B3BC-6B4AAB3DF788}">
      <dgm:prSet/>
      <dgm:spPr/>
      <dgm:t>
        <a:bodyPr/>
        <a:lstStyle/>
        <a:p>
          <a:endParaRPr lang="en-IN"/>
        </a:p>
      </dgm:t>
    </dgm:pt>
    <dgm:pt modelId="{D2E2884F-2603-4166-B0E5-F381EF055333}" type="sibTrans" cxnId="{5994767F-E28E-48C5-B3BC-6B4AAB3DF788}">
      <dgm:prSet/>
      <dgm:spPr/>
      <dgm:t>
        <a:bodyPr/>
        <a:lstStyle/>
        <a:p>
          <a:endParaRPr lang="en-IN"/>
        </a:p>
      </dgm:t>
    </dgm:pt>
    <dgm:pt modelId="{E8AF7C02-C4AE-4B31-9FE3-11DEBFB42F56}">
      <dgm:prSet phldrT="[Text]"/>
      <dgm:spPr/>
      <dgm:t>
        <a:bodyPr/>
        <a:lstStyle/>
        <a:p>
          <a:r>
            <a:rPr lang="en-IN" dirty="0"/>
            <a:t>Random Forest Regression</a:t>
          </a:r>
        </a:p>
      </dgm:t>
    </dgm:pt>
    <dgm:pt modelId="{9C018DFF-3459-4236-9D82-BFDC1941674E}" type="parTrans" cxnId="{EDBD1C04-12AD-4677-BA02-32EB2EB18399}">
      <dgm:prSet/>
      <dgm:spPr/>
      <dgm:t>
        <a:bodyPr/>
        <a:lstStyle/>
        <a:p>
          <a:endParaRPr lang="en-IN"/>
        </a:p>
      </dgm:t>
    </dgm:pt>
    <dgm:pt modelId="{38A20B59-03F3-4A8F-ABE6-063F73990114}" type="sibTrans" cxnId="{EDBD1C04-12AD-4677-BA02-32EB2EB18399}">
      <dgm:prSet/>
      <dgm:spPr/>
      <dgm:t>
        <a:bodyPr/>
        <a:lstStyle/>
        <a:p>
          <a:endParaRPr lang="en-IN"/>
        </a:p>
      </dgm:t>
    </dgm:pt>
    <dgm:pt modelId="{A6A45D17-0319-4E22-81CB-96FAD3529012}">
      <dgm:prSet phldrT="[Text]"/>
      <dgm:spPr/>
      <dgm:t>
        <a:bodyPr/>
        <a:lstStyle/>
        <a:p>
          <a:r>
            <a:rPr lang="en-IN" dirty="0"/>
            <a:t>Lasso Regression</a:t>
          </a:r>
        </a:p>
      </dgm:t>
    </dgm:pt>
    <dgm:pt modelId="{CA1751B6-1EEE-43E6-B9B7-A27B5504251B}" type="parTrans" cxnId="{E48442A5-0397-4778-9FCE-3E2B0CF4FE6A}">
      <dgm:prSet/>
      <dgm:spPr/>
      <dgm:t>
        <a:bodyPr/>
        <a:lstStyle/>
        <a:p>
          <a:endParaRPr lang="en-GB"/>
        </a:p>
      </dgm:t>
    </dgm:pt>
    <dgm:pt modelId="{82652C6B-BF54-4DEF-821C-ADB9094C4C4C}" type="sibTrans" cxnId="{E48442A5-0397-4778-9FCE-3E2B0CF4FE6A}">
      <dgm:prSet/>
      <dgm:spPr/>
      <dgm:t>
        <a:bodyPr/>
        <a:lstStyle/>
        <a:p>
          <a:endParaRPr lang="en-GB"/>
        </a:p>
      </dgm:t>
    </dgm:pt>
    <dgm:pt modelId="{8ABB417B-F77C-4A6A-9359-66FE3AD995C0}" type="pres">
      <dgm:prSet presAssocID="{97421F2A-A080-40C9-A260-3E4A5088003A}" presName="rootnode" presStyleCnt="0">
        <dgm:presLayoutVars>
          <dgm:chMax/>
          <dgm:chPref/>
          <dgm:dir/>
          <dgm:animLvl val="lvl"/>
        </dgm:presLayoutVars>
      </dgm:prSet>
      <dgm:spPr/>
    </dgm:pt>
    <dgm:pt modelId="{FB9168B1-D403-4D78-A835-03FBAFD47020}" type="pres">
      <dgm:prSet presAssocID="{528EC8AF-4C87-4D5A-B989-A29E6F69A6B0}" presName="composite" presStyleCnt="0"/>
      <dgm:spPr/>
    </dgm:pt>
    <dgm:pt modelId="{E1FED17C-58A6-43F4-877B-FC814CADA359}" type="pres">
      <dgm:prSet presAssocID="{528EC8AF-4C87-4D5A-B989-A29E6F69A6B0}" presName="LShape" presStyleLbl="alignNode1" presStyleIdx="0" presStyleCnt="5" custScaleY="119167" custLinFactNeighborX="-195" custLinFactNeighborY="2705"/>
      <dgm:spPr>
        <a:solidFill>
          <a:schemeClr val="accent1"/>
        </a:solidFill>
      </dgm:spPr>
    </dgm:pt>
    <dgm:pt modelId="{900D67DC-8D5F-4FE9-95EB-AF8884385AC9}" type="pres">
      <dgm:prSet presAssocID="{528EC8AF-4C87-4D5A-B989-A29E6F69A6B0}" presName="ParentText" presStyleLbl="revTx" presStyleIdx="0" presStyleCnt="3" custLinFactNeighborX="5392" custLinFactNeighborY="-4356">
        <dgm:presLayoutVars>
          <dgm:chMax val="0"/>
          <dgm:chPref val="0"/>
          <dgm:bulletEnabled val="1"/>
        </dgm:presLayoutVars>
      </dgm:prSet>
      <dgm:spPr/>
    </dgm:pt>
    <dgm:pt modelId="{4FDB11B6-6432-4C2C-8055-BACEBAF9CC5B}" type="pres">
      <dgm:prSet presAssocID="{528EC8AF-4C87-4D5A-B989-A29E6F69A6B0}" presName="Triangle" presStyleLbl="alignNode1" presStyleIdx="1" presStyleCnt="5" custLinFactNeighborX="-3317" custLinFactNeighborY="5217"/>
      <dgm:spPr>
        <a:solidFill>
          <a:schemeClr val="accent1"/>
        </a:solidFill>
      </dgm:spPr>
    </dgm:pt>
    <dgm:pt modelId="{98C64BFF-FC1E-453B-861C-B6FF7EDEB881}" type="pres">
      <dgm:prSet presAssocID="{D2E2884F-2603-4166-B0E5-F381EF055333}" presName="sibTrans" presStyleCnt="0"/>
      <dgm:spPr/>
    </dgm:pt>
    <dgm:pt modelId="{C6552FFB-9035-4BD4-B226-FF7F6E5D2E75}" type="pres">
      <dgm:prSet presAssocID="{D2E2884F-2603-4166-B0E5-F381EF055333}" presName="space" presStyleCnt="0"/>
      <dgm:spPr/>
    </dgm:pt>
    <dgm:pt modelId="{C4748F82-8649-4CB5-A8DF-8B696CF56C80}" type="pres">
      <dgm:prSet presAssocID="{E8AF7C02-C4AE-4B31-9FE3-11DEBFB42F56}" presName="composite" presStyleCnt="0"/>
      <dgm:spPr/>
    </dgm:pt>
    <dgm:pt modelId="{51A7017B-7108-4BE0-9D77-7850A3757CA0}" type="pres">
      <dgm:prSet presAssocID="{E8AF7C02-C4AE-4B31-9FE3-11DEBFB42F56}" presName="LShape" presStyleLbl="alignNode1" presStyleIdx="2" presStyleCnt="5" custScaleY="123603" custLinFactNeighborX="990" custLinFactNeighborY="-523"/>
      <dgm:spPr>
        <a:solidFill>
          <a:srgbClr val="FF9900"/>
        </a:solidFill>
      </dgm:spPr>
    </dgm:pt>
    <dgm:pt modelId="{A01DF82D-8B82-4714-A3EB-C46FDA7880FE}" type="pres">
      <dgm:prSet presAssocID="{E8AF7C02-C4AE-4B31-9FE3-11DEBFB42F56}" presName="ParentText" presStyleLbl="revTx" presStyleIdx="1" presStyleCnt="3" custLinFactNeighborX="2399" custLinFactNeighborY="-6041">
        <dgm:presLayoutVars>
          <dgm:chMax val="0"/>
          <dgm:chPref val="0"/>
          <dgm:bulletEnabled val="1"/>
        </dgm:presLayoutVars>
      </dgm:prSet>
      <dgm:spPr/>
    </dgm:pt>
    <dgm:pt modelId="{AF4ED6C8-8520-4CA4-83EA-F5051485E36E}" type="pres">
      <dgm:prSet presAssocID="{E8AF7C02-C4AE-4B31-9FE3-11DEBFB42F56}" presName="Triangle" presStyleLbl="alignNode1" presStyleIdx="3" presStyleCnt="5" custLinFactNeighborX="-2" custLinFactNeighborY="-21179"/>
      <dgm:spPr>
        <a:solidFill>
          <a:srgbClr val="FF9900"/>
        </a:solidFill>
      </dgm:spPr>
    </dgm:pt>
    <dgm:pt modelId="{8EEBB39E-520F-400F-9BC6-788A6EABE0DC}" type="pres">
      <dgm:prSet presAssocID="{38A20B59-03F3-4A8F-ABE6-063F73990114}" presName="sibTrans" presStyleCnt="0"/>
      <dgm:spPr/>
    </dgm:pt>
    <dgm:pt modelId="{E8E7FB76-229B-443A-9B4F-F1D373543AA0}" type="pres">
      <dgm:prSet presAssocID="{38A20B59-03F3-4A8F-ABE6-063F73990114}" presName="space" presStyleCnt="0"/>
      <dgm:spPr/>
    </dgm:pt>
    <dgm:pt modelId="{C3265A35-6A66-4D84-B8BE-2DDE93BA9440}" type="pres">
      <dgm:prSet presAssocID="{A6A45D17-0319-4E22-81CB-96FAD3529012}" presName="composite" presStyleCnt="0"/>
      <dgm:spPr/>
    </dgm:pt>
    <dgm:pt modelId="{7E8DF43B-774E-40C6-86A0-2EF913A69D72}" type="pres">
      <dgm:prSet presAssocID="{A6A45D17-0319-4E22-81CB-96FAD3529012}" presName="LShape" presStyleLbl="alignNode1" presStyleIdx="4" presStyleCnt="5" custScaleY="114708" custLinFactNeighborX="396" custLinFactNeighborY="-8025"/>
      <dgm:spPr/>
    </dgm:pt>
    <dgm:pt modelId="{E8B8CDE2-AA67-4BBA-BB03-725EF549E708}" type="pres">
      <dgm:prSet presAssocID="{A6A45D17-0319-4E22-81CB-96FAD3529012}" presName="ParentText" presStyleLbl="revTx" presStyleIdx="2" presStyleCnt="3" custLinFactNeighborX="16794" custLinFactNeighborY="-6647">
        <dgm:presLayoutVars>
          <dgm:chMax val="0"/>
          <dgm:chPref val="0"/>
          <dgm:bulletEnabled val="1"/>
        </dgm:presLayoutVars>
      </dgm:prSet>
      <dgm:spPr/>
    </dgm:pt>
  </dgm:ptLst>
  <dgm:cxnLst>
    <dgm:cxn modelId="{EDBD1C04-12AD-4677-BA02-32EB2EB18399}" srcId="{97421F2A-A080-40C9-A260-3E4A5088003A}" destId="{E8AF7C02-C4AE-4B31-9FE3-11DEBFB42F56}" srcOrd="1" destOrd="0" parTransId="{9C018DFF-3459-4236-9D82-BFDC1941674E}" sibTransId="{38A20B59-03F3-4A8F-ABE6-063F73990114}"/>
    <dgm:cxn modelId="{78927A25-6EA5-49EC-B615-AF1B0D296F12}" type="presOf" srcId="{A6A45D17-0319-4E22-81CB-96FAD3529012}" destId="{E8B8CDE2-AA67-4BBA-BB03-725EF549E708}" srcOrd="0" destOrd="0" presId="urn:microsoft.com/office/officeart/2009/3/layout/StepUpProcess"/>
    <dgm:cxn modelId="{6425F037-0313-476C-859E-4E4E50C8E33E}" type="presOf" srcId="{528EC8AF-4C87-4D5A-B989-A29E6F69A6B0}" destId="{900D67DC-8D5F-4FE9-95EB-AF8884385AC9}" srcOrd="0" destOrd="0" presId="urn:microsoft.com/office/officeart/2009/3/layout/StepUpProcess"/>
    <dgm:cxn modelId="{294F6842-AD42-445B-9442-BC3166EA3EF1}" type="presOf" srcId="{E8AF7C02-C4AE-4B31-9FE3-11DEBFB42F56}" destId="{A01DF82D-8B82-4714-A3EB-C46FDA7880FE}" srcOrd="0" destOrd="0" presId="urn:microsoft.com/office/officeart/2009/3/layout/StepUpProcess"/>
    <dgm:cxn modelId="{47D69B74-3F7B-4F46-9211-65D8BFF17867}" type="presOf" srcId="{97421F2A-A080-40C9-A260-3E4A5088003A}" destId="{8ABB417B-F77C-4A6A-9359-66FE3AD995C0}" srcOrd="0" destOrd="0" presId="urn:microsoft.com/office/officeart/2009/3/layout/StepUpProcess"/>
    <dgm:cxn modelId="{5994767F-E28E-48C5-B3BC-6B4AAB3DF788}" srcId="{97421F2A-A080-40C9-A260-3E4A5088003A}" destId="{528EC8AF-4C87-4D5A-B989-A29E6F69A6B0}" srcOrd="0" destOrd="0" parTransId="{E643852B-5CAE-4D27-BE0E-FACE04AF7530}" sibTransId="{D2E2884F-2603-4166-B0E5-F381EF055333}"/>
    <dgm:cxn modelId="{E48442A5-0397-4778-9FCE-3E2B0CF4FE6A}" srcId="{97421F2A-A080-40C9-A260-3E4A5088003A}" destId="{A6A45D17-0319-4E22-81CB-96FAD3529012}" srcOrd="2" destOrd="0" parTransId="{CA1751B6-1EEE-43E6-B9B7-A27B5504251B}" sibTransId="{82652C6B-BF54-4DEF-821C-ADB9094C4C4C}"/>
    <dgm:cxn modelId="{AF0D0F57-9CEF-4BB9-8DEC-3CF322AF4647}" type="presParOf" srcId="{8ABB417B-F77C-4A6A-9359-66FE3AD995C0}" destId="{FB9168B1-D403-4D78-A835-03FBAFD47020}" srcOrd="0" destOrd="0" presId="urn:microsoft.com/office/officeart/2009/3/layout/StepUpProcess"/>
    <dgm:cxn modelId="{DAB29B8B-62E1-44DF-B9DA-ECA7B53B97F7}" type="presParOf" srcId="{FB9168B1-D403-4D78-A835-03FBAFD47020}" destId="{E1FED17C-58A6-43F4-877B-FC814CADA359}" srcOrd="0" destOrd="0" presId="urn:microsoft.com/office/officeart/2009/3/layout/StepUpProcess"/>
    <dgm:cxn modelId="{C7E8F2E3-3034-4BB0-A96A-AD35FBC2467D}" type="presParOf" srcId="{FB9168B1-D403-4D78-A835-03FBAFD47020}" destId="{900D67DC-8D5F-4FE9-95EB-AF8884385AC9}" srcOrd="1" destOrd="0" presId="urn:microsoft.com/office/officeart/2009/3/layout/StepUpProcess"/>
    <dgm:cxn modelId="{8F778C76-363E-42AA-8C53-6E7B5343F81C}" type="presParOf" srcId="{FB9168B1-D403-4D78-A835-03FBAFD47020}" destId="{4FDB11B6-6432-4C2C-8055-BACEBAF9CC5B}" srcOrd="2" destOrd="0" presId="urn:microsoft.com/office/officeart/2009/3/layout/StepUpProcess"/>
    <dgm:cxn modelId="{2C060A5F-4E99-4048-8FF0-D2184DC7754E}" type="presParOf" srcId="{8ABB417B-F77C-4A6A-9359-66FE3AD995C0}" destId="{98C64BFF-FC1E-453B-861C-B6FF7EDEB881}" srcOrd="1" destOrd="0" presId="urn:microsoft.com/office/officeart/2009/3/layout/StepUpProcess"/>
    <dgm:cxn modelId="{BF7A430D-4F60-4C26-B270-1A38C903EF03}" type="presParOf" srcId="{98C64BFF-FC1E-453B-861C-B6FF7EDEB881}" destId="{C6552FFB-9035-4BD4-B226-FF7F6E5D2E75}" srcOrd="0" destOrd="0" presId="urn:microsoft.com/office/officeart/2009/3/layout/StepUpProcess"/>
    <dgm:cxn modelId="{2676BD5A-DEE4-41F8-A2B6-9334B1F88E29}" type="presParOf" srcId="{8ABB417B-F77C-4A6A-9359-66FE3AD995C0}" destId="{C4748F82-8649-4CB5-A8DF-8B696CF56C80}" srcOrd="2" destOrd="0" presId="urn:microsoft.com/office/officeart/2009/3/layout/StepUpProcess"/>
    <dgm:cxn modelId="{A8350E7F-1A8C-4021-81C2-F35699E55E54}" type="presParOf" srcId="{C4748F82-8649-4CB5-A8DF-8B696CF56C80}" destId="{51A7017B-7108-4BE0-9D77-7850A3757CA0}" srcOrd="0" destOrd="0" presId="urn:microsoft.com/office/officeart/2009/3/layout/StepUpProcess"/>
    <dgm:cxn modelId="{92036F01-A573-4CD2-8008-F04C0FFD2AFC}" type="presParOf" srcId="{C4748F82-8649-4CB5-A8DF-8B696CF56C80}" destId="{A01DF82D-8B82-4714-A3EB-C46FDA7880FE}" srcOrd="1" destOrd="0" presId="urn:microsoft.com/office/officeart/2009/3/layout/StepUpProcess"/>
    <dgm:cxn modelId="{1D13431C-36ED-4CA4-A3E9-FE2CF97F5363}" type="presParOf" srcId="{C4748F82-8649-4CB5-A8DF-8B696CF56C80}" destId="{AF4ED6C8-8520-4CA4-83EA-F5051485E36E}" srcOrd="2" destOrd="0" presId="urn:microsoft.com/office/officeart/2009/3/layout/StepUpProcess"/>
    <dgm:cxn modelId="{47324961-F55E-47F8-A5B9-7496113BB429}" type="presParOf" srcId="{8ABB417B-F77C-4A6A-9359-66FE3AD995C0}" destId="{8EEBB39E-520F-400F-9BC6-788A6EABE0DC}" srcOrd="3" destOrd="0" presId="urn:microsoft.com/office/officeart/2009/3/layout/StepUpProcess"/>
    <dgm:cxn modelId="{9F94B4E9-01B2-47BA-947A-78C0BF5C330F}" type="presParOf" srcId="{8EEBB39E-520F-400F-9BC6-788A6EABE0DC}" destId="{E8E7FB76-229B-443A-9B4F-F1D373543AA0}" srcOrd="0" destOrd="0" presId="urn:microsoft.com/office/officeart/2009/3/layout/StepUpProcess"/>
    <dgm:cxn modelId="{DF350C93-9F3C-4F96-8471-467741F60876}" type="presParOf" srcId="{8ABB417B-F77C-4A6A-9359-66FE3AD995C0}" destId="{C3265A35-6A66-4D84-B8BE-2DDE93BA9440}" srcOrd="4" destOrd="0" presId="urn:microsoft.com/office/officeart/2009/3/layout/StepUpProcess"/>
    <dgm:cxn modelId="{0BDD8729-CA3E-47BA-9EE7-41BC1E20B359}" type="presParOf" srcId="{C3265A35-6A66-4D84-B8BE-2DDE93BA9440}" destId="{7E8DF43B-774E-40C6-86A0-2EF913A69D72}" srcOrd="0" destOrd="0" presId="urn:microsoft.com/office/officeart/2009/3/layout/StepUpProcess"/>
    <dgm:cxn modelId="{DAF7A678-0026-4D93-89C6-07DD4C34FE4D}" type="presParOf" srcId="{C3265A35-6A66-4D84-B8BE-2DDE93BA9440}" destId="{E8B8CDE2-AA67-4BBA-BB03-725EF549E70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7421F2A-A080-40C9-A260-3E4A5088003A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8EC8AF-4C87-4D5A-B989-A29E6F69A6B0}">
      <dgm:prSet phldrT="[Text]"/>
      <dgm:spPr/>
      <dgm:t>
        <a:bodyPr/>
        <a:lstStyle/>
        <a:p>
          <a:r>
            <a:rPr lang="en-IN" dirty="0"/>
            <a:t>Linear Regression</a:t>
          </a:r>
        </a:p>
      </dgm:t>
    </dgm:pt>
    <dgm:pt modelId="{E643852B-5CAE-4D27-BE0E-FACE04AF7530}" type="parTrans" cxnId="{5994767F-E28E-48C5-B3BC-6B4AAB3DF788}">
      <dgm:prSet/>
      <dgm:spPr/>
      <dgm:t>
        <a:bodyPr/>
        <a:lstStyle/>
        <a:p>
          <a:endParaRPr lang="en-IN"/>
        </a:p>
      </dgm:t>
    </dgm:pt>
    <dgm:pt modelId="{D2E2884F-2603-4166-B0E5-F381EF055333}" type="sibTrans" cxnId="{5994767F-E28E-48C5-B3BC-6B4AAB3DF788}">
      <dgm:prSet/>
      <dgm:spPr/>
      <dgm:t>
        <a:bodyPr/>
        <a:lstStyle/>
        <a:p>
          <a:endParaRPr lang="en-IN"/>
        </a:p>
      </dgm:t>
    </dgm:pt>
    <dgm:pt modelId="{E8AF7C02-C4AE-4B31-9FE3-11DEBFB42F56}">
      <dgm:prSet phldrT="[Text]"/>
      <dgm:spPr/>
      <dgm:t>
        <a:bodyPr/>
        <a:lstStyle/>
        <a:p>
          <a:r>
            <a:rPr lang="en-IN" dirty="0"/>
            <a:t>Random Forest Regression</a:t>
          </a:r>
        </a:p>
      </dgm:t>
    </dgm:pt>
    <dgm:pt modelId="{9C018DFF-3459-4236-9D82-BFDC1941674E}" type="parTrans" cxnId="{EDBD1C04-12AD-4677-BA02-32EB2EB18399}">
      <dgm:prSet/>
      <dgm:spPr/>
      <dgm:t>
        <a:bodyPr/>
        <a:lstStyle/>
        <a:p>
          <a:endParaRPr lang="en-IN"/>
        </a:p>
      </dgm:t>
    </dgm:pt>
    <dgm:pt modelId="{38A20B59-03F3-4A8F-ABE6-063F73990114}" type="sibTrans" cxnId="{EDBD1C04-12AD-4677-BA02-32EB2EB18399}">
      <dgm:prSet/>
      <dgm:spPr/>
      <dgm:t>
        <a:bodyPr/>
        <a:lstStyle/>
        <a:p>
          <a:endParaRPr lang="en-IN"/>
        </a:p>
      </dgm:t>
    </dgm:pt>
    <dgm:pt modelId="{A6A45D17-0319-4E22-81CB-96FAD3529012}">
      <dgm:prSet phldrT="[Text]"/>
      <dgm:spPr/>
      <dgm:t>
        <a:bodyPr/>
        <a:lstStyle/>
        <a:p>
          <a:r>
            <a:rPr lang="en-IN" dirty="0"/>
            <a:t>Lasso Regression</a:t>
          </a:r>
        </a:p>
      </dgm:t>
    </dgm:pt>
    <dgm:pt modelId="{CA1751B6-1EEE-43E6-B9B7-A27B5504251B}" type="parTrans" cxnId="{E48442A5-0397-4778-9FCE-3E2B0CF4FE6A}">
      <dgm:prSet/>
      <dgm:spPr/>
      <dgm:t>
        <a:bodyPr/>
        <a:lstStyle/>
        <a:p>
          <a:endParaRPr lang="en-GB"/>
        </a:p>
      </dgm:t>
    </dgm:pt>
    <dgm:pt modelId="{82652C6B-BF54-4DEF-821C-ADB9094C4C4C}" type="sibTrans" cxnId="{E48442A5-0397-4778-9FCE-3E2B0CF4FE6A}">
      <dgm:prSet/>
      <dgm:spPr/>
      <dgm:t>
        <a:bodyPr/>
        <a:lstStyle/>
        <a:p>
          <a:endParaRPr lang="en-GB"/>
        </a:p>
      </dgm:t>
    </dgm:pt>
    <dgm:pt modelId="{8ABB417B-F77C-4A6A-9359-66FE3AD995C0}" type="pres">
      <dgm:prSet presAssocID="{97421F2A-A080-40C9-A260-3E4A5088003A}" presName="rootnode" presStyleCnt="0">
        <dgm:presLayoutVars>
          <dgm:chMax/>
          <dgm:chPref/>
          <dgm:dir/>
          <dgm:animLvl val="lvl"/>
        </dgm:presLayoutVars>
      </dgm:prSet>
      <dgm:spPr/>
    </dgm:pt>
    <dgm:pt modelId="{FB9168B1-D403-4D78-A835-03FBAFD47020}" type="pres">
      <dgm:prSet presAssocID="{528EC8AF-4C87-4D5A-B989-A29E6F69A6B0}" presName="composite" presStyleCnt="0"/>
      <dgm:spPr/>
    </dgm:pt>
    <dgm:pt modelId="{E1FED17C-58A6-43F4-877B-FC814CADA359}" type="pres">
      <dgm:prSet presAssocID="{528EC8AF-4C87-4D5A-B989-A29E6F69A6B0}" presName="LShape" presStyleLbl="alignNode1" presStyleIdx="0" presStyleCnt="5" custScaleY="119167" custLinFactNeighborY="0"/>
      <dgm:spPr/>
    </dgm:pt>
    <dgm:pt modelId="{900D67DC-8D5F-4FE9-95EB-AF8884385AC9}" type="pres">
      <dgm:prSet presAssocID="{528EC8AF-4C87-4D5A-B989-A29E6F69A6B0}" presName="ParentText" presStyleLbl="revTx" presStyleIdx="0" presStyleCnt="3" custLinFactNeighborX="5392" custLinFactNeighborY="-4356">
        <dgm:presLayoutVars>
          <dgm:chMax val="0"/>
          <dgm:chPref val="0"/>
          <dgm:bulletEnabled val="1"/>
        </dgm:presLayoutVars>
      </dgm:prSet>
      <dgm:spPr/>
    </dgm:pt>
    <dgm:pt modelId="{4FDB11B6-6432-4C2C-8055-BACEBAF9CC5B}" type="pres">
      <dgm:prSet presAssocID="{528EC8AF-4C87-4D5A-B989-A29E6F69A6B0}" presName="Triangle" presStyleLbl="alignNode1" presStyleIdx="1" presStyleCnt="5"/>
      <dgm:spPr/>
    </dgm:pt>
    <dgm:pt modelId="{98C64BFF-FC1E-453B-861C-B6FF7EDEB881}" type="pres">
      <dgm:prSet presAssocID="{D2E2884F-2603-4166-B0E5-F381EF055333}" presName="sibTrans" presStyleCnt="0"/>
      <dgm:spPr/>
    </dgm:pt>
    <dgm:pt modelId="{C6552FFB-9035-4BD4-B226-FF7F6E5D2E75}" type="pres">
      <dgm:prSet presAssocID="{D2E2884F-2603-4166-B0E5-F381EF055333}" presName="space" presStyleCnt="0"/>
      <dgm:spPr/>
    </dgm:pt>
    <dgm:pt modelId="{C4748F82-8649-4CB5-A8DF-8B696CF56C80}" type="pres">
      <dgm:prSet presAssocID="{E8AF7C02-C4AE-4B31-9FE3-11DEBFB42F56}" presName="composite" presStyleCnt="0"/>
      <dgm:spPr/>
    </dgm:pt>
    <dgm:pt modelId="{51A7017B-7108-4BE0-9D77-7850A3757CA0}" type="pres">
      <dgm:prSet presAssocID="{E8AF7C02-C4AE-4B31-9FE3-11DEBFB42F56}" presName="LShape" presStyleLbl="alignNode1" presStyleIdx="2" presStyleCnt="5" custScaleY="123603" custLinFactNeighborY="0"/>
      <dgm:spPr/>
    </dgm:pt>
    <dgm:pt modelId="{A01DF82D-8B82-4714-A3EB-C46FDA7880FE}" type="pres">
      <dgm:prSet presAssocID="{E8AF7C02-C4AE-4B31-9FE3-11DEBFB42F56}" presName="ParentText" presStyleLbl="revTx" presStyleIdx="1" presStyleCnt="3" custLinFactNeighborX="2399" custLinFactNeighborY="-6041">
        <dgm:presLayoutVars>
          <dgm:chMax val="0"/>
          <dgm:chPref val="0"/>
          <dgm:bulletEnabled val="1"/>
        </dgm:presLayoutVars>
      </dgm:prSet>
      <dgm:spPr/>
    </dgm:pt>
    <dgm:pt modelId="{AF4ED6C8-8520-4CA4-83EA-F5051485E36E}" type="pres">
      <dgm:prSet presAssocID="{E8AF7C02-C4AE-4B31-9FE3-11DEBFB42F56}" presName="Triangle" presStyleLbl="alignNode1" presStyleIdx="3" presStyleCnt="5"/>
      <dgm:spPr/>
    </dgm:pt>
    <dgm:pt modelId="{8EEBB39E-520F-400F-9BC6-788A6EABE0DC}" type="pres">
      <dgm:prSet presAssocID="{38A20B59-03F3-4A8F-ABE6-063F73990114}" presName="sibTrans" presStyleCnt="0"/>
      <dgm:spPr/>
    </dgm:pt>
    <dgm:pt modelId="{E8E7FB76-229B-443A-9B4F-F1D373543AA0}" type="pres">
      <dgm:prSet presAssocID="{38A20B59-03F3-4A8F-ABE6-063F73990114}" presName="space" presStyleCnt="0"/>
      <dgm:spPr/>
    </dgm:pt>
    <dgm:pt modelId="{C3265A35-6A66-4D84-B8BE-2DDE93BA9440}" type="pres">
      <dgm:prSet presAssocID="{A6A45D17-0319-4E22-81CB-96FAD3529012}" presName="composite" presStyleCnt="0"/>
      <dgm:spPr/>
    </dgm:pt>
    <dgm:pt modelId="{7E8DF43B-774E-40C6-86A0-2EF913A69D72}" type="pres">
      <dgm:prSet presAssocID="{A6A45D17-0319-4E22-81CB-96FAD3529012}" presName="LShape" presStyleLbl="alignNode1" presStyleIdx="4" presStyleCnt="5" custScaleY="114708" custLinFactNeighborX="147" custLinFactNeighborY="-10060"/>
      <dgm:spPr>
        <a:solidFill>
          <a:srgbClr val="FF9900"/>
        </a:solidFill>
      </dgm:spPr>
    </dgm:pt>
    <dgm:pt modelId="{E8B8CDE2-AA67-4BBA-BB03-725EF549E708}" type="pres">
      <dgm:prSet presAssocID="{A6A45D17-0319-4E22-81CB-96FAD3529012}" presName="ParentText" presStyleLbl="revTx" presStyleIdx="2" presStyleCnt="3" custLinFactNeighborX="16794" custLinFactNeighborY="-6647">
        <dgm:presLayoutVars>
          <dgm:chMax val="0"/>
          <dgm:chPref val="0"/>
          <dgm:bulletEnabled val="1"/>
        </dgm:presLayoutVars>
      </dgm:prSet>
      <dgm:spPr/>
    </dgm:pt>
  </dgm:ptLst>
  <dgm:cxnLst>
    <dgm:cxn modelId="{EDBD1C04-12AD-4677-BA02-32EB2EB18399}" srcId="{97421F2A-A080-40C9-A260-3E4A5088003A}" destId="{E8AF7C02-C4AE-4B31-9FE3-11DEBFB42F56}" srcOrd="1" destOrd="0" parTransId="{9C018DFF-3459-4236-9D82-BFDC1941674E}" sibTransId="{38A20B59-03F3-4A8F-ABE6-063F73990114}"/>
    <dgm:cxn modelId="{78927A25-6EA5-49EC-B615-AF1B0D296F12}" type="presOf" srcId="{A6A45D17-0319-4E22-81CB-96FAD3529012}" destId="{E8B8CDE2-AA67-4BBA-BB03-725EF549E708}" srcOrd="0" destOrd="0" presId="urn:microsoft.com/office/officeart/2009/3/layout/StepUpProcess"/>
    <dgm:cxn modelId="{6425F037-0313-476C-859E-4E4E50C8E33E}" type="presOf" srcId="{528EC8AF-4C87-4D5A-B989-A29E6F69A6B0}" destId="{900D67DC-8D5F-4FE9-95EB-AF8884385AC9}" srcOrd="0" destOrd="0" presId="urn:microsoft.com/office/officeart/2009/3/layout/StepUpProcess"/>
    <dgm:cxn modelId="{294F6842-AD42-445B-9442-BC3166EA3EF1}" type="presOf" srcId="{E8AF7C02-C4AE-4B31-9FE3-11DEBFB42F56}" destId="{A01DF82D-8B82-4714-A3EB-C46FDA7880FE}" srcOrd="0" destOrd="0" presId="urn:microsoft.com/office/officeart/2009/3/layout/StepUpProcess"/>
    <dgm:cxn modelId="{47D69B74-3F7B-4F46-9211-65D8BFF17867}" type="presOf" srcId="{97421F2A-A080-40C9-A260-3E4A5088003A}" destId="{8ABB417B-F77C-4A6A-9359-66FE3AD995C0}" srcOrd="0" destOrd="0" presId="urn:microsoft.com/office/officeart/2009/3/layout/StepUpProcess"/>
    <dgm:cxn modelId="{5994767F-E28E-48C5-B3BC-6B4AAB3DF788}" srcId="{97421F2A-A080-40C9-A260-3E4A5088003A}" destId="{528EC8AF-4C87-4D5A-B989-A29E6F69A6B0}" srcOrd="0" destOrd="0" parTransId="{E643852B-5CAE-4D27-BE0E-FACE04AF7530}" sibTransId="{D2E2884F-2603-4166-B0E5-F381EF055333}"/>
    <dgm:cxn modelId="{E48442A5-0397-4778-9FCE-3E2B0CF4FE6A}" srcId="{97421F2A-A080-40C9-A260-3E4A5088003A}" destId="{A6A45D17-0319-4E22-81CB-96FAD3529012}" srcOrd="2" destOrd="0" parTransId="{CA1751B6-1EEE-43E6-B9B7-A27B5504251B}" sibTransId="{82652C6B-BF54-4DEF-821C-ADB9094C4C4C}"/>
    <dgm:cxn modelId="{AF0D0F57-9CEF-4BB9-8DEC-3CF322AF4647}" type="presParOf" srcId="{8ABB417B-F77C-4A6A-9359-66FE3AD995C0}" destId="{FB9168B1-D403-4D78-A835-03FBAFD47020}" srcOrd="0" destOrd="0" presId="urn:microsoft.com/office/officeart/2009/3/layout/StepUpProcess"/>
    <dgm:cxn modelId="{DAB29B8B-62E1-44DF-B9DA-ECA7B53B97F7}" type="presParOf" srcId="{FB9168B1-D403-4D78-A835-03FBAFD47020}" destId="{E1FED17C-58A6-43F4-877B-FC814CADA359}" srcOrd="0" destOrd="0" presId="urn:microsoft.com/office/officeart/2009/3/layout/StepUpProcess"/>
    <dgm:cxn modelId="{C7E8F2E3-3034-4BB0-A96A-AD35FBC2467D}" type="presParOf" srcId="{FB9168B1-D403-4D78-A835-03FBAFD47020}" destId="{900D67DC-8D5F-4FE9-95EB-AF8884385AC9}" srcOrd="1" destOrd="0" presId="urn:microsoft.com/office/officeart/2009/3/layout/StepUpProcess"/>
    <dgm:cxn modelId="{8F778C76-363E-42AA-8C53-6E7B5343F81C}" type="presParOf" srcId="{FB9168B1-D403-4D78-A835-03FBAFD47020}" destId="{4FDB11B6-6432-4C2C-8055-BACEBAF9CC5B}" srcOrd="2" destOrd="0" presId="urn:microsoft.com/office/officeart/2009/3/layout/StepUpProcess"/>
    <dgm:cxn modelId="{2C060A5F-4E99-4048-8FF0-D2184DC7754E}" type="presParOf" srcId="{8ABB417B-F77C-4A6A-9359-66FE3AD995C0}" destId="{98C64BFF-FC1E-453B-861C-B6FF7EDEB881}" srcOrd="1" destOrd="0" presId="urn:microsoft.com/office/officeart/2009/3/layout/StepUpProcess"/>
    <dgm:cxn modelId="{BF7A430D-4F60-4C26-B270-1A38C903EF03}" type="presParOf" srcId="{98C64BFF-FC1E-453B-861C-B6FF7EDEB881}" destId="{C6552FFB-9035-4BD4-B226-FF7F6E5D2E75}" srcOrd="0" destOrd="0" presId="urn:microsoft.com/office/officeart/2009/3/layout/StepUpProcess"/>
    <dgm:cxn modelId="{2676BD5A-DEE4-41F8-A2B6-9334B1F88E29}" type="presParOf" srcId="{8ABB417B-F77C-4A6A-9359-66FE3AD995C0}" destId="{C4748F82-8649-4CB5-A8DF-8B696CF56C80}" srcOrd="2" destOrd="0" presId="urn:microsoft.com/office/officeart/2009/3/layout/StepUpProcess"/>
    <dgm:cxn modelId="{A8350E7F-1A8C-4021-81C2-F35699E55E54}" type="presParOf" srcId="{C4748F82-8649-4CB5-A8DF-8B696CF56C80}" destId="{51A7017B-7108-4BE0-9D77-7850A3757CA0}" srcOrd="0" destOrd="0" presId="urn:microsoft.com/office/officeart/2009/3/layout/StepUpProcess"/>
    <dgm:cxn modelId="{92036F01-A573-4CD2-8008-F04C0FFD2AFC}" type="presParOf" srcId="{C4748F82-8649-4CB5-A8DF-8B696CF56C80}" destId="{A01DF82D-8B82-4714-A3EB-C46FDA7880FE}" srcOrd="1" destOrd="0" presId="urn:microsoft.com/office/officeart/2009/3/layout/StepUpProcess"/>
    <dgm:cxn modelId="{1D13431C-36ED-4CA4-A3E9-FE2CF97F5363}" type="presParOf" srcId="{C4748F82-8649-4CB5-A8DF-8B696CF56C80}" destId="{AF4ED6C8-8520-4CA4-83EA-F5051485E36E}" srcOrd="2" destOrd="0" presId="urn:microsoft.com/office/officeart/2009/3/layout/StepUpProcess"/>
    <dgm:cxn modelId="{47324961-F55E-47F8-A5B9-7496113BB429}" type="presParOf" srcId="{8ABB417B-F77C-4A6A-9359-66FE3AD995C0}" destId="{8EEBB39E-520F-400F-9BC6-788A6EABE0DC}" srcOrd="3" destOrd="0" presId="urn:microsoft.com/office/officeart/2009/3/layout/StepUpProcess"/>
    <dgm:cxn modelId="{9F94B4E9-01B2-47BA-947A-78C0BF5C330F}" type="presParOf" srcId="{8EEBB39E-520F-400F-9BC6-788A6EABE0DC}" destId="{E8E7FB76-229B-443A-9B4F-F1D373543AA0}" srcOrd="0" destOrd="0" presId="urn:microsoft.com/office/officeart/2009/3/layout/StepUpProcess"/>
    <dgm:cxn modelId="{DF350C93-9F3C-4F96-8471-467741F60876}" type="presParOf" srcId="{8ABB417B-F77C-4A6A-9359-66FE3AD995C0}" destId="{C3265A35-6A66-4D84-B8BE-2DDE93BA9440}" srcOrd="4" destOrd="0" presId="urn:microsoft.com/office/officeart/2009/3/layout/StepUpProcess"/>
    <dgm:cxn modelId="{0BDD8729-CA3E-47BA-9EE7-41BC1E20B359}" type="presParOf" srcId="{C3265A35-6A66-4D84-B8BE-2DDE93BA9440}" destId="{7E8DF43B-774E-40C6-86A0-2EF913A69D72}" srcOrd="0" destOrd="0" presId="urn:microsoft.com/office/officeart/2009/3/layout/StepUpProcess"/>
    <dgm:cxn modelId="{DAF7A678-0026-4D93-89C6-07DD4C34FE4D}" type="presParOf" srcId="{C3265A35-6A66-4D84-B8BE-2DDE93BA9440}" destId="{E8B8CDE2-AA67-4BBA-BB03-725EF549E70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0289BF-DE62-4289-910A-4494CFAA1B67}" type="doc">
      <dgm:prSet loTypeId="urn:microsoft.com/office/officeart/2005/8/layout/funnel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5912AAC-270B-40F7-B1DA-8BB6605856C8}">
      <dgm:prSet phldrT="[Text]" custT="1"/>
      <dgm:spPr/>
      <dgm:t>
        <a:bodyPr/>
        <a:lstStyle/>
        <a:p>
          <a:r>
            <a:rPr lang="en-US" sz="1200" b="0" dirty="0" err="1">
              <a:effectLst/>
              <a:latin typeface="Verdana" pitchFamily="34" charset="0"/>
              <a:ea typeface="Verdana" pitchFamily="34" charset="0"/>
            </a:rPr>
            <a:t>TakenFreeDelivery</a:t>
          </a:r>
          <a:endParaRPr lang="en-GB" sz="1200" b="0" dirty="0"/>
        </a:p>
      </dgm:t>
    </dgm:pt>
    <dgm:pt modelId="{6F96F8F3-73E1-4253-BA0F-2E9392394C23}" type="parTrans" cxnId="{2B352E7B-91C2-4C14-B0CB-6CA0A65B890A}">
      <dgm:prSet/>
      <dgm:spPr/>
      <dgm:t>
        <a:bodyPr/>
        <a:lstStyle/>
        <a:p>
          <a:endParaRPr lang="en-GB"/>
        </a:p>
      </dgm:t>
    </dgm:pt>
    <dgm:pt modelId="{AEDEEB24-A456-455E-8CF2-F8EECAF43B94}" type="sibTrans" cxnId="{2B352E7B-91C2-4C14-B0CB-6CA0A65B890A}">
      <dgm:prSet/>
      <dgm:spPr/>
      <dgm:t>
        <a:bodyPr/>
        <a:lstStyle/>
        <a:p>
          <a:endParaRPr lang="en-GB"/>
        </a:p>
      </dgm:t>
    </dgm:pt>
    <dgm:pt modelId="{718C3EC8-2A38-41E6-9FBF-B9BA77B8475E}">
      <dgm:prSet phldrT="[Text]" custT="1"/>
      <dgm:spPr/>
      <dgm:t>
        <a:bodyPr/>
        <a:lstStyle/>
        <a:p>
          <a:r>
            <a:rPr lang="en-US" sz="1200" b="0" dirty="0" err="1">
              <a:effectLst/>
              <a:latin typeface="Verdana" pitchFamily="34" charset="0"/>
              <a:ea typeface="Verdana" pitchFamily="34" charset="0"/>
            </a:rPr>
            <a:t>FootfallInDiscountPeriod</a:t>
          </a:r>
          <a:endParaRPr lang="en-GB" sz="1200" b="0" dirty="0"/>
        </a:p>
      </dgm:t>
    </dgm:pt>
    <dgm:pt modelId="{6186948B-8389-4DAC-8F07-F70E69BBFF95}" type="parTrans" cxnId="{627B191B-8AEF-4114-B745-3189816120A6}">
      <dgm:prSet/>
      <dgm:spPr/>
      <dgm:t>
        <a:bodyPr/>
        <a:lstStyle/>
        <a:p>
          <a:endParaRPr lang="en-GB"/>
        </a:p>
      </dgm:t>
    </dgm:pt>
    <dgm:pt modelId="{BCDC970A-210D-4179-96FE-DF1E80AB11DE}" type="sibTrans" cxnId="{627B191B-8AEF-4114-B745-3189816120A6}">
      <dgm:prSet/>
      <dgm:spPr/>
      <dgm:t>
        <a:bodyPr/>
        <a:lstStyle/>
        <a:p>
          <a:endParaRPr lang="en-GB"/>
        </a:p>
      </dgm:t>
    </dgm:pt>
    <dgm:pt modelId="{219A5BEE-6B7D-4DA3-BA74-50028276E1BD}">
      <dgm:prSet phldrT="[Text]" custT="1"/>
      <dgm:spPr/>
      <dgm:t>
        <a:bodyPr/>
        <a:lstStyle/>
        <a:p>
          <a:r>
            <a:rPr lang="en-US" sz="1200" b="0" dirty="0" err="1">
              <a:effectLst/>
              <a:latin typeface="Verdana" pitchFamily="34" charset="0"/>
              <a:ea typeface="Verdana" pitchFamily="34" charset="0"/>
            </a:rPr>
            <a:t>ResponseToPromotion</a:t>
          </a:r>
          <a:endParaRPr lang="en-GB" sz="1200" b="0" dirty="0"/>
        </a:p>
      </dgm:t>
    </dgm:pt>
    <dgm:pt modelId="{E1B253E4-29C2-4F9C-95D2-184942D3DE0B}" type="parTrans" cxnId="{6470710C-EA23-47F9-ACE2-15B7291E532B}">
      <dgm:prSet/>
      <dgm:spPr/>
      <dgm:t>
        <a:bodyPr/>
        <a:lstStyle/>
        <a:p>
          <a:endParaRPr lang="en-GB"/>
        </a:p>
      </dgm:t>
    </dgm:pt>
    <dgm:pt modelId="{375F6B08-06EF-4012-9C74-37DD2AAF4A8D}" type="sibTrans" cxnId="{6470710C-EA23-47F9-ACE2-15B7291E532B}">
      <dgm:prSet/>
      <dgm:spPr/>
      <dgm:t>
        <a:bodyPr/>
        <a:lstStyle/>
        <a:p>
          <a:endParaRPr lang="en-GB"/>
        </a:p>
      </dgm:t>
    </dgm:pt>
    <dgm:pt modelId="{8C10B65B-AA98-4AC2-85F9-7D3D806C70F6}">
      <dgm:prSet phldrT="[Text]" custT="1"/>
      <dgm:spPr/>
      <dgm:t>
        <a:bodyPr/>
        <a:lstStyle/>
        <a:p>
          <a:r>
            <a:rPr lang="en-US" sz="1200" b="0" dirty="0" err="1">
              <a:effectLst/>
              <a:latin typeface="Verdana" pitchFamily="34" charset="0"/>
              <a:ea typeface="Verdana" pitchFamily="34" charset="0"/>
            </a:rPr>
            <a:t>TakenProdFromPromo</a:t>
          </a:r>
          <a:endParaRPr lang="en-GB" sz="1200" b="0" dirty="0"/>
        </a:p>
      </dgm:t>
    </dgm:pt>
    <dgm:pt modelId="{994D8C61-5F38-4365-BE15-11131D735226}" type="parTrans" cxnId="{7A969CA1-99BD-499C-858E-4C1BA5231C46}">
      <dgm:prSet/>
      <dgm:spPr/>
      <dgm:t>
        <a:bodyPr/>
        <a:lstStyle/>
        <a:p>
          <a:endParaRPr lang="en-GB"/>
        </a:p>
      </dgm:t>
    </dgm:pt>
    <dgm:pt modelId="{E525C141-1BB3-4FAA-BAF0-9FEA1945F91F}" type="sibTrans" cxnId="{7A969CA1-99BD-499C-858E-4C1BA5231C46}">
      <dgm:prSet/>
      <dgm:spPr/>
      <dgm:t>
        <a:bodyPr/>
        <a:lstStyle/>
        <a:p>
          <a:endParaRPr lang="en-GB"/>
        </a:p>
      </dgm:t>
    </dgm:pt>
    <dgm:pt modelId="{9BD566C9-FB5C-4B29-A89D-307E5310C077}" type="pres">
      <dgm:prSet presAssocID="{DD0289BF-DE62-4289-910A-4494CFAA1B67}" presName="Name0" presStyleCnt="0">
        <dgm:presLayoutVars>
          <dgm:chMax val="4"/>
          <dgm:resizeHandles val="exact"/>
        </dgm:presLayoutVars>
      </dgm:prSet>
      <dgm:spPr/>
    </dgm:pt>
    <dgm:pt modelId="{0E89251F-A913-48B6-A441-6DAB4E2507B7}" type="pres">
      <dgm:prSet presAssocID="{DD0289BF-DE62-4289-910A-4494CFAA1B67}" presName="ellipse" presStyleLbl="trBgShp" presStyleIdx="0" presStyleCnt="1"/>
      <dgm:spPr/>
    </dgm:pt>
    <dgm:pt modelId="{FCA4E15E-E188-41D4-9CC5-306411691D9B}" type="pres">
      <dgm:prSet presAssocID="{DD0289BF-DE62-4289-910A-4494CFAA1B67}" presName="arrow1" presStyleLbl="fgShp" presStyleIdx="0" presStyleCnt="1"/>
      <dgm:spPr/>
    </dgm:pt>
    <dgm:pt modelId="{56D0C4D3-0B58-46B4-899D-7F8ACAFCD698}" type="pres">
      <dgm:prSet presAssocID="{DD0289BF-DE62-4289-910A-4494CFAA1B67}" presName="rectangle" presStyleLbl="revTx" presStyleIdx="0" presStyleCnt="1" custLinFactNeighborX="1418" custLinFactNeighborY="19814">
        <dgm:presLayoutVars>
          <dgm:bulletEnabled val="1"/>
        </dgm:presLayoutVars>
      </dgm:prSet>
      <dgm:spPr/>
    </dgm:pt>
    <dgm:pt modelId="{0856F5AE-E1ED-44D3-9352-233E4B55E7A4}" type="pres">
      <dgm:prSet presAssocID="{718C3EC8-2A38-41E6-9FBF-B9BA77B8475E}" presName="item1" presStyleLbl="node1" presStyleIdx="0" presStyleCnt="3" custScaleX="177693" custScaleY="180725" custLinFactNeighborX="-11432" custLinFactNeighborY="-17857">
        <dgm:presLayoutVars>
          <dgm:bulletEnabled val="1"/>
        </dgm:presLayoutVars>
      </dgm:prSet>
      <dgm:spPr/>
    </dgm:pt>
    <dgm:pt modelId="{CEDD8D98-31F5-4C62-BF1E-9A36FACE59EB}" type="pres">
      <dgm:prSet presAssocID="{8C10B65B-AA98-4AC2-85F9-7D3D806C70F6}" presName="item2" presStyleLbl="node1" presStyleIdx="1" presStyleCnt="3" custScaleX="170901" custScaleY="179869" custLinFactNeighborX="-9467" custLinFactNeighborY="-75850">
        <dgm:presLayoutVars>
          <dgm:bulletEnabled val="1"/>
        </dgm:presLayoutVars>
      </dgm:prSet>
      <dgm:spPr/>
    </dgm:pt>
    <dgm:pt modelId="{4579579C-2BB1-407F-9617-F7C5FD9AFC21}" type="pres">
      <dgm:prSet presAssocID="{219A5BEE-6B7D-4DA3-BA74-50028276E1BD}" presName="item3" presStyleLbl="node1" presStyleIdx="2" presStyleCnt="3" custScaleX="173096" custScaleY="169338" custLinFactNeighborX="40709" custLinFactNeighborY="-65319">
        <dgm:presLayoutVars>
          <dgm:bulletEnabled val="1"/>
        </dgm:presLayoutVars>
      </dgm:prSet>
      <dgm:spPr/>
    </dgm:pt>
    <dgm:pt modelId="{23209D22-0C32-43F3-8124-22FC8532CD31}" type="pres">
      <dgm:prSet presAssocID="{DD0289BF-DE62-4289-910A-4494CFAA1B67}" presName="funnel" presStyleLbl="trAlignAcc1" presStyleIdx="0" presStyleCnt="1" custScaleX="142857" custScaleY="133179" custLinFactNeighborX="0" custLinFactNeighborY="-7179"/>
      <dgm:spPr/>
    </dgm:pt>
  </dgm:ptLst>
  <dgm:cxnLst>
    <dgm:cxn modelId="{6470710C-EA23-47F9-ACE2-15B7291E532B}" srcId="{DD0289BF-DE62-4289-910A-4494CFAA1B67}" destId="{219A5BEE-6B7D-4DA3-BA74-50028276E1BD}" srcOrd="3" destOrd="0" parTransId="{E1B253E4-29C2-4F9C-95D2-184942D3DE0B}" sibTransId="{375F6B08-06EF-4012-9C74-37DD2AAF4A8D}"/>
    <dgm:cxn modelId="{627B191B-8AEF-4114-B745-3189816120A6}" srcId="{DD0289BF-DE62-4289-910A-4494CFAA1B67}" destId="{718C3EC8-2A38-41E6-9FBF-B9BA77B8475E}" srcOrd="1" destOrd="0" parTransId="{6186948B-8389-4DAC-8F07-F70E69BBFF95}" sibTransId="{BCDC970A-210D-4179-96FE-DF1E80AB11DE}"/>
    <dgm:cxn modelId="{1E99DC30-6785-4B2F-9F10-C502A8350D53}" type="presOf" srcId="{95912AAC-270B-40F7-B1DA-8BB6605856C8}" destId="{4579579C-2BB1-407F-9617-F7C5FD9AFC21}" srcOrd="0" destOrd="0" presId="urn:microsoft.com/office/officeart/2005/8/layout/funnel1"/>
    <dgm:cxn modelId="{8D506934-8678-4A23-89DC-E93B9E7830E5}" type="presOf" srcId="{DD0289BF-DE62-4289-910A-4494CFAA1B67}" destId="{9BD566C9-FB5C-4B29-A89D-307E5310C077}" srcOrd="0" destOrd="0" presId="urn:microsoft.com/office/officeart/2005/8/layout/funnel1"/>
    <dgm:cxn modelId="{6E62BA72-288F-4951-B753-3897197F6B5F}" type="presOf" srcId="{219A5BEE-6B7D-4DA3-BA74-50028276E1BD}" destId="{56D0C4D3-0B58-46B4-899D-7F8ACAFCD698}" srcOrd="0" destOrd="0" presId="urn:microsoft.com/office/officeart/2005/8/layout/funnel1"/>
    <dgm:cxn modelId="{2B352E7B-91C2-4C14-B0CB-6CA0A65B890A}" srcId="{DD0289BF-DE62-4289-910A-4494CFAA1B67}" destId="{95912AAC-270B-40F7-B1DA-8BB6605856C8}" srcOrd="0" destOrd="0" parTransId="{6F96F8F3-73E1-4253-BA0F-2E9392394C23}" sibTransId="{AEDEEB24-A456-455E-8CF2-F8EECAF43B94}"/>
    <dgm:cxn modelId="{7A969CA1-99BD-499C-858E-4C1BA5231C46}" srcId="{DD0289BF-DE62-4289-910A-4494CFAA1B67}" destId="{8C10B65B-AA98-4AC2-85F9-7D3D806C70F6}" srcOrd="2" destOrd="0" parTransId="{994D8C61-5F38-4365-BE15-11131D735226}" sibTransId="{E525C141-1BB3-4FAA-BAF0-9FEA1945F91F}"/>
    <dgm:cxn modelId="{32B3D1C0-E09F-44D2-B79F-E375D96086DA}" type="presOf" srcId="{8C10B65B-AA98-4AC2-85F9-7D3D806C70F6}" destId="{0856F5AE-E1ED-44D3-9352-233E4B55E7A4}" srcOrd="0" destOrd="0" presId="urn:microsoft.com/office/officeart/2005/8/layout/funnel1"/>
    <dgm:cxn modelId="{408024E5-9EBB-490A-93C6-5C1A6F0C6644}" type="presOf" srcId="{718C3EC8-2A38-41E6-9FBF-B9BA77B8475E}" destId="{CEDD8D98-31F5-4C62-BF1E-9A36FACE59EB}" srcOrd="0" destOrd="0" presId="urn:microsoft.com/office/officeart/2005/8/layout/funnel1"/>
    <dgm:cxn modelId="{0E6317BD-56BE-4EE1-A8B0-54934F745494}" type="presParOf" srcId="{9BD566C9-FB5C-4B29-A89D-307E5310C077}" destId="{0E89251F-A913-48B6-A441-6DAB4E2507B7}" srcOrd="0" destOrd="0" presId="urn:microsoft.com/office/officeart/2005/8/layout/funnel1"/>
    <dgm:cxn modelId="{C9420A44-B4B1-4E42-9D07-1162D3368B7C}" type="presParOf" srcId="{9BD566C9-FB5C-4B29-A89D-307E5310C077}" destId="{FCA4E15E-E188-41D4-9CC5-306411691D9B}" srcOrd="1" destOrd="0" presId="urn:microsoft.com/office/officeart/2005/8/layout/funnel1"/>
    <dgm:cxn modelId="{BF0441BF-3574-4E51-9E7E-F15A57F8B44C}" type="presParOf" srcId="{9BD566C9-FB5C-4B29-A89D-307E5310C077}" destId="{56D0C4D3-0B58-46B4-899D-7F8ACAFCD698}" srcOrd="2" destOrd="0" presId="urn:microsoft.com/office/officeart/2005/8/layout/funnel1"/>
    <dgm:cxn modelId="{53468DD4-6D89-485F-9F4E-6EE4EF8E2838}" type="presParOf" srcId="{9BD566C9-FB5C-4B29-A89D-307E5310C077}" destId="{0856F5AE-E1ED-44D3-9352-233E4B55E7A4}" srcOrd="3" destOrd="0" presId="urn:microsoft.com/office/officeart/2005/8/layout/funnel1"/>
    <dgm:cxn modelId="{C16B6953-79BE-489B-B8C1-DA5A0A8BDD7D}" type="presParOf" srcId="{9BD566C9-FB5C-4B29-A89D-307E5310C077}" destId="{CEDD8D98-31F5-4C62-BF1E-9A36FACE59EB}" srcOrd="4" destOrd="0" presId="urn:microsoft.com/office/officeart/2005/8/layout/funnel1"/>
    <dgm:cxn modelId="{DEBFD663-A2D4-4883-A35F-D067BCE70F1F}" type="presParOf" srcId="{9BD566C9-FB5C-4B29-A89D-307E5310C077}" destId="{4579579C-2BB1-407F-9617-F7C5FD9AFC21}" srcOrd="5" destOrd="0" presId="urn:microsoft.com/office/officeart/2005/8/layout/funnel1"/>
    <dgm:cxn modelId="{C72B43F5-F51E-4632-8A38-3619DABBD75B}" type="presParOf" srcId="{9BD566C9-FB5C-4B29-A89D-307E5310C077}" destId="{23209D22-0C32-43F3-8124-22FC8532CD3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0289BF-DE62-4289-910A-4494CFAA1B67}" type="doc">
      <dgm:prSet loTypeId="urn:microsoft.com/office/officeart/2005/8/layout/funnel1" loCatId="process" qsTypeId="urn:microsoft.com/office/officeart/2005/8/quickstyle/3d1" qsCatId="3D" csTypeId="urn:microsoft.com/office/officeart/2005/8/colors/accent1_2" csCatId="accent1" phldr="1"/>
      <dgm:spPr/>
    </dgm:pt>
    <dgm:pt modelId="{95912AAC-270B-40F7-B1DA-8BB6605856C8}">
      <dgm:prSet phldrT="[Text]" custT="1"/>
      <dgm:spPr/>
      <dgm:t>
        <a:bodyPr/>
        <a:lstStyle/>
        <a:p>
          <a:r>
            <a:rPr lang="en-US" sz="1200" b="0">
              <a:latin typeface="Verdana" pitchFamily="34" charset="0"/>
              <a:ea typeface="Verdana" pitchFamily="34" charset="0"/>
            </a:rPr>
            <a:t>AvgNumberOfProduct</a:t>
          </a:r>
          <a:endParaRPr lang="en-GB" sz="1200" b="0" dirty="0"/>
        </a:p>
      </dgm:t>
    </dgm:pt>
    <dgm:pt modelId="{6F96F8F3-73E1-4253-BA0F-2E9392394C23}" type="parTrans" cxnId="{2B352E7B-91C2-4C14-B0CB-6CA0A65B890A}">
      <dgm:prSet/>
      <dgm:spPr/>
      <dgm:t>
        <a:bodyPr/>
        <a:lstStyle/>
        <a:p>
          <a:endParaRPr lang="en-GB"/>
        </a:p>
      </dgm:t>
    </dgm:pt>
    <dgm:pt modelId="{AEDEEB24-A456-455E-8CF2-F8EECAF43B94}" type="sibTrans" cxnId="{2B352E7B-91C2-4C14-B0CB-6CA0A65B890A}">
      <dgm:prSet/>
      <dgm:spPr/>
      <dgm:t>
        <a:bodyPr/>
        <a:lstStyle/>
        <a:p>
          <a:endParaRPr lang="en-GB"/>
        </a:p>
      </dgm:t>
    </dgm:pt>
    <dgm:pt modelId="{718C3EC8-2A38-41E6-9FBF-B9BA77B8475E}">
      <dgm:prSet phldrT="[Text]" custT="1"/>
      <dgm:spPr/>
      <dgm:t>
        <a:bodyPr/>
        <a:lstStyle/>
        <a:p>
          <a:r>
            <a:rPr lang="en-US" sz="1200" b="0">
              <a:latin typeface="Verdana" pitchFamily="34" charset="0"/>
              <a:ea typeface="Verdana" pitchFamily="34" charset="0"/>
            </a:rPr>
            <a:t>VisitInLastMonth</a:t>
          </a:r>
          <a:endParaRPr lang="en-GB" sz="1200" b="0" dirty="0"/>
        </a:p>
      </dgm:t>
    </dgm:pt>
    <dgm:pt modelId="{6186948B-8389-4DAC-8F07-F70E69BBFF95}" type="parTrans" cxnId="{627B191B-8AEF-4114-B745-3189816120A6}">
      <dgm:prSet/>
      <dgm:spPr/>
      <dgm:t>
        <a:bodyPr/>
        <a:lstStyle/>
        <a:p>
          <a:endParaRPr lang="en-GB"/>
        </a:p>
      </dgm:t>
    </dgm:pt>
    <dgm:pt modelId="{BCDC970A-210D-4179-96FE-DF1E80AB11DE}" type="sibTrans" cxnId="{627B191B-8AEF-4114-B745-3189816120A6}">
      <dgm:prSet/>
      <dgm:spPr/>
      <dgm:t>
        <a:bodyPr/>
        <a:lstStyle/>
        <a:p>
          <a:endParaRPr lang="en-GB"/>
        </a:p>
      </dgm:t>
    </dgm:pt>
    <dgm:pt modelId="{219A5BEE-6B7D-4DA3-BA74-50028276E1BD}">
      <dgm:prSet phldrT="[Text]" custT="1"/>
      <dgm:spPr/>
      <dgm:t>
        <a:bodyPr/>
        <a:lstStyle/>
        <a:p>
          <a:r>
            <a:rPr lang="en-US" sz="1200" b="0" dirty="0" err="1">
              <a:effectLst/>
              <a:latin typeface="Verdana" pitchFamily="34" charset="0"/>
              <a:ea typeface="Verdana" pitchFamily="34" charset="0"/>
            </a:rPr>
            <a:t>RFM_Label</a:t>
          </a:r>
          <a:endParaRPr lang="en-GB" sz="1200" b="0" dirty="0"/>
        </a:p>
      </dgm:t>
    </dgm:pt>
    <dgm:pt modelId="{E1B253E4-29C2-4F9C-95D2-184942D3DE0B}" type="parTrans" cxnId="{6470710C-EA23-47F9-ACE2-15B7291E532B}">
      <dgm:prSet/>
      <dgm:spPr/>
      <dgm:t>
        <a:bodyPr/>
        <a:lstStyle/>
        <a:p>
          <a:endParaRPr lang="en-GB"/>
        </a:p>
      </dgm:t>
    </dgm:pt>
    <dgm:pt modelId="{375F6B08-06EF-4012-9C74-37DD2AAF4A8D}" type="sibTrans" cxnId="{6470710C-EA23-47F9-ACE2-15B7291E532B}">
      <dgm:prSet/>
      <dgm:spPr/>
      <dgm:t>
        <a:bodyPr/>
        <a:lstStyle/>
        <a:p>
          <a:endParaRPr lang="en-GB"/>
        </a:p>
      </dgm:t>
    </dgm:pt>
    <dgm:pt modelId="{8C10B65B-AA98-4AC2-85F9-7D3D806C70F6}">
      <dgm:prSet phldrT="[Text]" custT="1"/>
      <dgm:spPr/>
      <dgm:t>
        <a:bodyPr/>
        <a:lstStyle/>
        <a:p>
          <a:r>
            <a:rPr lang="en-US" sz="1200" b="0">
              <a:latin typeface="Verdana" pitchFamily="34" charset="0"/>
              <a:ea typeface="Verdana" pitchFamily="34" charset="0"/>
            </a:rPr>
            <a:t>AvgBillAmount</a:t>
          </a:r>
          <a:endParaRPr lang="en-GB" sz="1200" b="0" dirty="0"/>
        </a:p>
      </dgm:t>
    </dgm:pt>
    <dgm:pt modelId="{994D8C61-5F38-4365-BE15-11131D735226}" type="parTrans" cxnId="{7A969CA1-99BD-499C-858E-4C1BA5231C46}">
      <dgm:prSet/>
      <dgm:spPr/>
      <dgm:t>
        <a:bodyPr/>
        <a:lstStyle/>
        <a:p>
          <a:endParaRPr lang="en-GB"/>
        </a:p>
      </dgm:t>
    </dgm:pt>
    <dgm:pt modelId="{E525C141-1BB3-4FAA-BAF0-9FEA1945F91F}" type="sibTrans" cxnId="{7A969CA1-99BD-499C-858E-4C1BA5231C46}">
      <dgm:prSet/>
      <dgm:spPr/>
      <dgm:t>
        <a:bodyPr/>
        <a:lstStyle/>
        <a:p>
          <a:endParaRPr lang="en-GB"/>
        </a:p>
      </dgm:t>
    </dgm:pt>
    <dgm:pt modelId="{9BD566C9-FB5C-4B29-A89D-307E5310C077}" type="pres">
      <dgm:prSet presAssocID="{DD0289BF-DE62-4289-910A-4494CFAA1B67}" presName="Name0" presStyleCnt="0">
        <dgm:presLayoutVars>
          <dgm:chMax val="4"/>
          <dgm:resizeHandles val="exact"/>
        </dgm:presLayoutVars>
      </dgm:prSet>
      <dgm:spPr/>
    </dgm:pt>
    <dgm:pt modelId="{0E89251F-A913-48B6-A441-6DAB4E2507B7}" type="pres">
      <dgm:prSet presAssocID="{DD0289BF-DE62-4289-910A-4494CFAA1B67}" presName="ellipse" presStyleLbl="trBgShp" presStyleIdx="0" presStyleCnt="1"/>
      <dgm:spPr/>
    </dgm:pt>
    <dgm:pt modelId="{FCA4E15E-E188-41D4-9CC5-306411691D9B}" type="pres">
      <dgm:prSet presAssocID="{DD0289BF-DE62-4289-910A-4494CFAA1B67}" presName="arrow1" presStyleLbl="fgShp" presStyleIdx="0" presStyleCnt="1"/>
      <dgm:spPr/>
    </dgm:pt>
    <dgm:pt modelId="{56D0C4D3-0B58-46B4-899D-7F8ACAFCD698}" type="pres">
      <dgm:prSet presAssocID="{DD0289BF-DE62-4289-910A-4494CFAA1B67}" presName="rectangle" presStyleLbl="revTx" presStyleIdx="0" presStyleCnt="1" custLinFactNeighborX="1418" custLinFactNeighborY="19814">
        <dgm:presLayoutVars>
          <dgm:bulletEnabled val="1"/>
        </dgm:presLayoutVars>
      </dgm:prSet>
      <dgm:spPr/>
    </dgm:pt>
    <dgm:pt modelId="{0856F5AE-E1ED-44D3-9352-233E4B55E7A4}" type="pres">
      <dgm:prSet presAssocID="{718C3EC8-2A38-41E6-9FBF-B9BA77B8475E}" presName="item1" presStyleLbl="node1" presStyleIdx="0" presStyleCnt="3" custScaleX="177693" custScaleY="180725" custLinFactNeighborX="-11432" custLinFactNeighborY="-17857">
        <dgm:presLayoutVars>
          <dgm:bulletEnabled val="1"/>
        </dgm:presLayoutVars>
      </dgm:prSet>
      <dgm:spPr/>
    </dgm:pt>
    <dgm:pt modelId="{CEDD8D98-31F5-4C62-BF1E-9A36FACE59EB}" type="pres">
      <dgm:prSet presAssocID="{8C10B65B-AA98-4AC2-85F9-7D3D806C70F6}" presName="item2" presStyleLbl="node1" presStyleIdx="1" presStyleCnt="3" custScaleX="170901" custScaleY="179869" custLinFactNeighborX="-9467" custLinFactNeighborY="-75850">
        <dgm:presLayoutVars>
          <dgm:bulletEnabled val="1"/>
        </dgm:presLayoutVars>
      </dgm:prSet>
      <dgm:spPr/>
    </dgm:pt>
    <dgm:pt modelId="{4579579C-2BB1-407F-9617-F7C5FD9AFC21}" type="pres">
      <dgm:prSet presAssocID="{219A5BEE-6B7D-4DA3-BA74-50028276E1BD}" presName="item3" presStyleLbl="node1" presStyleIdx="2" presStyleCnt="3" custScaleX="173096" custScaleY="169338" custLinFactNeighborX="40709" custLinFactNeighborY="-65319">
        <dgm:presLayoutVars>
          <dgm:bulletEnabled val="1"/>
        </dgm:presLayoutVars>
      </dgm:prSet>
      <dgm:spPr/>
    </dgm:pt>
    <dgm:pt modelId="{23209D22-0C32-43F3-8124-22FC8532CD31}" type="pres">
      <dgm:prSet presAssocID="{DD0289BF-DE62-4289-910A-4494CFAA1B67}" presName="funnel" presStyleLbl="trAlignAcc1" presStyleIdx="0" presStyleCnt="1" custScaleX="142857" custScaleY="133179" custLinFactNeighborX="-3040" custLinFactNeighborY="-8656"/>
      <dgm:spPr/>
    </dgm:pt>
  </dgm:ptLst>
  <dgm:cxnLst>
    <dgm:cxn modelId="{6470710C-EA23-47F9-ACE2-15B7291E532B}" srcId="{DD0289BF-DE62-4289-910A-4494CFAA1B67}" destId="{219A5BEE-6B7D-4DA3-BA74-50028276E1BD}" srcOrd="3" destOrd="0" parTransId="{E1B253E4-29C2-4F9C-95D2-184942D3DE0B}" sibTransId="{375F6B08-06EF-4012-9C74-37DD2AAF4A8D}"/>
    <dgm:cxn modelId="{627B191B-8AEF-4114-B745-3189816120A6}" srcId="{DD0289BF-DE62-4289-910A-4494CFAA1B67}" destId="{718C3EC8-2A38-41E6-9FBF-B9BA77B8475E}" srcOrd="1" destOrd="0" parTransId="{6186948B-8389-4DAC-8F07-F70E69BBFF95}" sibTransId="{BCDC970A-210D-4179-96FE-DF1E80AB11DE}"/>
    <dgm:cxn modelId="{1E99DC30-6785-4B2F-9F10-C502A8350D53}" type="presOf" srcId="{95912AAC-270B-40F7-B1DA-8BB6605856C8}" destId="{4579579C-2BB1-407F-9617-F7C5FD9AFC21}" srcOrd="0" destOrd="0" presId="urn:microsoft.com/office/officeart/2005/8/layout/funnel1"/>
    <dgm:cxn modelId="{8D506934-8678-4A23-89DC-E93B9E7830E5}" type="presOf" srcId="{DD0289BF-DE62-4289-910A-4494CFAA1B67}" destId="{9BD566C9-FB5C-4B29-A89D-307E5310C077}" srcOrd="0" destOrd="0" presId="urn:microsoft.com/office/officeart/2005/8/layout/funnel1"/>
    <dgm:cxn modelId="{6E62BA72-288F-4951-B753-3897197F6B5F}" type="presOf" srcId="{219A5BEE-6B7D-4DA3-BA74-50028276E1BD}" destId="{56D0C4D3-0B58-46B4-899D-7F8ACAFCD698}" srcOrd="0" destOrd="0" presId="urn:microsoft.com/office/officeart/2005/8/layout/funnel1"/>
    <dgm:cxn modelId="{2B352E7B-91C2-4C14-B0CB-6CA0A65B890A}" srcId="{DD0289BF-DE62-4289-910A-4494CFAA1B67}" destId="{95912AAC-270B-40F7-B1DA-8BB6605856C8}" srcOrd="0" destOrd="0" parTransId="{6F96F8F3-73E1-4253-BA0F-2E9392394C23}" sibTransId="{AEDEEB24-A456-455E-8CF2-F8EECAF43B94}"/>
    <dgm:cxn modelId="{7A969CA1-99BD-499C-858E-4C1BA5231C46}" srcId="{DD0289BF-DE62-4289-910A-4494CFAA1B67}" destId="{8C10B65B-AA98-4AC2-85F9-7D3D806C70F6}" srcOrd="2" destOrd="0" parTransId="{994D8C61-5F38-4365-BE15-11131D735226}" sibTransId="{E525C141-1BB3-4FAA-BAF0-9FEA1945F91F}"/>
    <dgm:cxn modelId="{32B3D1C0-E09F-44D2-B79F-E375D96086DA}" type="presOf" srcId="{8C10B65B-AA98-4AC2-85F9-7D3D806C70F6}" destId="{0856F5AE-E1ED-44D3-9352-233E4B55E7A4}" srcOrd="0" destOrd="0" presId="urn:microsoft.com/office/officeart/2005/8/layout/funnel1"/>
    <dgm:cxn modelId="{408024E5-9EBB-490A-93C6-5C1A6F0C6644}" type="presOf" srcId="{718C3EC8-2A38-41E6-9FBF-B9BA77B8475E}" destId="{CEDD8D98-31F5-4C62-BF1E-9A36FACE59EB}" srcOrd="0" destOrd="0" presId="urn:microsoft.com/office/officeart/2005/8/layout/funnel1"/>
    <dgm:cxn modelId="{0E6317BD-56BE-4EE1-A8B0-54934F745494}" type="presParOf" srcId="{9BD566C9-FB5C-4B29-A89D-307E5310C077}" destId="{0E89251F-A913-48B6-A441-6DAB4E2507B7}" srcOrd="0" destOrd="0" presId="urn:microsoft.com/office/officeart/2005/8/layout/funnel1"/>
    <dgm:cxn modelId="{C9420A44-B4B1-4E42-9D07-1162D3368B7C}" type="presParOf" srcId="{9BD566C9-FB5C-4B29-A89D-307E5310C077}" destId="{FCA4E15E-E188-41D4-9CC5-306411691D9B}" srcOrd="1" destOrd="0" presId="urn:microsoft.com/office/officeart/2005/8/layout/funnel1"/>
    <dgm:cxn modelId="{BF0441BF-3574-4E51-9E7E-F15A57F8B44C}" type="presParOf" srcId="{9BD566C9-FB5C-4B29-A89D-307E5310C077}" destId="{56D0C4D3-0B58-46B4-899D-7F8ACAFCD698}" srcOrd="2" destOrd="0" presId="urn:microsoft.com/office/officeart/2005/8/layout/funnel1"/>
    <dgm:cxn modelId="{53468DD4-6D89-485F-9F4E-6EE4EF8E2838}" type="presParOf" srcId="{9BD566C9-FB5C-4B29-A89D-307E5310C077}" destId="{0856F5AE-E1ED-44D3-9352-233E4B55E7A4}" srcOrd="3" destOrd="0" presId="urn:microsoft.com/office/officeart/2005/8/layout/funnel1"/>
    <dgm:cxn modelId="{C16B6953-79BE-489B-B8C1-DA5A0A8BDD7D}" type="presParOf" srcId="{9BD566C9-FB5C-4B29-A89D-307E5310C077}" destId="{CEDD8D98-31F5-4C62-BF1E-9A36FACE59EB}" srcOrd="4" destOrd="0" presId="urn:microsoft.com/office/officeart/2005/8/layout/funnel1"/>
    <dgm:cxn modelId="{DEBFD663-A2D4-4883-A35F-D067BCE70F1F}" type="presParOf" srcId="{9BD566C9-FB5C-4B29-A89D-307E5310C077}" destId="{4579579C-2BB1-407F-9617-F7C5FD9AFC21}" srcOrd="5" destOrd="0" presId="urn:microsoft.com/office/officeart/2005/8/layout/funnel1"/>
    <dgm:cxn modelId="{C72B43F5-F51E-4632-8A38-3619DABBD75B}" type="presParOf" srcId="{9BD566C9-FB5C-4B29-A89D-307E5310C077}" destId="{23209D22-0C32-43F3-8124-22FC8532CD3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EB25FB-2027-4613-B087-BB68BFDCB2B5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60AA47-AF46-4E65-B38D-B02C317B376A}">
      <dgm:prSet phldrT="[Text]"/>
      <dgm:spPr/>
      <dgm:t>
        <a:bodyPr/>
        <a:lstStyle/>
        <a:p>
          <a:r>
            <a:rPr lang="en-US" dirty="0"/>
            <a:t>Scaling</a:t>
          </a:r>
        </a:p>
      </dgm:t>
    </dgm:pt>
    <dgm:pt modelId="{A130CBEA-0006-4A59-AFC2-C3010FA5713F}" type="parTrans" cxnId="{DF449392-8543-4CF5-81E8-386150794C3D}">
      <dgm:prSet/>
      <dgm:spPr/>
      <dgm:t>
        <a:bodyPr/>
        <a:lstStyle/>
        <a:p>
          <a:endParaRPr lang="en-US"/>
        </a:p>
      </dgm:t>
    </dgm:pt>
    <dgm:pt modelId="{8240E7C3-7BCA-4894-8ED9-39FA3C4353AC}" type="sibTrans" cxnId="{DF449392-8543-4CF5-81E8-386150794C3D}">
      <dgm:prSet/>
      <dgm:spPr/>
      <dgm:t>
        <a:bodyPr/>
        <a:lstStyle/>
        <a:p>
          <a:endParaRPr lang="en-US"/>
        </a:p>
      </dgm:t>
    </dgm:pt>
    <dgm:pt modelId="{DDCB5CBD-DEC6-419D-9D41-5802C6B68774}">
      <dgm:prSet phldrT="[Text]"/>
      <dgm:spPr/>
      <dgm:t>
        <a:bodyPr/>
        <a:lstStyle/>
        <a:p>
          <a:r>
            <a:rPr lang="en-US" dirty="0"/>
            <a:t>Binning</a:t>
          </a:r>
        </a:p>
      </dgm:t>
    </dgm:pt>
    <dgm:pt modelId="{D04992F2-2A7E-41A0-83BC-C592C58436D2}" type="parTrans" cxnId="{ED276189-CDFF-4CC4-AAA5-D0A56C2D9F96}">
      <dgm:prSet/>
      <dgm:spPr/>
      <dgm:t>
        <a:bodyPr/>
        <a:lstStyle/>
        <a:p>
          <a:endParaRPr lang="en-US"/>
        </a:p>
      </dgm:t>
    </dgm:pt>
    <dgm:pt modelId="{C2B53A1A-B42E-41FE-8C3B-54BF3D6A1533}" type="sibTrans" cxnId="{ED276189-CDFF-4CC4-AAA5-D0A56C2D9F96}">
      <dgm:prSet/>
      <dgm:spPr/>
      <dgm:t>
        <a:bodyPr/>
        <a:lstStyle/>
        <a:p>
          <a:endParaRPr lang="en-US"/>
        </a:p>
      </dgm:t>
    </dgm:pt>
    <dgm:pt modelId="{AAF3D3A8-EDC6-4C56-B995-50E74FF73B66}">
      <dgm:prSet phldrT="[Text]"/>
      <dgm:spPr/>
      <dgm:t>
        <a:bodyPr/>
        <a:lstStyle/>
        <a:p>
          <a:r>
            <a:rPr lang="en-US" dirty="0"/>
            <a:t>Log Transformation</a:t>
          </a:r>
        </a:p>
      </dgm:t>
    </dgm:pt>
    <dgm:pt modelId="{4A810755-3D25-48F7-80E8-DCBD815FD8AA}" type="parTrans" cxnId="{C85E5D85-845A-4616-A3B2-41613EB5A7C8}">
      <dgm:prSet/>
      <dgm:spPr/>
      <dgm:t>
        <a:bodyPr/>
        <a:lstStyle/>
        <a:p>
          <a:endParaRPr lang="en-US"/>
        </a:p>
      </dgm:t>
    </dgm:pt>
    <dgm:pt modelId="{FDD8F154-9B28-4E4F-AC5F-7309868EE8B5}" type="sibTrans" cxnId="{C85E5D85-845A-4616-A3B2-41613EB5A7C8}">
      <dgm:prSet/>
      <dgm:spPr/>
      <dgm:t>
        <a:bodyPr/>
        <a:lstStyle/>
        <a:p>
          <a:endParaRPr lang="en-US"/>
        </a:p>
      </dgm:t>
    </dgm:pt>
    <dgm:pt modelId="{8CA0BF6A-85B6-48A0-BE34-9AEF3D8E61D9}" type="pres">
      <dgm:prSet presAssocID="{1EEB25FB-2027-4613-B087-BB68BFDCB2B5}" presName="linear" presStyleCnt="0">
        <dgm:presLayoutVars>
          <dgm:dir/>
          <dgm:animLvl val="lvl"/>
          <dgm:resizeHandles val="exact"/>
        </dgm:presLayoutVars>
      </dgm:prSet>
      <dgm:spPr/>
    </dgm:pt>
    <dgm:pt modelId="{9E2A981E-E09B-4E17-8344-B89995092FB3}" type="pres">
      <dgm:prSet presAssocID="{9260AA47-AF46-4E65-B38D-B02C317B376A}" presName="parentLin" presStyleCnt="0"/>
      <dgm:spPr/>
    </dgm:pt>
    <dgm:pt modelId="{226B0132-BAA1-4F13-94D8-A1729A086A9A}" type="pres">
      <dgm:prSet presAssocID="{9260AA47-AF46-4E65-B38D-B02C317B376A}" presName="parentLeftMargin" presStyleLbl="node1" presStyleIdx="0" presStyleCnt="3"/>
      <dgm:spPr/>
    </dgm:pt>
    <dgm:pt modelId="{25E662C4-7D00-4B9D-831D-FA63BF81EA55}" type="pres">
      <dgm:prSet presAssocID="{9260AA47-AF46-4E65-B38D-B02C317B376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40D5CBB-F595-4034-A1FA-BF463CA3A6E1}" type="pres">
      <dgm:prSet presAssocID="{9260AA47-AF46-4E65-B38D-B02C317B376A}" presName="negativeSpace" presStyleCnt="0"/>
      <dgm:spPr/>
    </dgm:pt>
    <dgm:pt modelId="{2FD17C13-DAE2-429F-BA3A-F9FCB96A4F6A}" type="pres">
      <dgm:prSet presAssocID="{9260AA47-AF46-4E65-B38D-B02C317B376A}" presName="childText" presStyleLbl="conFgAcc1" presStyleIdx="0" presStyleCnt="3" custLinFactNeighborX="8923" custLinFactNeighborY="13798">
        <dgm:presLayoutVars>
          <dgm:bulletEnabled val="1"/>
        </dgm:presLayoutVars>
      </dgm:prSet>
      <dgm:spPr/>
    </dgm:pt>
    <dgm:pt modelId="{C0AE0E66-1F03-40FF-9C82-F2378B88D827}" type="pres">
      <dgm:prSet presAssocID="{8240E7C3-7BCA-4894-8ED9-39FA3C4353AC}" presName="spaceBetweenRectangles" presStyleCnt="0"/>
      <dgm:spPr/>
    </dgm:pt>
    <dgm:pt modelId="{A4150384-95AD-4A5E-80D5-8144FEDC676E}" type="pres">
      <dgm:prSet presAssocID="{DDCB5CBD-DEC6-419D-9D41-5802C6B68774}" presName="parentLin" presStyleCnt="0"/>
      <dgm:spPr/>
    </dgm:pt>
    <dgm:pt modelId="{AAF65A37-F327-4023-A3EB-C204F42F43F7}" type="pres">
      <dgm:prSet presAssocID="{DDCB5CBD-DEC6-419D-9D41-5802C6B68774}" presName="parentLeftMargin" presStyleLbl="node1" presStyleIdx="0" presStyleCnt="3"/>
      <dgm:spPr/>
    </dgm:pt>
    <dgm:pt modelId="{F1CC363F-320E-46B9-B410-1A47071BE05F}" type="pres">
      <dgm:prSet presAssocID="{DDCB5CBD-DEC6-419D-9D41-5802C6B6877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9B1B9F9-7FA7-4A72-955D-2B3B99AE183B}" type="pres">
      <dgm:prSet presAssocID="{DDCB5CBD-DEC6-419D-9D41-5802C6B68774}" presName="negativeSpace" presStyleCnt="0"/>
      <dgm:spPr/>
    </dgm:pt>
    <dgm:pt modelId="{62DC7539-C45A-457A-8E9E-72A8ED534AC0}" type="pres">
      <dgm:prSet presAssocID="{DDCB5CBD-DEC6-419D-9D41-5802C6B68774}" presName="childText" presStyleLbl="conFgAcc1" presStyleIdx="1" presStyleCnt="3" custLinFactNeighborY="7778">
        <dgm:presLayoutVars>
          <dgm:bulletEnabled val="1"/>
        </dgm:presLayoutVars>
      </dgm:prSet>
      <dgm:spPr/>
    </dgm:pt>
    <dgm:pt modelId="{4016664D-53E0-4EDD-80EE-0B2A42957CCD}" type="pres">
      <dgm:prSet presAssocID="{C2B53A1A-B42E-41FE-8C3B-54BF3D6A1533}" presName="spaceBetweenRectangles" presStyleCnt="0"/>
      <dgm:spPr/>
    </dgm:pt>
    <dgm:pt modelId="{394FA5F2-B009-4CC1-B41A-BDF1043F7E53}" type="pres">
      <dgm:prSet presAssocID="{AAF3D3A8-EDC6-4C56-B995-50E74FF73B66}" presName="parentLin" presStyleCnt="0"/>
      <dgm:spPr/>
    </dgm:pt>
    <dgm:pt modelId="{4F66AFAA-20CD-45C4-A34A-B3D0C27968DD}" type="pres">
      <dgm:prSet presAssocID="{AAF3D3A8-EDC6-4C56-B995-50E74FF73B66}" presName="parentLeftMargin" presStyleLbl="node1" presStyleIdx="1" presStyleCnt="3"/>
      <dgm:spPr/>
    </dgm:pt>
    <dgm:pt modelId="{C16DB165-B6DE-40D9-9A08-B31825983F43}" type="pres">
      <dgm:prSet presAssocID="{AAF3D3A8-EDC6-4C56-B995-50E74FF73B6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3F9C2EB-4EDC-4E9B-ABFE-262064B11BA6}" type="pres">
      <dgm:prSet presAssocID="{AAF3D3A8-EDC6-4C56-B995-50E74FF73B66}" presName="negativeSpace" presStyleCnt="0"/>
      <dgm:spPr/>
    </dgm:pt>
    <dgm:pt modelId="{89E3FC92-5FDD-4189-A9EB-6FF454BC745D}" type="pres">
      <dgm:prSet presAssocID="{AAF3D3A8-EDC6-4C56-B995-50E74FF73B6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093193B-8711-4DFE-B0EC-EEB79F4AD69E}" type="presOf" srcId="{9260AA47-AF46-4E65-B38D-B02C317B376A}" destId="{25E662C4-7D00-4B9D-831D-FA63BF81EA55}" srcOrd="1" destOrd="0" presId="urn:microsoft.com/office/officeart/2005/8/layout/list1"/>
    <dgm:cxn modelId="{FAADDF4E-943D-4FC4-A3CF-791F5F2C017E}" type="presOf" srcId="{DDCB5CBD-DEC6-419D-9D41-5802C6B68774}" destId="{AAF65A37-F327-4023-A3EB-C204F42F43F7}" srcOrd="0" destOrd="0" presId="urn:microsoft.com/office/officeart/2005/8/layout/list1"/>
    <dgm:cxn modelId="{83F5BE4F-570B-4CEA-8B9C-A456034D7727}" type="presOf" srcId="{1EEB25FB-2027-4613-B087-BB68BFDCB2B5}" destId="{8CA0BF6A-85B6-48A0-BE34-9AEF3D8E61D9}" srcOrd="0" destOrd="0" presId="urn:microsoft.com/office/officeart/2005/8/layout/list1"/>
    <dgm:cxn modelId="{1325E95A-5C33-43C0-8516-094F39C76114}" type="presOf" srcId="{DDCB5CBD-DEC6-419D-9D41-5802C6B68774}" destId="{F1CC363F-320E-46B9-B410-1A47071BE05F}" srcOrd="1" destOrd="0" presId="urn:microsoft.com/office/officeart/2005/8/layout/list1"/>
    <dgm:cxn modelId="{C85E5D85-845A-4616-A3B2-41613EB5A7C8}" srcId="{1EEB25FB-2027-4613-B087-BB68BFDCB2B5}" destId="{AAF3D3A8-EDC6-4C56-B995-50E74FF73B66}" srcOrd="2" destOrd="0" parTransId="{4A810755-3D25-48F7-80E8-DCBD815FD8AA}" sibTransId="{FDD8F154-9B28-4E4F-AC5F-7309868EE8B5}"/>
    <dgm:cxn modelId="{16D26488-92F1-4CDA-A575-A680A6FA3E85}" type="presOf" srcId="{AAF3D3A8-EDC6-4C56-B995-50E74FF73B66}" destId="{C16DB165-B6DE-40D9-9A08-B31825983F43}" srcOrd="1" destOrd="0" presId="urn:microsoft.com/office/officeart/2005/8/layout/list1"/>
    <dgm:cxn modelId="{ED276189-CDFF-4CC4-AAA5-D0A56C2D9F96}" srcId="{1EEB25FB-2027-4613-B087-BB68BFDCB2B5}" destId="{DDCB5CBD-DEC6-419D-9D41-5802C6B68774}" srcOrd="1" destOrd="0" parTransId="{D04992F2-2A7E-41A0-83BC-C592C58436D2}" sibTransId="{C2B53A1A-B42E-41FE-8C3B-54BF3D6A1533}"/>
    <dgm:cxn modelId="{DF449392-8543-4CF5-81E8-386150794C3D}" srcId="{1EEB25FB-2027-4613-B087-BB68BFDCB2B5}" destId="{9260AA47-AF46-4E65-B38D-B02C317B376A}" srcOrd="0" destOrd="0" parTransId="{A130CBEA-0006-4A59-AFC2-C3010FA5713F}" sibTransId="{8240E7C3-7BCA-4894-8ED9-39FA3C4353AC}"/>
    <dgm:cxn modelId="{11828994-01F8-4D57-BF50-E801AFA88EC8}" type="presOf" srcId="{9260AA47-AF46-4E65-B38D-B02C317B376A}" destId="{226B0132-BAA1-4F13-94D8-A1729A086A9A}" srcOrd="0" destOrd="0" presId="urn:microsoft.com/office/officeart/2005/8/layout/list1"/>
    <dgm:cxn modelId="{CFB2C1F8-25E3-4692-847E-50DCAC3579FC}" type="presOf" srcId="{AAF3D3A8-EDC6-4C56-B995-50E74FF73B66}" destId="{4F66AFAA-20CD-45C4-A34A-B3D0C27968DD}" srcOrd="0" destOrd="0" presId="urn:microsoft.com/office/officeart/2005/8/layout/list1"/>
    <dgm:cxn modelId="{C1116D4A-B3C6-47A1-9DF9-589312814E7D}" type="presParOf" srcId="{8CA0BF6A-85B6-48A0-BE34-9AEF3D8E61D9}" destId="{9E2A981E-E09B-4E17-8344-B89995092FB3}" srcOrd="0" destOrd="0" presId="urn:microsoft.com/office/officeart/2005/8/layout/list1"/>
    <dgm:cxn modelId="{F59D61C0-4859-4736-B18F-90FE54213655}" type="presParOf" srcId="{9E2A981E-E09B-4E17-8344-B89995092FB3}" destId="{226B0132-BAA1-4F13-94D8-A1729A086A9A}" srcOrd="0" destOrd="0" presId="urn:microsoft.com/office/officeart/2005/8/layout/list1"/>
    <dgm:cxn modelId="{259FDB0A-6DB5-4599-BEFF-F60C6D1BB68C}" type="presParOf" srcId="{9E2A981E-E09B-4E17-8344-B89995092FB3}" destId="{25E662C4-7D00-4B9D-831D-FA63BF81EA55}" srcOrd="1" destOrd="0" presId="urn:microsoft.com/office/officeart/2005/8/layout/list1"/>
    <dgm:cxn modelId="{38D77C52-1EA5-45CC-9070-C744A507737F}" type="presParOf" srcId="{8CA0BF6A-85B6-48A0-BE34-9AEF3D8E61D9}" destId="{940D5CBB-F595-4034-A1FA-BF463CA3A6E1}" srcOrd="1" destOrd="0" presId="urn:microsoft.com/office/officeart/2005/8/layout/list1"/>
    <dgm:cxn modelId="{B8E405F0-7E05-4863-99E9-0305DA1DECD8}" type="presParOf" srcId="{8CA0BF6A-85B6-48A0-BE34-9AEF3D8E61D9}" destId="{2FD17C13-DAE2-429F-BA3A-F9FCB96A4F6A}" srcOrd="2" destOrd="0" presId="urn:microsoft.com/office/officeart/2005/8/layout/list1"/>
    <dgm:cxn modelId="{6D14CE89-042F-45E8-ACC2-1C4D9FEC4583}" type="presParOf" srcId="{8CA0BF6A-85B6-48A0-BE34-9AEF3D8E61D9}" destId="{C0AE0E66-1F03-40FF-9C82-F2378B88D827}" srcOrd="3" destOrd="0" presId="urn:microsoft.com/office/officeart/2005/8/layout/list1"/>
    <dgm:cxn modelId="{AB45394C-D291-4F7A-9E6A-0146291022CD}" type="presParOf" srcId="{8CA0BF6A-85B6-48A0-BE34-9AEF3D8E61D9}" destId="{A4150384-95AD-4A5E-80D5-8144FEDC676E}" srcOrd="4" destOrd="0" presId="urn:microsoft.com/office/officeart/2005/8/layout/list1"/>
    <dgm:cxn modelId="{5AD014E3-F975-4F5B-ACB1-99BD9670B93F}" type="presParOf" srcId="{A4150384-95AD-4A5E-80D5-8144FEDC676E}" destId="{AAF65A37-F327-4023-A3EB-C204F42F43F7}" srcOrd="0" destOrd="0" presId="urn:microsoft.com/office/officeart/2005/8/layout/list1"/>
    <dgm:cxn modelId="{35B45C56-F36E-414B-91C0-1D66BDDAFDCC}" type="presParOf" srcId="{A4150384-95AD-4A5E-80D5-8144FEDC676E}" destId="{F1CC363F-320E-46B9-B410-1A47071BE05F}" srcOrd="1" destOrd="0" presId="urn:microsoft.com/office/officeart/2005/8/layout/list1"/>
    <dgm:cxn modelId="{68FF6ADE-3725-4284-B89F-C0BE65651112}" type="presParOf" srcId="{8CA0BF6A-85B6-48A0-BE34-9AEF3D8E61D9}" destId="{F9B1B9F9-7FA7-4A72-955D-2B3B99AE183B}" srcOrd="5" destOrd="0" presId="urn:microsoft.com/office/officeart/2005/8/layout/list1"/>
    <dgm:cxn modelId="{9A2F27C0-A2D7-48D9-A0DC-20CA20526144}" type="presParOf" srcId="{8CA0BF6A-85B6-48A0-BE34-9AEF3D8E61D9}" destId="{62DC7539-C45A-457A-8E9E-72A8ED534AC0}" srcOrd="6" destOrd="0" presId="urn:microsoft.com/office/officeart/2005/8/layout/list1"/>
    <dgm:cxn modelId="{0CF2EDFC-0C88-48DC-A111-04CC419BFF84}" type="presParOf" srcId="{8CA0BF6A-85B6-48A0-BE34-9AEF3D8E61D9}" destId="{4016664D-53E0-4EDD-80EE-0B2A42957CCD}" srcOrd="7" destOrd="0" presId="urn:microsoft.com/office/officeart/2005/8/layout/list1"/>
    <dgm:cxn modelId="{4FFC217D-E530-4191-A240-224ED830DAD1}" type="presParOf" srcId="{8CA0BF6A-85B6-48A0-BE34-9AEF3D8E61D9}" destId="{394FA5F2-B009-4CC1-B41A-BDF1043F7E53}" srcOrd="8" destOrd="0" presId="urn:microsoft.com/office/officeart/2005/8/layout/list1"/>
    <dgm:cxn modelId="{77F36E0A-41FF-4913-8523-A9B56D19EDD9}" type="presParOf" srcId="{394FA5F2-B009-4CC1-B41A-BDF1043F7E53}" destId="{4F66AFAA-20CD-45C4-A34A-B3D0C27968DD}" srcOrd="0" destOrd="0" presId="urn:microsoft.com/office/officeart/2005/8/layout/list1"/>
    <dgm:cxn modelId="{FCC28163-4DF7-4E88-A59E-A263FBCDF9D4}" type="presParOf" srcId="{394FA5F2-B009-4CC1-B41A-BDF1043F7E53}" destId="{C16DB165-B6DE-40D9-9A08-B31825983F43}" srcOrd="1" destOrd="0" presId="urn:microsoft.com/office/officeart/2005/8/layout/list1"/>
    <dgm:cxn modelId="{57E474CF-636D-447E-90B2-FD5AFEEAA028}" type="presParOf" srcId="{8CA0BF6A-85B6-48A0-BE34-9AEF3D8E61D9}" destId="{23F9C2EB-4EDC-4E9B-ABFE-262064B11BA6}" srcOrd="9" destOrd="0" presId="urn:microsoft.com/office/officeart/2005/8/layout/list1"/>
    <dgm:cxn modelId="{E46D6267-D0E0-425F-93E1-8F1219A175FC}" type="presParOf" srcId="{8CA0BF6A-85B6-48A0-BE34-9AEF3D8E61D9}" destId="{89E3FC92-5FDD-4189-A9EB-6FF454BC745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CCC040-2280-4D21-9BCC-D33B1B34BFCD}" type="doc">
      <dgm:prSet loTypeId="urn:microsoft.com/office/officeart/2005/8/layout/equation1" loCatId="relationship" qsTypeId="urn:microsoft.com/office/officeart/2005/8/quickstyle/3d1" qsCatId="3D" csTypeId="urn:microsoft.com/office/officeart/2005/8/colors/accent1_2" csCatId="accent1" phldr="1"/>
      <dgm:spPr/>
    </dgm:pt>
    <dgm:pt modelId="{5EE26262-135C-49EB-AE53-60E8CA744D82}">
      <dgm:prSet phldrT="[Text]" custT="1"/>
      <dgm:spPr>
        <a:solidFill>
          <a:srgbClr val="FF9900"/>
        </a:solidFill>
        <a:ln>
          <a:solidFill>
            <a:srgbClr val="0070C0"/>
          </a:solidFill>
        </a:ln>
      </dgm:spPr>
      <dgm:t>
        <a:bodyPr/>
        <a:lstStyle/>
        <a:p>
          <a:r>
            <a:rPr lang="en-GB" sz="2000" b="1" dirty="0">
              <a:latin typeface="Verdana" panose="020B0604030504040204" pitchFamily="34" charset="0"/>
              <a:ea typeface="Verdana" panose="020B0604030504040204" pitchFamily="34" charset="0"/>
            </a:rPr>
            <a:t>38</a:t>
          </a:r>
          <a:r>
            <a:rPr lang="en-GB" sz="1700" b="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</a:p>
        <a:p>
          <a:r>
            <a:rPr lang="en-GB" sz="1700" b="0" dirty="0">
              <a:latin typeface="Verdana" panose="020B0604030504040204" pitchFamily="34" charset="0"/>
              <a:ea typeface="Verdana" panose="020B0604030504040204" pitchFamily="34" charset="0"/>
            </a:rPr>
            <a:t>Independent features after Data Cleaning</a:t>
          </a:r>
          <a:endParaRPr lang="en-US" sz="1700" b="0" dirty="0"/>
        </a:p>
      </dgm:t>
    </dgm:pt>
    <dgm:pt modelId="{9C76805F-3A46-421E-AA7F-CE5486E3AEC7}" type="parTrans" cxnId="{27061AA2-B621-4AE0-BA02-E7DAD4CBFE8F}">
      <dgm:prSet/>
      <dgm:spPr/>
      <dgm:t>
        <a:bodyPr/>
        <a:lstStyle/>
        <a:p>
          <a:endParaRPr lang="en-US"/>
        </a:p>
      </dgm:t>
    </dgm:pt>
    <dgm:pt modelId="{37C1B450-1EB5-40A5-B0B9-BF62DD180B8B}" type="sibTrans" cxnId="{27061AA2-B621-4AE0-BA02-E7DAD4CBFE8F}">
      <dgm:prSet/>
      <dgm:spPr/>
      <dgm:t>
        <a:bodyPr/>
        <a:lstStyle/>
        <a:p>
          <a:endParaRPr lang="en-US"/>
        </a:p>
      </dgm:t>
    </dgm:pt>
    <dgm:pt modelId="{55F76422-0E2F-43A1-872B-4A474CF2002F}">
      <dgm:prSet phldrT="[Text]" custT="1"/>
      <dgm:spPr/>
      <dgm:t>
        <a:bodyPr/>
        <a:lstStyle/>
        <a:p>
          <a:r>
            <a:rPr lang="en-GB" sz="1600" b="0" dirty="0">
              <a:latin typeface="Verdana" panose="020B0604030504040204" pitchFamily="34" charset="0"/>
              <a:ea typeface="Verdana" panose="020B0604030504040204" pitchFamily="34" charset="0"/>
            </a:rPr>
            <a:t>2</a:t>
          </a:r>
        </a:p>
        <a:p>
          <a:r>
            <a:rPr lang="en-GB" sz="1600" b="0" dirty="0">
              <a:latin typeface="Verdana" panose="020B0604030504040204" pitchFamily="34" charset="0"/>
              <a:ea typeface="Verdana" panose="020B0604030504040204" pitchFamily="34" charset="0"/>
            </a:rPr>
            <a:t> Derived Features</a:t>
          </a:r>
          <a:endParaRPr lang="en-US" sz="1600" b="0" dirty="0"/>
        </a:p>
      </dgm:t>
    </dgm:pt>
    <dgm:pt modelId="{5ABFEE59-FC2B-4BFD-9DBD-34B7E314ED7E}" type="parTrans" cxnId="{BDA64802-C2E3-4DFD-B2AF-39E81C6C9DB7}">
      <dgm:prSet/>
      <dgm:spPr/>
      <dgm:t>
        <a:bodyPr/>
        <a:lstStyle/>
        <a:p>
          <a:endParaRPr lang="en-US"/>
        </a:p>
      </dgm:t>
    </dgm:pt>
    <dgm:pt modelId="{2ECA0E7F-4B95-4625-8610-A0D90DB683FF}" type="sibTrans" cxnId="{BDA64802-C2E3-4DFD-B2AF-39E81C6C9DB7}">
      <dgm:prSet/>
      <dgm:spPr>
        <a:solidFill>
          <a:srgbClr val="FF9900"/>
        </a:solidFill>
        <a:ln>
          <a:solidFill>
            <a:schemeClr val="accent1">
              <a:shade val="50000"/>
            </a:schemeClr>
          </a:solidFill>
        </a:ln>
      </dgm:spPr>
      <dgm:t>
        <a:bodyPr/>
        <a:lstStyle/>
        <a:p>
          <a:endParaRPr lang="en-US"/>
        </a:p>
      </dgm:t>
    </dgm:pt>
    <dgm:pt modelId="{1FF66B2E-09B4-4D2B-9933-4EB4DB0ACED9}">
      <dgm:prSet phldrT="[Text]" custT="1"/>
      <dgm:spPr/>
      <dgm:t>
        <a:bodyPr/>
        <a:lstStyle/>
        <a:p>
          <a:r>
            <a:rPr lang="en-GB" sz="1600" b="0" dirty="0">
              <a:latin typeface="Verdana" panose="020B0604030504040204" pitchFamily="34" charset="0"/>
              <a:ea typeface="Verdana" panose="020B0604030504040204" pitchFamily="34" charset="0"/>
            </a:rPr>
            <a:t>14 </a:t>
          </a:r>
        </a:p>
        <a:p>
          <a:r>
            <a:rPr lang="en-GB" sz="1600" b="0" dirty="0">
              <a:latin typeface="Verdana" panose="020B0604030504040204" pitchFamily="34" charset="0"/>
              <a:ea typeface="Verdana" panose="020B0604030504040204" pitchFamily="34" charset="0"/>
            </a:rPr>
            <a:t>Features Transformed</a:t>
          </a:r>
          <a:endParaRPr lang="en-US" sz="1600" b="0" dirty="0"/>
        </a:p>
      </dgm:t>
    </dgm:pt>
    <dgm:pt modelId="{F1DE2AE5-6A40-426D-95EC-5F0271770EB9}" type="parTrans" cxnId="{9E012291-E1A0-41C4-A6EF-5876493AC82C}">
      <dgm:prSet/>
      <dgm:spPr/>
      <dgm:t>
        <a:bodyPr/>
        <a:lstStyle/>
        <a:p>
          <a:endParaRPr lang="en-US"/>
        </a:p>
      </dgm:t>
    </dgm:pt>
    <dgm:pt modelId="{BE1A4FE5-3D08-4D17-9900-4C636B32211D}" type="sibTrans" cxnId="{9E012291-E1A0-41C4-A6EF-5876493AC82C}">
      <dgm:prSet/>
      <dgm:spPr>
        <a:noFill/>
      </dgm:spPr>
      <dgm:t>
        <a:bodyPr/>
        <a:lstStyle/>
        <a:p>
          <a:endParaRPr lang="en-US"/>
        </a:p>
      </dgm:t>
    </dgm:pt>
    <dgm:pt modelId="{735264BF-9F9E-4ACA-B1A6-887DBE46F166}">
      <dgm:prSet phldrT="[Text]" custT="1"/>
      <dgm:spPr/>
      <dgm:t>
        <a:bodyPr/>
        <a:lstStyle/>
        <a:p>
          <a:r>
            <a:rPr lang="en-GB" sz="1600" b="0" dirty="0">
              <a:latin typeface="Verdana" panose="020B0604030504040204" pitchFamily="34" charset="0"/>
              <a:ea typeface="Verdana" panose="020B0604030504040204" pitchFamily="34" charset="0"/>
            </a:rPr>
            <a:t>18</a:t>
          </a:r>
        </a:p>
        <a:p>
          <a:r>
            <a:rPr lang="en-GB" sz="1600" b="0" dirty="0">
              <a:latin typeface="Verdana" panose="020B0604030504040204" pitchFamily="34" charset="0"/>
              <a:ea typeface="Verdana" panose="020B0604030504040204" pitchFamily="34" charset="0"/>
            </a:rPr>
            <a:t>Original Features</a:t>
          </a:r>
          <a:endParaRPr lang="en-US" sz="1600" b="0" dirty="0"/>
        </a:p>
      </dgm:t>
    </dgm:pt>
    <dgm:pt modelId="{80811513-9832-409B-AA3F-6BD028A5E002}" type="sibTrans" cxnId="{267A59E2-5AF8-4228-B844-07E9B6204F65}">
      <dgm:prSet/>
      <dgm:spPr>
        <a:solidFill>
          <a:srgbClr val="FF9900"/>
        </a:solidFill>
        <a:ln>
          <a:solidFill>
            <a:schemeClr val="accent1">
              <a:shade val="50000"/>
            </a:schemeClr>
          </a:solidFill>
        </a:ln>
      </dgm:spPr>
      <dgm:t>
        <a:bodyPr/>
        <a:lstStyle/>
        <a:p>
          <a:endParaRPr lang="en-US"/>
        </a:p>
      </dgm:t>
    </dgm:pt>
    <dgm:pt modelId="{A67E958D-1EA8-409B-8835-17BE5BF10D13}" type="parTrans" cxnId="{267A59E2-5AF8-4228-B844-07E9B6204F65}">
      <dgm:prSet/>
      <dgm:spPr/>
      <dgm:t>
        <a:bodyPr/>
        <a:lstStyle/>
        <a:p>
          <a:endParaRPr lang="en-US"/>
        </a:p>
      </dgm:t>
    </dgm:pt>
    <dgm:pt modelId="{91EF0D36-A0D5-4826-B125-602D96240024}" type="pres">
      <dgm:prSet presAssocID="{5ACCC040-2280-4D21-9BCC-D33B1B34BFCD}" presName="linearFlow" presStyleCnt="0">
        <dgm:presLayoutVars>
          <dgm:dir/>
          <dgm:resizeHandles val="exact"/>
        </dgm:presLayoutVars>
      </dgm:prSet>
      <dgm:spPr/>
    </dgm:pt>
    <dgm:pt modelId="{70336369-991C-4B88-9F24-F5F3709C6ED5}" type="pres">
      <dgm:prSet presAssocID="{735264BF-9F9E-4ACA-B1A6-887DBE46F166}" presName="node" presStyleLbl="node1" presStyleIdx="0" presStyleCnt="4" custScaleX="324055" custScaleY="332762" custLinFactX="976" custLinFactNeighborX="100000" custLinFactNeighborY="-1228">
        <dgm:presLayoutVars>
          <dgm:bulletEnabled val="1"/>
        </dgm:presLayoutVars>
      </dgm:prSet>
      <dgm:spPr/>
    </dgm:pt>
    <dgm:pt modelId="{99C71292-8F22-4A5A-ACA3-1002673C89B2}" type="pres">
      <dgm:prSet presAssocID="{80811513-9832-409B-AA3F-6BD028A5E002}" presName="spacerL" presStyleCnt="0"/>
      <dgm:spPr/>
    </dgm:pt>
    <dgm:pt modelId="{FB8DE8EA-CB2B-4ED6-A347-38F2D2623AEE}" type="pres">
      <dgm:prSet presAssocID="{80811513-9832-409B-AA3F-6BD028A5E002}" presName="sibTrans" presStyleLbl="sibTrans2D1" presStyleIdx="0" presStyleCnt="3"/>
      <dgm:spPr/>
    </dgm:pt>
    <dgm:pt modelId="{1A433239-978F-4710-9761-51B573EDC718}" type="pres">
      <dgm:prSet presAssocID="{80811513-9832-409B-AA3F-6BD028A5E002}" presName="spacerR" presStyleCnt="0"/>
      <dgm:spPr/>
    </dgm:pt>
    <dgm:pt modelId="{7A834D61-3568-46AD-ADF1-7C975A003E69}" type="pres">
      <dgm:prSet presAssocID="{55F76422-0E2F-43A1-872B-4A474CF2002F}" presName="node" presStyleLbl="node1" presStyleIdx="1" presStyleCnt="4" custScaleX="324055" custScaleY="332762" custLinFactX="-77" custLinFactNeighborX="-100000" custLinFactNeighborY="-8087">
        <dgm:presLayoutVars>
          <dgm:bulletEnabled val="1"/>
        </dgm:presLayoutVars>
      </dgm:prSet>
      <dgm:spPr/>
    </dgm:pt>
    <dgm:pt modelId="{2585AA1B-309D-478A-88C2-2FBEE59C891D}" type="pres">
      <dgm:prSet presAssocID="{2ECA0E7F-4B95-4625-8610-A0D90DB683FF}" presName="spacerL" presStyleCnt="0"/>
      <dgm:spPr/>
    </dgm:pt>
    <dgm:pt modelId="{EE02C3BC-12BC-49E3-A85A-6F5B2D182A6E}" type="pres">
      <dgm:prSet presAssocID="{2ECA0E7F-4B95-4625-8610-A0D90DB683FF}" presName="sibTrans" presStyleLbl="sibTrans2D1" presStyleIdx="1" presStyleCnt="3" custLinFactX="-13602" custLinFactNeighborX="-100000" custLinFactNeighborY="3396"/>
      <dgm:spPr/>
    </dgm:pt>
    <dgm:pt modelId="{FE6F9BB9-9FB8-4449-A712-DD8613170B5D}" type="pres">
      <dgm:prSet presAssocID="{2ECA0E7F-4B95-4625-8610-A0D90DB683FF}" presName="spacerR" presStyleCnt="0"/>
      <dgm:spPr/>
    </dgm:pt>
    <dgm:pt modelId="{671893FB-A6D9-45CA-814C-178746A9C7C8}" type="pres">
      <dgm:prSet presAssocID="{1FF66B2E-09B4-4D2B-9933-4EB4DB0ACED9}" presName="node" presStyleLbl="node1" presStyleIdx="2" presStyleCnt="4" custScaleX="324055" custScaleY="332762" custLinFactX="-15034" custLinFactNeighborX="-100000" custLinFactNeighborY="-12286">
        <dgm:presLayoutVars>
          <dgm:bulletEnabled val="1"/>
        </dgm:presLayoutVars>
      </dgm:prSet>
      <dgm:spPr/>
    </dgm:pt>
    <dgm:pt modelId="{B32C49D7-36A7-407C-A772-7D8AACAC115A}" type="pres">
      <dgm:prSet presAssocID="{BE1A4FE5-3D08-4D17-9900-4C636B32211D}" presName="spacerL" presStyleCnt="0"/>
      <dgm:spPr/>
    </dgm:pt>
    <dgm:pt modelId="{86FEFE4A-1942-4354-B54A-00902AEB9555}" type="pres">
      <dgm:prSet presAssocID="{BE1A4FE5-3D08-4D17-9900-4C636B32211D}" presName="sibTrans" presStyleLbl="sibTrans2D1" presStyleIdx="2" presStyleCnt="3" custLinFactX="235072" custLinFactY="391424" custLinFactNeighborX="300000" custLinFactNeighborY="400000"/>
      <dgm:spPr/>
    </dgm:pt>
    <dgm:pt modelId="{124ECB9A-F2E0-4144-9F17-74B322C60C7B}" type="pres">
      <dgm:prSet presAssocID="{BE1A4FE5-3D08-4D17-9900-4C636B32211D}" presName="spacerR" presStyleCnt="0"/>
      <dgm:spPr/>
    </dgm:pt>
    <dgm:pt modelId="{E2FC9AF2-C8B4-47F8-B855-C84DBD9C67FA}" type="pres">
      <dgm:prSet presAssocID="{5EE26262-135C-49EB-AE53-60E8CA744D82}" presName="node" presStyleLbl="node1" presStyleIdx="3" presStyleCnt="4" custScaleX="433633" custScaleY="466885" custLinFactX="-1250" custLinFactNeighborX="-100000" custLinFactNeighborY="1364">
        <dgm:presLayoutVars>
          <dgm:bulletEnabled val="1"/>
        </dgm:presLayoutVars>
      </dgm:prSet>
      <dgm:spPr/>
    </dgm:pt>
  </dgm:ptLst>
  <dgm:cxnLst>
    <dgm:cxn modelId="{BDA64802-C2E3-4DFD-B2AF-39E81C6C9DB7}" srcId="{5ACCC040-2280-4D21-9BCC-D33B1B34BFCD}" destId="{55F76422-0E2F-43A1-872B-4A474CF2002F}" srcOrd="1" destOrd="0" parTransId="{5ABFEE59-FC2B-4BFD-9DBD-34B7E314ED7E}" sibTransId="{2ECA0E7F-4B95-4625-8610-A0D90DB683FF}"/>
    <dgm:cxn modelId="{39BD6804-6D41-4A7B-84FF-4E2974A35B78}" type="presOf" srcId="{80811513-9832-409B-AA3F-6BD028A5E002}" destId="{FB8DE8EA-CB2B-4ED6-A347-38F2D2623AEE}" srcOrd="0" destOrd="0" presId="urn:microsoft.com/office/officeart/2005/8/layout/equation1"/>
    <dgm:cxn modelId="{9F704221-5BDF-42F6-AAC3-190293EBF3FA}" type="presOf" srcId="{1FF66B2E-09B4-4D2B-9933-4EB4DB0ACED9}" destId="{671893FB-A6D9-45CA-814C-178746A9C7C8}" srcOrd="0" destOrd="0" presId="urn:microsoft.com/office/officeart/2005/8/layout/equation1"/>
    <dgm:cxn modelId="{C3817436-F62F-4B9B-9063-9C87D985089F}" type="presOf" srcId="{5ACCC040-2280-4D21-9BCC-D33B1B34BFCD}" destId="{91EF0D36-A0D5-4826-B125-602D96240024}" srcOrd="0" destOrd="0" presId="urn:microsoft.com/office/officeart/2005/8/layout/equation1"/>
    <dgm:cxn modelId="{9E012291-E1A0-41C4-A6EF-5876493AC82C}" srcId="{5ACCC040-2280-4D21-9BCC-D33B1B34BFCD}" destId="{1FF66B2E-09B4-4D2B-9933-4EB4DB0ACED9}" srcOrd="2" destOrd="0" parTransId="{F1DE2AE5-6A40-426D-95EC-5F0271770EB9}" sibTransId="{BE1A4FE5-3D08-4D17-9900-4C636B32211D}"/>
    <dgm:cxn modelId="{E3D81497-F6B7-4B90-80B3-EE212F465BAD}" type="presOf" srcId="{2ECA0E7F-4B95-4625-8610-A0D90DB683FF}" destId="{EE02C3BC-12BC-49E3-A85A-6F5B2D182A6E}" srcOrd="0" destOrd="0" presId="urn:microsoft.com/office/officeart/2005/8/layout/equation1"/>
    <dgm:cxn modelId="{27061AA2-B621-4AE0-BA02-E7DAD4CBFE8F}" srcId="{5ACCC040-2280-4D21-9BCC-D33B1B34BFCD}" destId="{5EE26262-135C-49EB-AE53-60E8CA744D82}" srcOrd="3" destOrd="0" parTransId="{9C76805F-3A46-421E-AA7F-CE5486E3AEC7}" sibTransId="{37C1B450-1EB5-40A5-B0B9-BF62DD180B8B}"/>
    <dgm:cxn modelId="{836054AD-4E61-4E28-BDA6-BACE8E5A050A}" type="presOf" srcId="{5EE26262-135C-49EB-AE53-60E8CA744D82}" destId="{E2FC9AF2-C8B4-47F8-B855-C84DBD9C67FA}" srcOrd="0" destOrd="0" presId="urn:microsoft.com/office/officeart/2005/8/layout/equation1"/>
    <dgm:cxn modelId="{D3136CBA-1E33-4FEE-9EB6-2273E146C59A}" type="presOf" srcId="{735264BF-9F9E-4ACA-B1A6-887DBE46F166}" destId="{70336369-991C-4B88-9F24-F5F3709C6ED5}" srcOrd="0" destOrd="0" presId="urn:microsoft.com/office/officeart/2005/8/layout/equation1"/>
    <dgm:cxn modelId="{F66750DD-0CF7-4144-9583-6F28C495D431}" type="presOf" srcId="{55F76422-0E2F-43A1-872B-4A474CF2002F}" destId="{7A834D61-3568-46AD-ADF1-7C975A003E69}" srcOrd="0" destOrd="0" presId="urn:microsoft.com/office/officeart/2005/8/layout/equation1"/>
    <dgm:cxn modelId="{267A59E2-5AF8-4228-B844-07E9B6204F65}" srcId="{5ACCC040-2280-4D21-9BCC-D33B1B34BFCD}" destId="{735264BF-9F9E-4ACA-B1A6-887DBE46F166}" srcOrd="0" destOrd="0" parTransId="{A67E958D-1EA8-409B-8835-17BE5BF10D13}" sibTransId="{80811513-9832-409B-AA3F-6BD028A5E002}"/>
    <dgm:cxn modelId="{FFD568EA-5BFE-4B7F-B1CB-361FC5D5FE35}" type="presOf" srcId="{BE1A4FE5-3D08-4D17-9900-4C636B32211D}" destId="{86FEFE4A-1942-4354-B54A-00902AEB9555}" srcOrd="0" destOrd="0" presId="urn:microsoft.com/office/officeart/2005/8/layout/equation1"/>
    <dgm:cxn modelId="{EBB7457B-263B-406A-99D1-E3A9CED01055}" type="presParOf" srcId="{91EF0D36-A0D5-4826-B125-602D96240024}" destId="{70336369-991C-4B88-9F24-F5F3709C6ED5}" srcOrd="0" destOrd="0" presId="urn:microsoft.com/office/officeart/2005/8/layout/equation1"/>
    <dgm:cxn modelId="{15321095-C0C6-429B-8BA0-E2671E9BD14C}" type="presParOf" srcId="{91EF0D36-A0D5-4826-B125-602D96240024}" destId="{99C71292-8F22-4A5A-ACA3-1002673C89B2}" srcOrd="1" destOrd="0" presId="urn:microsoft.com/office/officeart/2005/8/layout/equation1"/>
    <dgm:cxn modelId="{6B28791C-3E3E-4859-A4F8-7CD5F2F70F49}" type="presParOf" srcId="{91EF0D36-A0D5-4826-B125-602D96240024}" destId="{FB8DE8EA-CB2B-4ED6-A347-38F2D2623AEE}" srcOrd="2" destOrd="0" presId="urn:microsoft.com/office/officeart/2005/8/layout/equation1"/>
    <dgm:cxn modelId="{195A685B-1B94-4485-9972-419E3EB2D7B3}" type="presParOf" srcId="{91EF0D36-A0D5-4826-B125-602D96240024}" destId="{1A433239-978F-4710-9761-51B573EDC718}" srcOrd="3" destOrd="0" presId="urn:microsoft.com/office/officeart/2005/8/layout/equation1"/>
    <dgm:cxn modelId="{6C8B497C-A30B-4D6D-9E0C-84DFD22099F2}" type="presParOf" srcId="{91EF0D36-A0D5-4826-B125-602D96240024}" destId="{7A834D61-3568-46AD-ADF1-7C975A003E69}" srcOrd="4" destOrd="0" presId="urn:microsoft.com/office/officeart/2005/8/layout/equation1"/>
    <dgm:cxn modelId="{BF7AA80F-D915-4D7B-AF0A-52277195A194}" type="presParOf" srcId="{91EF0D36-A0D5-4826-B125-602D96240024}" destId="{2585AA1B-309D-478A-88C2-2FBEE59C891D}" srcOrd="5" destOrd="0" presId="urn:microsoft.com/office/officeart/2005/8/layout/equation1"/>
    <dgm:cxn modelId="{8CC4428D-AFAD-44BD-9C67-36AE2F092999}" type="presParOf" srcId="{91EF0D36-A0D5-4826-B125-602D96240024}" destId="{EE02C3BC-12BC-49E3-A85A-6F5B2D182A6E}" srcOrd="6" destOrd="0" presId="urn:microsoft.com/office/officeart/2005/8/layout/equation1"/>
    <dgm:cxn modelId="{33405997-E1E6-424B-9193-9BE94D336CE6}" type="presParOf" srcId="{91EF0D36-A0D5-4826-B125-602D96240024}" destId="{FE6F9BB9-9FB8-4449-A712-DD8613170B5D}" srcOrd="7" destOrd="0" presId="urn:microsoft.com/office/officeart/2005/8/layout/equation1"/>
    <dgm:cxn modelId="{1CBF1AD6-5881-4CF8-B657-7C1E09F06889}" type="presParOf" srcId="{91EF0D36-A0D5-4826-B125-602D96240024}" destId="{671893FB-A6D9-45CA-814C-178746A9C7C8}" srcOrd="8" destOrd="0" presId="urn:microsoft.com/office/officeart/2005/8/layout/equation1"/>
    <dgm:cxn modelId="{9512D84B-929D-4416-AC15-60F7EC08717E}" type="presParOf" srcId="{91EF0D36-A0D5-4826-B125-602D96240024}" destId="{B32C49D7-36A7-407C-A772-7D8AACAC115A}" srcOrd="9" destOrd="0" presId="urn:microsoft.com/office/officeart/2005/8/layout/equation1"/>
    <dgm:cxn modelId="{D5495325-708E-4D60-B898-56393921BE91}" type="presParOf" srcId="{91EF0D36-A0D5-4826-B125-602D96240024}" destId="{86FEFE4A-1942-4354-B54A-00902AEB9555}" srcOrd="10" destOrd="0" presId="urn:microsoft.com/office/officeart/2005/8/layout/equation1"/>
    <dgm:cxn modelId="{B8C6065D-C0F8-44B8-A27E-E1E87725B4E8}" type="presParOf" srcId="{91EF0D36-A0D5-4826-B125-602D96240024}" destId="{124ECB9A-F2E0-4144-9F17-74B322C60C7B}" srcOrd="11" destOrd="0" presId="urn:microsoft.com/office/officeart/2005/8/layout/equation1"/>
    <dgm:cxn modelId="{965ADB7D-BB97-4CFC-AA18-A41CBB748E49}" type="presParOf" srcId="{91EF0D36-A0D5-4826-B125-602D96240024}" destId="{E2FC9AF2-C8B4-47F8-B855-C84DBD9C67FA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B93183-D9B3-4451-8EE1-9833AB4F95FB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17EDC57-B6FD-4610-9DCC-D7589E58B658}">
      <dgm:prSet phldrT="[Text]" custT="1"/>
      <dgm:spPr/>
      <dgm:t>
        <a:bodyPr/>
        <a:lstStyle/>
        <a:p>
          <a:r>
            <a:rPr lang="en-GB" sz="1400" b="0" dirty="0">
              <a:latin typeface="Verdana" pitchFamily="34" charset="0"/>
              <a:ea typeface="Verdana" pitchFamily="34" charset="0"/>
            </a:rPr>
            <a:t>Multicollinearity</a:t>
          </a:r>
        </a:p>
      </dgm:t>
    </dgm:pt>
    <dgm:pt modelId="{A9970E03-80D0-46C8-AEAB-A467D468350F}" type="parTrans" cxnId="{1668D1D2-ACEC-451F-810B-BB95CD330166}">
      <dgm:prSet/>
      <dgm:spPr/>
      <dgm:t>
        <a:bodyPr/>
        <a:lstStyle/>
        <a:p>
          <a:endParaRPr lang="en-GB"/>
        </a:p>
      </dgm:t>
    </dgm:pt>
    <dgm:pt modelId="{6983DA5D-8D32-4835-99AE-0CE39A711183}" type="sibTrans" cxnId="{1668D1D2-ACEC-451F-810B-BB95CD330166}">
      <dgm:prSet/>
      <dgm:spPr/>
      <dgm:t>
        <a:bodyPr/>
        <a:lstStyle/>
        <a:p>
          <a:endParaRPr lang="en-GB"/>
        </a:p>
      </dgm:t>
    </dgm:pt>
    <dgm:pt modelId="{FBF0FF1B-DBAF-447F-B480-2CB2DE4E3F58}">
      <dgm:prSet phldrT="[Text]" custT="1"/>
      <dgm:spPr/>
      <dgm:t>
        <a:bodyPr/>
        <a:lstStyle/>
        <a:p>
          <a:r>
            <a:rPr lang="en-GB" sz="1400" b="0" dirty="0">
              <a:latin typeface="Verdana" pitchFamily="34" charset="0"/>
              <a:ea typeface="Verdana" pitchFamily="34" charset="0"/>
            </a:rPr>
            <a:t>Identifying Important Features</a:t>
          </a:r>
        </a:p>
      </dgm:t>
    </dgm:pt>
    <dgm:pt modelId="{BA8D6339-54D2-4519-A923-7A70C1B289E1}" type="parTrans" cxnId="{82CF67F9-3A10-450F-B41D-4FDF6558F79C}">
      <dgm:prSet/>
      <dgm:spPr/>
      <dgm:t>
        <a:bodyPr/>
        <a:lstStyle/>
        <a:p>
          <a:endParaRPr lang="en-GB"/>
        </a:p>
      </dgm:t>
    </dgm:pt>
    <dgm:pt modelId="{2B2DA2F7-B5FE-47C5-8D20-3D40A13DCFE7}" type="sibTrans" cxnId="{82CF67F9-3A10-450F-B41D-4FDF6558F79C}">
      <dgm:prSet/>
      <dgm:spPr/>
      <dgm:t>
        <a:bodyPr/>
        <a:lstStyle/>
        <a:p>
          <a:endParaRPr lang="en-GB"/>
        </a:p>
      </dgm:t>
    </dgm:pt>
    <dgm:pt modelId="{855133E8-CE29-4950-98D9-53FFA18715F4}">
      <dgm:prSet phldrT="[Text]" custT="1"/>
      <dgm:spPr/>
      <dgm:t>
        <a:bodyPr/>
        <a:lstStyle/>
        <a:p>
          <a:r>
            <a:rPr lang="en-GB" sz="2000" dirty="0">
              <a:latin typeface="Verdana" pitchFamily="34" charset="0"/>
              <a:ea typeface="Verdana" pitchFamily="34" charset="0"/>
            </a:rPr>
            <a:t>Select K Best</a:t>
          </a:r>
          <a:endParaRPr lang="en-GB" sz="1600" dirty="0">
            <a:latin typeface="Verdana" pitchFamily="34" charset="0"/>
            <a:ea typeface="Verdana" pitchFamily="34" charset="0"/>
          </a:endParaRPr>
        </a:p>
      </dgm:t>
    </dgm:pt>
    <dgm:pt modelId="{D8C6C24F-E397-4571-8D3C-B0C90D4BEE61}" type="parTrans" cxnId="{8F07DD1D-E358-4367-B1E2-F558C9307C3D}">
      <dgm:prSet/>
      <dgm:spPr/>
      <dgm:t>
        <a:bodyPr/>
        <a:lstStyle/>
        <a:p>
          <a:endParaRPr lang="en-GB"/>
        </a:p>
      </dgm:t>
    </dgm:pt>
    <dgm:pt modelId="{A2E1860F-FEB3-44F8-A8B5-601F7E31461C}" type="sibTrans" cxnId="{8F07DD1D-E358-4367-B1E2-F558C9307C3D}">
      <dgm:prSet/>
      <dgm:spPr/>
      <dgm:t>
        <a:bodyPr/>
        <a:lstStyle/>
        <a:p>
          <a:endParaRPr lang="en-GB"/>
        </a:p>
      </dgm:t>
    </dgm:pt>
    <dgm:pt modelId="{1D49B8E3-1ADC-42B1-BF32-A21E96EC6FCF}">
      <dgm:prSet phldrT="[Text]" custT="1"/>
      <dgm:spPr/>
      <dgm:t>
        <a:bodyPr/>
        <a:lstStyle/>
        <a:p>
          <a:r>
            <a:rPr lang="en-GB" sz="2000" dirty="0">
              <a:latin typeface="Verdana" pitchFamily="34" charset="0"/>
              <a:ea typeface="Verdana" pitchFamily="34" charset="0"/>
            </a:rPr>
            <a:t>Extra Tree Regression</a:t>
          </a:r>
        </a:p>
      </dgm:t>
    </dgm:pt>
    <dgm:pt modelId="{9CB3BF67-22AE-49D6-9667-DE20E3BCD891}" type="parTrans" cxnId="{25BE992A-6F73-4169-8405-0DEDFACEABDC}">
      <dgm:prSet/>
      <dgm:spPr/>
      <dgm:t>
        <a:bodyPr/>
        <a:lstStyle/>
        <a:p>
          <a:endParaRPr lang="en-GB"/>
        </a:p>
      </dgm:t>
    </dgm:pt>
    <dgm:pt modelId="{BB4F67B0-0B30-4307-B6B6-BC480409B3F5}" type="sibTrans" cxnId="{25BE992A-6F73-4169-8405-0DEDFACEABDC}">
      <dgm:prSet/>
      <dgm:spPr/>
      <dgm:t>
        <a:bodyPr/>
        <a:lstStyle/>
        <a:p>
          <a:endParaRPr lang="en-GB"/>
        </a:p>
      </dgm:t>
    </dgm:pt>
    <dgm:pt modelId="{DE4A746B-617D-48F2-8304-9EAFBC955DB0}">
      <dgm:prSet phldrT="[Text]" custT="1"/>
      <dgm:spPr/>
      <dgm:t>
        <a:bodyPr/>
        <a:lstStyle/>
        <a:p>
          <a:r>
            <a:rPr lang="en-GB" sz="2000" dirty="0">
              <a:latin typeface="Verdana" pitchFamily="34" charset="0"/>
              <a:ea typeface="Verdana" pitchFamily="34" charset="0"/>
            </a:rPr>
            <a:t>VIF</a:t>
          </a:r>
          <a:endParaRPr lang="en-GB" sz="1600" dirty="0">
            <a:latin typeface="Verdana" pitchFamily="34" charset="0"/>
            <a:ea typeface="Verdana" pitchFamily="34" charset="0"/>
          </a:endParaRPr>
        </a:p>
      </dgm:t>
    </dgm:pt>
    <dgm:pt modelId="{B1B5A16B-8517-4152-90FA-C9B316A92673}" type="sibTrans" cxnId="{27FCFDF8-C3BD-4963-8443-6976B5AF9A40}">
      <dgm:prSet/>
      <dgm:spPr/>
      <dgm:t>
        <a:bodyPr/>
        <a:lstStyle/>
        <a:p>
          <a:endParaRPr lang="en-GB"/>
        </a:p>
      </dgm:t>
    </dgm:pt>
    <dgm:pt modelId="{47D76C28-19A5-42AC-AB62-1A544BD3D75F}" type="parTrans" cxnId="{27FCFDF8-C3BD-4963-8443-6976B5AF9A40}">
      <dgm:prSet/>
      <dgm:spPr/>
      <dgm:t>
        <a:bodyPr/>
        <a:lstStyle/>
        <a:p>
          <a:endParaRPr lang="en-GB"/>
        </a:p>
      </dgm:t>
    </dgm:pt>
    <dgm:pt modelId="{C3F2A183-C954-483B-B6A3-A59EC9B65F15}">
      <dgm:prSet phldrT="[Text]" custT="1"/>
      <dgm:spPr/>
      <dgm:t>
        <a:bodyPr/>
        <a:lstStyle/>
        <a:p>
          <a:r>
            <a:rPr lang="en-GB" sz="2000" dirty="0">
              <a:latin typeface="Verdana" pitchFamily="34" charset="0"/>
              <a:ea typeface="Verdana" pitchFamily="34" charset="0"/>
            </a:rPr>
            <a:t>Lasso</a:t>
          </a:r>
          <a:r>
            <a:rPr lang="en-GB" sz="1600" dirty="0">
              <a:latin typeface="Verdana" pitchFamily="34" charset="0"/>
              <a:ea typeface="Verdana" pitchFamily="34" charset="0"/>
            </a:rPr>
            <a:t> </a:t>
          </a:r>
          <a:endParaRPr lang="en-GB" sz="2000" dirty="0">
            <a:latin typeface="Verdana" pitchFamily="34" charset="0"/>
            <a:ea typeface="Verdana" pitchFamily="34" charset="0"/>
          </a:endParaRPr>
        </a:p>
      </dgm:t>
    </dgm:pt>
    <dgm:pt modelId="{C9AA422E-628E-44CB-8516-25BF5C68A8DB}" type="parTrans" cxnId="{606912A4-93CD-47F5-A859-EE8EF447E77A}">
      <dgm:prSet/>
      <dgm:spPr/>
      <dgm:t>
        <a:bodyPr/>
        <a:lstStyle/>
        <a:p>
          <a:endParaRPr lang="en-GB"/>
        </a:p>
      </dgm:t>
    </dgm:pt>
    <dgm:pt modelId="{A857364C-D111-4213-9994-A50E91C9A9F8}" type="sibTrans" cxnId="{606912A4-93CD-47F5-A859-EE8EF447E77A}">
      <dgm:prSet/>
      <dgm:spPr/>
      <dgm:t>
        <a:bodyPr/>
        <a:lstStyle/>
        <a:p>
          <a:endParaRPr lang="en-GB"/>
        </a:p>
      </dgm:t>
    </dgm:pt>
    <dgm:pt modelId="{BD68458E-5D7F-46CE-9624-6AC2A4924054}" type="pres">
      <dgm:prSet presAssocID="{55B93183-D9B3-4451-8EE1-9833AB4F95FB}" presName="linear" presStyleCnt="0">
        <dgm:presLayoutVars>
          <dgm:dir/>
          <dgm:animLvl val="lvl"/>
          <dgm:resizeHandles val="exact"/>
        </dgm:presLayoutVars>
      </dgm:prSet>
      <dgm:spPr/>
    </dgm:pt>
    <dgm:pt modelId="{80471CC9-F983-4D3D-B503-4F0C29D55966}" type="pres">
      <dgm:prSet presAssocID="{B17EDC57-B6FD-4610-9DCC-D7589E58B658}" presName="parentLin" presStyleCnt="0"/>
      <dgm:spPr/>
    </dgm:pt>
    <dgm:pt modelId="{AF95A742-FD7F-4E41-B66E-27CBAAEF5090}" type="pres">
      <dgm:prSet presAssocID="{B17EDC57-B6FD-4610-9DCC-D7589E58B658}" presName="parentLeftMargin" presStyleLbl="node1" presStyleIdx="0" presStyleCnt="2"/>
      <dgm:spPr/>
    </dgm:pt>
    <dgm:pt modelId="{3C333E0E-164A-43BA-BA4B-AF657BCAA3BA}" type="pres">
      <dgm:prSet presAssocID="{B17EDC57-B6FD-4610-9DCC-D7589E58B65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410281B-406F-491A-B9C0-6F04AF71FD2C}" type="pres">
      <dgm:prSet presAssocID="{B17EDC57-B6FD-4610-9DCC-D7589E58B658}" presName="negativeSpace" presStyleCnt="0"/>
      <dgm:spPr/>
    </dgm:pt>
    <dgm:pt modelId="{603A1854-5BD0-4F7B-B735-58206FA61F40}" type="pres">
      <dgm:prSet presAssocID="{B17EDC57-B6FD-4610-9DCC-D7589E58B658}" presName="childText" presStyleLbl="conFgAcc1" presStyleIdx="0" presStyleCnt="2">
        <dgm:presLayoutVars>
          <dgm:bulletEnabled val="1"/>
        </dgm:presLayoutVars>
      </dgm:prSet>
      <dgm:spPr/>
    </dgm:pt>
    <dgm:pt modelId="{E1595EB9-73A7-47E8-871C-7E09262897A6}" type="pres">
      <dgm:prSet presAssocID="{6983DA5D-8D32-4835-99AE-0CE39A711183}" presName="spaceBetweenRectangles" presStyleCnt="0"/>
      <dgm:spPr/>
    </dgm:pt>
    <dgm:pt modelId="{9D44D042-1E1C-4C5B-8D9E-5636FD470B3A}" type="pres">
      <dgm:prSet presAssocID="{FBF0FF1B-DBAF-447F-B480-2CB2DE4E3F58}" presName="parentLin" presStyleCnt="0"/>
      <dgm:spPr/>
    </dgm:pt>
    <dgm:pt modelId="{F298A42C-8A60-480B-BC42-B97E05B66DD5}" type="pres">
      <dgm:prSet presAssocID="{FBF0FF1B-DBAF-447F-B480-2CB2DE4E3F58}" presName="parentLeftMargin" presStyleLbl="node1" presStyleIdx="0" presStyleCnt="2"/>
      <dgm:spPr/>
    </dgm:pt>
    <dgm:pt modelId="{BA893EA7-3A1F-4CDC-B919-40319F5B4431}" type="pres">
      <dgm:prSet presAssocID="{FBF0FF1B-DBAF-447F-B480-2CB2DE4E3F5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C9AD45E-1CD9-4BB4-A814-856EB269C371}" type="pres">
      <dgm:prSet presAssocID="{FBF0FF1B-DBAF-447F-B480-2CB2DE4E3F58}" presName="negativeSpace" presStyleCnt="0"/>
      <dgm:spPr/>
    </dgm:pt>
    <dgm:pt modelId="{E315DB4F-12A2-4A10-BEF7-8B732DBF43A5}" type="pres">
      <dgm:prSet presAssocID="{FBF0FF1B-DBAF-447F-B480-2CB2DE4E3F5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ABB4904-EE47-496B-85D1-DC60B55B8E58}" type="presOf" srcId="{FBF0FF1B-DBAF-447F-B480-2CB2DE4E3F58}" destId="{BA893EA7-3A1F-4CDC-B919-40319F5B4431}" srcOrd="1" destOrd="0" presId="urn:microsoft.com/office/officeart/2005/8/layout/list1"/>
    <dgm:cxn modelId="{4697B01C-AB73-4F76-8DC9-2B43A37F79D5}" type="presOf" srcId="{1D49B8E3-1ADC-42B1-BF32-A21E96EC6FCF}" destId="{E315DB4F-12A2-4A10-BEF7-8B732DBF43A5}" srcOrd="0" destOrd="1" presId="urn:microsoft.com/office/officeart/2005/8/layout/list1"/>
    <dgm:cxn modelId="{8F07DD1D-E358-4367-B1E2-F558C9307C3D}" srcId="{FBF0FF1B-DBAF-447F-B480-2CB2DE4E3F58}" destId="{855133E8-CE29-4950-98D9-53FFA18715F4}" srcOrd="0" destOrd="0" parTransId="{D8C6C24F-E397-4571-8D3C-B0C90D4BEE61}" sibTransId="{A2E1860F-FEB3-44F8-A8B5-601F7E31461C}"/>
    <dgm:cxn modelId="{25BE992A-6F73-4169-8405-0DEDFACEABDC}" srcId="{FBF0FF1B-DBAF-447F-B480-2CB2DE4E3F58}" destId="{1D49B8E3-1ADC-42B1-BF32-A21E96EC6FCF}" srcOrd="1" destOrd="0" parTransId="{9CB3BF67-22AE-49D6-9667-DE20E3BCD891}" sibTransId="{BB4F67B0-0B30-4307-B6B6-BC480409B3F5}"/>
    <dgm:cxn modelId="{CB9EC82F-B028-4FAC-B7E9-18B9F2A32700}" type="presOf" srcId="{DE4A746B-617D-48F2-8304-9EAFBC955DB0}" destId="{603A1854-5BD0-4F7B-B735-58206FA61F40}" srcOrd="0" destOrd="0" presId="urn:microsoft.com/office/officeart/2005/8/layout/list1"/>
    <dgm:cxn modelId="{60E63D31-7A6A-43F9-88B7-E55667CBA6D3}" type="presOf" srcId="{C3F2A183-C954-483B-B6A3-A59EC9B65F15}" destId="{E315DB4F-12A2-4A10-BEF7-8B732DBF43A5}" srcOrd="0" destOrd="2" presId="urn:microsoft.com/office/officeart/2005/8/layout/list1"/>
    <dgm:cxn modelId="{8F416F4E-980E-445C-8A0A-2FF794C116B4}" type="presOf" srcId="{B17EDC57-B6FD-4610-9DCC-D7589E58B658}" destId="{AF95A742-FD7F-4E41-B66E-27CBAAEF5090}" srcOrd="0" destOrd="0" presId="urn:microsoft.com/office/officeart/2005/8/layout/list1"/>
    <dgm:cxn modelId="{D0E58C80-3B25-4305-A610-7A812E95C33C}" type="presOf" srcId="{FBF0FF1B-DBAF-447F-B480-2CB2DE4E3F58}" destId="{F298A42C-8A60-480B-BC42-B97E05B66DD5}" srcOrd="0" destOrd="0" presId="urn:microsoft.com/office/officeart/2005/8/layout/list1"/>
    <dgm:cxn modelId="{FEB2129E-B37B-480D-82D0-1E2877785339}" type="presOf" srcId="{55B93183-D9B3-4451-8EE1-9833AB4F95FB}" destId="{BD68458E-5D7F-46CE-9624-6AC2A4924054}" srcOrd="0" destOrd="0" presId="urn:microsoft.com/office/officeart/2005/8/layout/list1"/>
    <dgm:cxn modelId="{606912A4-93CD-47F5-A859-EE8EF447E77A}" srcId="{FBF0FF1B-DBAF-447F-B480-2CB2DE4E3F58}" destId="{C3F2A183-C954-483B-B6A3-A59EC9B65F15}" srcOrd="2" destOrd="0" parTransId="{C9AA422E-628E-44CB-8516-25BF5C68A8DB}" sibTransId="{A857364C-D111-4213-9994-A50E91C9A9F8}"/>
    <dgm:cxn modelId="{1CCCE1B0-4AE0-4E15-A45D-92B783A8A57A}" type="presOf" srcId="{B17EDC57-B6FD-4610-9DCC-D7589E58B658}" destId="{3C333E0E-164A-43BA-BA4B-AF657BCAA3BA}" srcOrd="1" destOrd="0" presId="urn:microsoft.com/office/officeart/2005/8/layout/list1"/>
    <dgm:cxn modelId="{1668D1D2-ACEC-451F-810B-BB95CD330166}" srcId="{55B93183-D9B3-4451-8EE1-9833AB4F95FB}" destId="{B17EDC57-B6FD-4610-9DCC-D7589E58B658}" srcOrd="0" destOrd="0" parTransId="{A9970E03-80D0-46C8-AEAB-A467D468350F}" sibTransId="{6983DA5D-8D32-4835-99AE-0CE39A711183}"/>
    <dgm:cxn modelId="{8B4C02E5-C612-4347-BE50-55852F5108DF}" type="presOf" srcId="{855133E8-CE29-4950-98D9-53FFA18715F4}" destId="{E315DB4F-12A2-4A10-BEF7-8B732DBF43A5}" srcOrd="0" destOrd="0" presId="urn:microsoft.com/office/officeart/2005/8/layout/list1"/>
    <dgm:cxn modelId="{27FCFDF8-C3BD-4963-8443-6976B5AF9A40}" srcId="{B17EDC57-B6FD-4610-9DCC-D7589E58B658}" destId="{DE4A746B-617D-48F2-8304-9EAFBC955DB0}" srcOrd="0" destOrd="0" parTransId="{47D76C28-19A5-42AC-AB62-1A544BD3D75F}" sibTransId="{B1B5A16B-8517-4152-90FA-C9B316A92673}"/>
    <dgm:cxn modelId="{82CF67F9-3A10-450F-B41D-4FDF6558F79C}" srcId="{55B93183-D9B3-4451-8EE1-9833AB4F95FB}" destId="{FBF0FF1B-DBAF-447F-B480-2CB2DE4E3F58}" srcOrd="1" destOrd="0" parTransId="{BA8D6339-54D2-4519-A923-7A70C1B289E1}" sibTransId="{2B2DA2F7-B5FE-47C5-8D20-3D40A13DCFE7}"/>
    <dgm:cxn modelId="{6410BF32-0388-4914-BB29-B733D637A0BF}" type="presParOf" srcId="{BD68458E-5D7F-46CE-9624-6AC2A4924054}" destId="{80471CC9-F983-4D3D-B503-4F0C29D55966}" srcOrd="0" destOrd="0" presId="urn:microsoft.com/office/officeart/2005/8/layout/list1"/>
    <dgm:cxn modelId="{58872CEE-B3C1-4DB3-862A-4354F8C6589E}" type="presParOf" srcId="{80471CC9-F983-4D3D-B503-4F0C29D55966}" destId="{AF95A742-FD7F-4E41-B66E-27CBAAEF5090}" srcOrd="0" destOrd="0" presId="urn:microsoft.com/office/officeart/2005/8/layout/list1"/>
    <dgm:cxn modelId="{86B257A4-8E3A-4C8C-AA8B-7E18A0F9D799}" type="presParOf" srcId="{80471CC9-F983-4D3D-B503-4F0C29D55966}" destId="{3C333E0E-164A-43BA-BA4B-AF657BCAA3BA}" srcOrd="1" destOrd="0" presId="urn:microsoft.com/office/officeart/2005/8/layout/list1"/>
    <dgm:cxn modelId="{7B6CBB06-079A-45A5-8265-30D63D070A7F}" type="presParOf" srcId="{BD68458E-5D7F-46CE-9624-6AC2A4924054}" destId="{F410281B-406F-491A-B9C0-6F04AF71FD2C}" srcOrd="1" destOrd="0" presId="urn:microsoft.com/office/officeart/2005/8/layout/list1"/>
    <dgm:cxn modelId="{DB0730F1-D75C-486E-95CE-1842A8AF9A6F}" type="presParOf" srcId="{BD68458E-5D7F-46CE-9624-6AC2A4924054}" destId="{603A1854-5BD0-4F7B-B735-58206FA61F40}" srcOrd="2" destOrd="0" presId="urn:microsoft.com/office/officeart/2005/8/layout/list1"/>
    <dgm:cxn modelId="{ECDC241E-7FA4-4215-B364-0A1472AF374D}" type="presParOf" srcId="{BD68458E-5D7F-46CE-9624-6AC2A4924054}" destId="{E1595EB9-73A7-47E8-871C-7E09262897A6}" srcOrd="3" destOrd="0" presId="urn:microsoft.com/office/officeart/2005/8/layout/list1"/>
    <dgm:cxn modelId="{BC8E04CB-54FD-47C1-8B9B-D1B74901B587}" type="presParOf" srcId="{BD68458E-5D7F-46CE-9624-6AC2A4924054}" destId="{9D44D042-1E1C-4C5B-8D9E-5636FD470B3A}" srcOrd="4" destOrd="0" presId="urn:microsoft.com/office/officeart/2005/8/layout/list1"/>
    <dgm:cxn modelId="{0B20668C-10C7-4D41-84F5-31BA19354074}" type="presParOf" srcId="{9D44D042-1E1C-4C5B-8D9E-5636FD470B3A}" destId="{F298A42C-8A60-480B-BC42-B97E05B66DD5}" srcOrd="0" destOrd="0" presId="urn:microsoft.com/office/officeart/2005/8/layout/list1"/>
    <dgm:cxn modelId="{565653BE-2B4B-4C4C-8240-AE1F1CA7FCB4}" type="presParOf" srcId="{9D44D042-1E1C-4C5B-8D9E-5636FD470B3A}" destId="{BA893EA7-3A1F-4CDC-B919-40319F5B4431}" srcOrd="1" destOrd="0" presId="urn:microsoft.com/office/officeart/2005/8/layout/list1"/>
    <dgm:cxn modelId="{88E9EC30-FF7C-4950-B1A3-9A8DD4C9622D}" type="presParOf" srcId="{BD68458E-5D7F-46CE-9624-6AC2A4924054}" destId="{7C9AD45E-1CD9-4BB4-A814-856EB269C371}" srcOrd="5" destOrd="0" presId="urn:microsoft.com/office/officeart/2005/8/layout/list1"/>
    <dgm:cxn modelId="{3FE3FC05-5FB2-45F1-9DF6-85CA1062F69A}" type="presParOf" srcId="{BD68458E-5D7F-46CE-9624-6AC2A4924054}" destId="{E315DB4F-12A2-4A10-BEF7-8B732DBF43A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9C6C5C-A1E0-4A53-93C1-574C90F41581}" type="doc">
      <dgm:prSet loTypeId="urn:microsoft.com/office/officeart/2011/layout/CircleProcess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D2CFD45-AB32-447D-8227-3DD196FA36C6}">
      <dgm:prSet phldrT="[Text]"/>
      <dgm:spPr/>
      <dgm:t>
        <a:bodyPr/>
        <a:lstStyle/>
        <a:p>
          <a:r>
            <a:rPr lang="en-GB" dirty="0">
              <a:latin typeface="Verdana" panose="020B0604030504040204" pitchFamily="34" charset="0"/>
              <a:ea typeface="Verdana" panose="020B0604030504040204" pitchFamily="34" charset="0"/>
            </a:rPr>
            <a:t>14 features</a:t>
          </a:r>
        </a:p>
      </dgm:t>
    </dgm:pt>
    <dgm:pt modelId="{83EE0487-3980-4A86-9591-10A888591521}" type="parTrans" cxnId="{049C4598-36A1-4126-A7A5-49780029FC8D}">
      <dgm:prSet/>
      <dgm:spPr/>
      <dgm:t>
        <a:bodyPr/>
        <a:lstStyle/>
        <a:p>
          <a:endParaRPr lang="en-GB"/>
        </a:p>
      </dgm:t>
    </dgm:pt>
    <dgm:pt modelId="{5DFCA060-5FA9-4BCB-A7DA-73983B0F1A90}" type="sibTrans" cxnId="{049C4598-36A1-4126-A7A5-49780029FC8D}">
      <dgm:prSet/>
      <dgm:spPr/>
      <dgm:t>
        <a:bodyPr/>
        <a:lstStyle/>
        <a:p>
          <a:endParaRPr lang="en-GB"/>
        </a:p>
      </dgm:t>
    </dgm:pt>
    <dgm:pt modelId="{61F10EB6-62EB-4848-B960-5522166E79CA}">
      <dgm:prSet phldrT="[Text]"/>
      <dgm:spPr/>
      <dgm:t>
        <a:bodyPr/>
        <a:lstStyle/>
        <a:p>
          <a:r>
            <a:rPr lang="en-GB" dirty="0">
              <a:latin typeface="Verdana" panose="020B0604030504040204" pitchFamily="34" charset="0"/>
              <a:ea typeface="Verdana" panose="020B0604030504040204" pitchFamily="34" charset="0"/>
            </a:rPr>
            <a:t>38 features</a:t>
          </a:r>
        </a:p>
      </dgm:t>
    </dgm:pt>
    <dgm:pt modelId="{E7B8E35C-870B-450F-860A-13F32B8F9657}" type="sibTrans" cxnId="{3A0DA6ED-436C-430A-8E7B-3BE95D07187A}">
      <dgm:prSet/>
      <dgm:spPr/>
      <dgm:t>
        <a:bodyPr/>
        <a:lstStyle/>
        <a:p>
          <a:endParaRPr lang="en-GB"/>
        </a:p>
      </dgm:t>
    </dgm:pt>
    <dgm:pt modelId="{4F9DE031-1180-46BB-9BD9-888E72F8A346}" type="parTrans" cxnId="{3A0DA6ED-436C-430A-8E7B-3BE95D07187A}">
      <dgm:prSet/>
      <dgm:spPr/>
      <dgm:t>
        <a:bodyPr/>
        <a:lstStyle/>
        <a:p>
          <a:endParaRPr lang="en-GB"/>
        </a:p>
      </dgm:t>
    </dgm:pt>
    <dgm:pt modelId="{28E386DF-2060-4B53-849D-0B4DECAD39CD}" type="pres">
      <dgm:prSet presAssocID="{099C6C5C-A1E0-4A53-93C1-574C90F41581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6367F85-D4E7-4AB0-876A-8DE4F0A89302}" type="pres">
      <dgm:prSet presAssocID="{ED2CFD45-AB32-447D-8227-3DD196FA36C6}" presName="Accent2" presStyleCnt="0"/>
      <dgm:spPr/>
    </dgm:pt>
    <dgm:pt modelId="{A4F5B7A3-8015-4D83-8813-E461CDE28606}" type="pres">
      <dgm:prSet presAssocID="{ED2CFD45-AB32-447D-8227-3DD196FA36C6}" presName="Accent" presStyleLbl="node1" presStyleIdx="0" presStyleCnt="2" custScaleX="89034" custScaleY="97245" custLinFactNeighborX="26367"/>
      <dgm:spPr/>
    </dgm:pt>
    <dgm:pt modelId="{FE0C1037-353F-49FF-8ED5-E91CFA3B6102}" type="pres">
      <dgm:prSet presAssocID="{ED2CFD45-AB32-447D-8227-3DD196FA36C6}" presName="ParentBackground2" presStyleCnt="0"/>
      <dgm:spPr/>
    </dgm:pt>
    <dgm:pt modelId="{FF45B19E-6E53-4213-A1F2-722A89FEB7EE}" type="pres">
      <dgm:prSet presAssocID="{ED2CFD45-AB32-447D-8227-3DD196FA36C6}" presName="ParentBackground" presStyleLbl="fgAcc1" presStyleIdx="0" presStyleCnt="2" custLinFactNeighborX="32200"/>
      <dgm:spPr/>
    </dgm:pt>
    <dgm:pt modelId="{9E4FCEBB-F91A-42F7-B889-42D1B64C11BC}" type="pres">
      <dgm:prSet presAssocID="{ED2CFD45-AB32-447D-8227-3DD196FA36C6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8B77308-19BE-4153-A741-D929FB95678F}" type="pres">
      <dgm:prSet presAssocID="{61F10EB6-62EB-4848-B960-5522166E79CA}" presName="Accent1" presStyleCnt="0"/>
      <dgm:spPr/>
    </dgm:pt>
    <dgm:pt modelId="{0B967947-A0A3-47BB-82E5-DC94F35E4255}" type="pres">
      <dgm:prSet presAssocID="{61F10EB6-62EB-4848-B960-5522166E79CA}" presName="Accent" presStyleLbl="node1" presStyleIdx="1" presStyleCnt="2" custLinFactNeighborX="21854"/>
      <dgm:spPr/>
    </dgm:pt>
    <dgm:pt modelId="{C6641477-BBCA-4B3D-B0BC-9B438F8AC036}" type="pres">
      <dgm:prSet presAssocID="{61F10EB6-62EB-4848-B960-5522166E79CA}" presName="ParentBackground1" presStyleCnt="0"/>
      <dgm:spPr/>
    </dgm:pt>
    <dgm:pt modelId="{56EA38A0-73D2-4F97-9157-116C18C64B55}" type="pres">
      <dgm:prSet presAssocID="{61F10EB6-62EB-4848-B960-5522166E79CA}" presName="ParentBackground" presStyleLbl="fgAcc1" presStyleIdx="1" presStyleCnt="2" custLinFactNeighborX="-52110" custLinFactNeighborY="-667"/>
      <dgm:spPr/>
    </dgm:pt>
    <dgm:pt modelId="{9740E0B0-4FDC-44CE-8385-5DEE2618B5BC}" type="pres">
      <dgm:prSet presAssocID="{61F10EB6-62EB-4848-B960-5522166E79CA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D3B45309-C13B-4F0E-901F-A6EF68A745CB}" type="presOf" srcId="{61F10EB6-62EB-4848-B960-5522166E79CA}" destId="{56EA38A0-73D2-4F97-9157-116C18C64B55}" srcOrd="0" destOrd="0" presId="urn:microsoft.com/office/officeart/2011/layout/CircleProcess"/>
    <dgm:cxn modelId="{9E35846D-7481-4C5B-8D48-73841BA76DB8}" type="presOf" srcId="{099C6C5C-A1E0-4A53-93C1-574C90F41581}" destId="{28E386DF-2060-4B53-849D-0B4DECAD39CD}" srcOrd="0" destOrd="0" presId="urn:microsoft.com/office/officeart/2011/layout/CircleProcess"/>
    <dgm:cxn modelId="{2B73CD72-D27B-491D-AF62-7A79B9CE1978}" type="presOf" srcId="{ED2CFD45-AB32-447D-8227-3DD196FA36C6}" destId="{9E4FCEBB-F91A-42F7-B889-42D1B64C11BC}" srcOrd="1" destOrd="0" presId="urn:microsoft.com/office/officeart/2011/layout/CircleProcess"/>
    <dgm:cxn modelId="{049C4598-36A1-4126-A7A5-49780029FC8D}" srcId="{099C6C5C-A1E0-4A53-93C1-574C90F41581}" destId="{ED2CFD45-AB32-447D-8227-3DD196FA36C6}" srcOrd="1" destOrd="0" parTransId="{83EE0487-3980-4A86-9591-10A888591521}" sibTransId="{5DFCA060-5FA9-4BCB-A7DA-73983B0F1A90}"/>
    <dgm:cxn modelId="{79BBD5EA-8C18-4D1B-82EB-7B40DCB6F20B}" type="presOf" srcId="{ED2CFD45-AB32-447D-8227-3DD196FA36C6}" destId="{FF45B19E-6E53-4213-A1F2-722A89FEB7EE}" srcOrd="0" destOrd="0" presId="urn:microsoft.com/office/officeart/2011/layout/CircleProcess"/>
    <dgm:cxn modelId="{3A0DA6ED-436C-430A-8E7B-3BE95D07187A}" srcId="{099C6C5C-A1E0-4A53-93C1-574C90F41581}" destId="{61F10EB6-62EB-4848-B960-5522166E79CA}" srcOrd="0" destOrd="0" parTransId="{4F9DE031-1180-46BB-9BD9-888E72F8A346}" sibTransId="{E7B8E35C-870B-450F-860A-13F32B8F9657}"/>
    <dgm:cxn modelId="{AEE21CF0-8395-46A4-AC22-64D28D8F6720}" type="presOf" srcId="{61F10EB6-62EB-4848-B960-5522166E79CA}" destId="{9740E0B0-4FDC-44CE-8385-5DEE2618B5BC}" srcOrd="1" destOrd="0" presId="urn:microsoft.com/office/officeart/2011/layout/CircleProcess"/>
    <dgm:cxn modelId="{ACAF48FC-ECDC-45C6-B12E-584986C3024B}" type="presParOf" srcId="{28E386DF-2060-4B53-849D-0B4DECAD39CD}" destId="{A6367F85-D4E7-4AB0-876A-8DE4F0A89302}" srcOrd="0" destOrd="0" presId="urn:microsoft.com/office/officeart/2011/layout/CircleProcess"/>
    <dgm:cxn modelId="{C646EE5A-96C1-4917-BCC1-EFA0E6E8FA03}" type="presParOf" srcId="{A6367F85-D4E7-4AB0-876A-8DE4F0A89302}" destId="{A4F5B7A3-8015-4D83-8813-E461CDE28606}" srcOrd="0" destOrd="0" presId="urn:microsoft.com/office/officeart/2011/layout/CircleProcess"/>
    <dgm:cxn modelId="{3ABBD12B-3B81-4671-B346-820D52D71E29}" type="presParOf" srcId="{28E386DF-2060-4B53-849D-0B4DECAD39CD}" destId="{FE0C1037-353F-49FF-8ED5-E91CFA3B6102}" srcOrd="1" destOrd="0" presId="urn:microsoft.com/office/officeart/2011/layout/CircleProcess"/>
    <dgm:cxn modelId="{10CD84AA-A05C-457D-9D76-501AC3B30BBC}" type="presParOf" srcId="{FE0C1037-353F-49FF-8ED5-E91CFA3B6102}" destId="{FF45B19E-6E53-4213-A1F2-722A89FEB7EE}" srcOrd="0" destOrd="0" presId="urn:microsoft.com/office/officeart/2011/layout/CircleProcess"/>
    <dgm:cxn modelId="{CCF7FA48-C165-4773-A3E0-D8C10D024284}" type="presParOf" srcId="{28E386DF-2060-4B53-849D-0B4DECAD39CD}" destId="{9E4FCEBB-F91A-42F7-B889-42D1B64C11BC}" srcOrd="2" destOrd="0" presId="urn:microsoft.com/office/officeart/2011/layout/CircleProcess"/>
    <dgm:cxn modelId="{D2BE8660-0C67-4781-869E-8826ECFCDB59}" type="presParOf" srcId="{28E386DF-2060-4B53-849D-0B4DECAD39CD}" destId="{18B77308-19BE-4153-A741-D929FB95678F}" srcOrd="3" destOrd="0" presId="urn:microsoft.com/office/officeart/2011/layout/CircleProcess"/>
    <dgm:cxn modelId="{CA93768D-94EF-4BF7-A1D2-1E78862D25D6}" type="presParOf" srcId="{18B77308-19BE-4153-A741-D929FB95678F}" destId="{0B967947-A0A3-47BB-82E5-DC94F35E4255}" srcOrd="0" destOrd="0" presId="urn:microsoft.com/office/officeart/2011/layout/CircleProcess"/>
    <dgm:cxn modelId="{0F1547FB-FF60-4038-ABF5-0094A949AC26}" type="presParOf" srcId="{28E386DF-2060-4B53-849D-0B4DECAD39CD}" destId="{C6641477-BBCA-4B3D-B0BC-9B438F8AC036}" srcOrd="4" destOrd="0" presId="urn:microsoft.com/office/officeart/2011/layout/CircleProcess"/>
    <dgm:cxn modelId="{7A98C3F1-7E1B-4CB1-B395-F815E09EFCD3}" type="presParOf" srcId="{C6641477-BBCA-4B3D-B0BC-9B438F8AC036}" destId="{56EA38A0-73D2-4F97-9157-116C18C64B55}" srcOrd="0" destOrd="0" presId="urn:microsoft.com/office/officeart/2011/layout/CircleProcess"/>
    <dgm:cxn modelId="{CC97644F-0671-400B-AD56-8100488319CA}" type="presParOf" srcId="{28E386DF-2060-4B53-849D-0B4DECAD39CD}" destId="{9740E0B0-4FDC-44CE-8385-5DEE2618B5BC}" srcOrd="5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9C6C5C-A1E0-4A53-93C1-574C90F41581}" type="doc">
      <dgm:prSet loTypeId="urn:microsoft.com/office/officeart/2011/layout/CircleProcess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D2CFD45-AB32-447D-8227-3DD196FA36C6}">
      <dgm:prSet phldrT="[Text]"/>
      <dgm:spPr/>
      <dgm:t>
        <a:bodyPr/>
        <a:lstStyle/>
        <a:p>
          <a:r>
            <a:rPr lang="en-GB" dirty="0">
              <a:latin typeface="Verdana" panose="020B0604030504040204" pitchFamily="34" charset="0"/>
              <a:ea typeface="Verdana" panose="020B0604030504040204" pitchFamily="34" charset="0"/>
            </a:rPr>
            <a:t>19 features</a:t>
          </a:r>
        </a:p>
      </dgm:t>
    </dgm:pt>
    <dgm:pt modelId="{83EE0487-3980-4A86-9591-10A888591521}" type="parTrans" cxnId="{049C4598-36A1-4126-A7A5-49780029FC8D}">
      <dgm:prSet/>
      <dgm:spPr/>
      <dgm:t>
        <a:bodyPr/>
        <a:lstStyle/>
        <a:p>
          <a:endParaRPr lang="en-GB"/>
        </a:p>
      </dgm:t>
    </dgm:pt>
    <dgm:pt modelId="{5DFCA060-5FA9-4BCB-A7DA-73983B0F1A90}" type="sibTrans" cxnId="{049C4598-36A1-4126-A7A5-49780029FC8D}">
      <dgm:prSet/>
      <dgm:spPr/>
      <dgm:t>
        <a:bodyPr/>
        <a:lstStyle/>
        <a:p>
          <a:endParaRPr lang="en-GB"/>
        </a:p>
      </dgm:t>
    </dgm:pt>
    <dgm:pt modelId="{61F10EB6-62EB-4848-B960-5522166E79CA}">
      <dgm:prSet phldrT="[Text]"/>
      <dgm:spPr/>
      <dgm:t>
        <a:bodyPr/>
        <a:lstStyle/>
        <a:p>
          <a:r>
            <a:rPr lang="en-GB" dirty="0">
              <a:latin typeface="Verdana" panose="020B0604030504040204" pitchFamily="34" charset="0"/>
              <a:ea typeface="Verdana" panose="020B0604030504040204" pitchFamily="34" charset="0"/>
            </a:rPr>
            <a:t>38 features</a:t>
          </a:r>
        </a:p>
      </dgm:t>
    </dgm:pt>
    <dgm:pt modelId="{E7B8E35C-870B-450F-860A-13F32B8F9657}" type="sibTrans" cxnId="{3A0DA6ED-436C-430A-8E7B-3BE95D07187A}">
      <dgm:prSet/>
      <dgm:spPr/>
      <dgm:t>
        <a:bodyPr/>
        <a:lstStyle/>
        <a:p>
          <a:endParaRPr lang="en-GB"/>
        </a:p>
      </dgm:t>
    </dgm:pt>
    <dgm:pt modelId="{4F9DE031-1180-46BB-9BD9-888E72F8A346}" type="parTrans" cxnId="{3A0DA6ED-436C-430A-8E7B-3BE95D07187A}">
      <dgm:prSet/>
      <dgm:spPr/>
      <dgm:t>
        <a:bodyPr/>
        <a:lstStyle/>
        <a:p>
          <a:endParaRPr lang="en-GB"/>
        </a:p>
      </dgm:t>
    </dgm:pt>
    <dgm:pt modelId="{28E386DF-2060-4B53-849D-0B4DECAD39CD}" type="pres">
      <dgm:prSet presAssocID="{099C6C5C-A1E0-4A53-93C1-574C90F41581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6367F85-D4E7-4AB0-876A-8DE4F0A89302}" type="pres">
      <dgm:prSet presAssocID="{ED2CFD45-AB32-447D-8227-3DD196FA36C6}" presName="Accent2" presStyleCnt="0"/>
      <dgm:spPr/>
    </dgm:pt>
    <dgm:pt modelId="{A4F5B7A3-8015-4D83-8813-E461CDE28606}" type="pres">
      <dgm:prSet presAssocID="{ED2CFD45-AB32-447D-8227-3DD196FA36C6}" presName="Accent" presStyleLbl="node1" presStyleIdx="0" presStyleCnt="2" custScaleX="89034" custScaleY="97245" custLinFactNeighborX="26367"/>
      <dgm:spPr/>
    </dgm:pt>
    <dgm:pt modelId="{FE0C1037-353F-49FF-8ED5-E91CFA3B6102}" type="pres">
      <dgm:prSet presAssocID="{ED2CFD45-AB32-447D-8227-3DD196FA36C6}" presName="ParentBackground2" presStyleCnt="0"/>
      <dgm:spPr/>
    </dgm:pt>
    <dgm:pt modelId="{FF45B19E-6E53-4213-A1F2-722A89FEB7EE}" type="pres">
      <dgm:prSet presAssocID="{ED2CFD45-AB32-447D-8227-3DD196FA36C6}" presName="ParentBackground" presStyleLbl="fgAcc1" presStyleIdx="0" presStyleCnt="2" custLinFactNeighborX="32799" custLinFactNeighborY="-9"/>
      <dgm:spPr/>
    </dgm:pt>
    <dgm:pt modelId="{9E4FCEBB-F91A-42F7-B889-42D1B64C11BC}" type="pres">
      <dgm:prSet presAssocID="{ED2CFD45-AB32-447D-8227-3DD196FA36C6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8B77308-19BE-4153-A741-D929FB95678F}" type="pres">
      <dgm:prSet presAssocID="{61F10EB6-62EB-4848-B960-5522166E79CA}" presName="Accent1" presStyleCnt="0"/>
      <dgm:spPr/>
    </dgm:pt>
    <dgm:pt modelId="{0B967947-A0A3-47BB-82E5-DC94F35E4255}" type="pres">
      <dgm:prSet presAssocID="{61F10EB6-62EB-4848-B960-5522166E79CA}" presName="Accent" presStyleLbl="node1" presStyleIdx="1" presStyleCnt="2" custLinFactNeighborX="21854"/>
      <dgm:spPr/>
    </dgm:pt>
    <dgm:pt modelId="{C6641477-BBCA-4B3D-B0BC-9B438F8AC036}" type="pres">
      <dgm:prSet presAssocID="{61F10EB6-62EB-4848-B960-5522166E79CA}" presName="ParentBackground1" presStyleCnt="0"/>
      <dgm:spPr/>
    </dgm:pt>
    <dgm:pt modelId="{56EA38A0-73D2-4F97-9157-116C18C64B55}" type="pres">
      <dgm:prSet presAssocID="{61F10EB6-62EB-4848-B960-5522166E79CA}" presName="ParentBackground" presStyleLbl="fgAcc1" presStyleIdx="1" presStyleCnt="2" custLinFactNeighborX="-54009"/>
      <dgm:spPr/>
    </dgm:pt>
    <dgm:pt modelId="{9740E0B0-4FDC-44CE-8385-5DEE2618B5BC}" type="pres">
      <dgm:prSet presAssocID="{61F10EB6-62EB-4848-B960-5522166E79CA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D3B45309-C13B-4F0E-901F-A6EF68A745CB}" type="presOf" srcId="{61F10EB6-62EB-4848-B960-5522166E79CA}" destId="{56EA38A0-73D2-4F97-9157-116C18C64B55}" srcOrd="0" destOrd="0" presId="urn:microsoft.com/office/officeart/2011/layout/CircleProcess"/>
    <dgm:cxn modelId="{9E35846D-7481-4C5B-8D48-73841BA76DB8}" type="presOf" srcId="{099C6C5C-A1E0-4A53-93C1-574C90F41581}" destId="{28E386DF-2060-4B53-849D-0B4DECAD39CD}" srcOrd="0" destOrd="0" presId="urn:microsoft.com/office/officeart/2011/layout/CircleProcess"/>
    <dgm:cxn modelId="{2B73CD72-D27B-491D-AF62-7A79B9CE1978}" type="presOf" srcId="{ED2CFD45-AB32-447D-8227-3DD196FA36C6}" destId="{9E4FCEBB-F91A-42F7-B889-42D1B64C11BC}" srcOrd="1" destOrd="0" presId="urn:microsoft.com/office/officeart/2011/layout/CircleProcess"/>
    <dgm:cxn modelId="{049C4598-36A1-4126-A7A5-49780029FC8D}" srcId="{099C6C5C-A1E0-4A53-93C1-574C90F41581}" destId="{ED2CFD45-AB32-447D-8227-3DD196FA36C6}" srcOrd="1" destOrd="0" parTransId="{83EE0487-3980-4A86-9591-10A888591521}" sibTransId="{5DFCA060-5FA9-4BCB-A7DA-73983B0F1A90}"/>
    <dgm:cxn modelId="{79BBD5EA-8C18-4D1B-82EB-7B40DCB6F20B}" type="presOf" srcId="{ED2CFD45-AB32-447D-8227-3DD196FA36C6}" destId="{FF45B19E-6E53-4213-A1F2-722A89FEB7EE}" srcOrd="0" destOrd="0" presId="urn:microsoft.com/office/officeart/2011/layout/CircleProcess"/>
    <dgm:cxn modelId="{3A0DA6ED-436C-430A-8E7B-3BE95D07187A}" srcId="{099C6C5C-A1E0-4A53-93C1-574C90F41581}" destId="{61F10EB6-62EB-4848-B960-5522166E79CA}" srcOrd="0" destOrd="0" parTransId="{4F9DE031-1180-46BB-9BD9-888E72F8A346}" sibTransId="{E7B8E35C-870B-450F-860A-13F32B8F9657}"/>
    <dgm:cxn modelId="{AEE21CF0-8395-46A4-AC22-64D28D8F6720}" type="presOf" srcId="{61F10EB6-62EB-4848-B960-5522166E79CA}" destId="{9740E0B0-4FDC-44CE-8385-5DEE2618B5BC}" srcOrd="1" destOrd="0" presId="urn:microsoft.com/office/officeart/2011/layout/CircleProcess"/>
    <dgm:cxn modelId="{ACAF48FC-ECDC-45C6-B12E-584986C3024B}" type="presParOf" srcId="{28E386DF-2060-4B53-849D-0B4DECAD39CD}" destId="{A6367F85-D4E7-4AB0-876A-8DE4F0A89302}" srcOrd="0" destOrd="0" presId="urn:microsoft.com/office/officeart/2011/layout/CircleProcess"/>
    <dgm:cxn modelId="{C646EE5A-96C1-4917-BCC1-EFA0E6E8FA03}" type="presParOf" srcId="{A6367F85-D4E7-4AB0-876A-8DE4F0A89302}" destId="{A4F5B7A3-8015-4D83-8813-E461CDE28606}" srcOrd="0" destOrd="0" presId="urn:microsoft.com/office/officeart/2011/layout/CircleProcess"/>
    <dgm:cxn modelId="{3ABBD12B-3B81-4671-B346-820D52D71E29}" type="presParOf" srcId="{28E386DF-2060-4B53-849D-0B4DECAD39CD}" destId="{FE0C1037-353F-49FF-8ED5-E91CFA3B6102}" srcOrd="1" destOrd="0" presId="urn:microsoft.com/office/officeart/2011/layout/CircleProcess"/>
    <dgm:cxn modelId="{10CD84AA-A05C-457D-9D76-501AC3B30BBC}" type="presParOf" srcId="{FE0C1037-353F-49FF-8ED5-E91CFA3B6102}" destId="{FF45B19E-6E53-4213-A1F2-722A89FEB7EE}" srcOrd="0" destOrd="0" presId="urn:microsoft.com/office/officeart/2011/layout/CircleProcess"/>
    <dgm:cxn modelId="{CCF7FA48-C165-4773-A3E0-D8C10D024284}" type="presParOf" srcId="{28E386DF-2060-4B53-849D-0B4DECAD39CD}" destId="{9E4FCEBB-F91A-42F7-B889-42D1B64C11BC}" srcOrd="2" destOrd="0" presId="urn:microsoft.com/office/officeart/2011/layout/CircleProcess"/>
    <dgm:cxn modelId="{D2BE8660-0C67-4781-869E-8826ECFCDB59}" type="presParOf" srcId="{28E386DF-2060-4B53-849D-0B4DECAD39CD}" destId="{18B77308-19BE-4153-A741-D929FB95678F}" srcOrd="3" destOrd="0" presId="urn:microsoft.com/office/officeart/2011/layout/CircleProcess"/>
    <dgm:cxn modelId="{CA93768D-94EF-4BF7-A1D2-1E78862D25D6}" type="presParOf" srcId="{18B77308-19BE-4153-A741-D929FB95678F}" destId="{0B967947-A0A3-47BB-82E5-DC94F35E4255}" srcOrd="0" destOrd="0" presId="urn:microsoft.com/office/officeart/2011/layout/CircleProcess"/>
    <dgm:cxn modelId="{0F1547FB-FF60-4038-ABF5-0094A949AC26}" type="presParOf" srcId="{28E386DF-2060-4B53-849D-0B4DECAD39CD}" destId="{C6641477-BBCA-4B3D-B0BC-9B438F8AC036}" srcOrd="4" destOrd="0" presId="urn:microsoft.com/office/officeart/2011/layout/CircleProcess"/>
    <dgm:cxn modelId="{7A98C3F1-7E1B-4CB1-B395-F815E09EFCD3}" type="presParOf" srcId="{C6641477-BBCA-4B3D-B0BC-9B438F8AC036}" destId="{56EA38A0-73D2-4F97-9157-116C18C64B55}" srcOrd="0" destOrd="0" presId="urn:microsoft.com/office/officeart/2011/layout/CircleProcess"/>
    <dgm:cxn modelId="{CC97644F-0671-400B-AD56-8100488319CA}" type="presParOf" srcId="{28E386DF-2060-4B53-849D-0B4DECAD39CD}" destId="{9740E0B0-4FDC-44CE-8385-5DEE2618B5BC}" srcOrd="5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7421F2A-A080-40C9-A260-3E4A5088003A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8EC8AF-4C87-4D5A-B989-A29E6F69A6B0}">
      <dgm:prSet phldrT="[Text]"/>
      <dgm:spPr/>
      <dgm:t>
        <a:bodyPr/>
        <a:lstStyle/>
        <a:p>
          <a:r>
            <a:rPr lang="en-IN" dirty="0"/>
            <a:t>Linear Regression</a:t>
          </a:r>
        </a:p>
      </dgm:t>
    </dgm:pt>
    <dgm:pt modelId="{E643852B-5CAE-4D27-BE0E-FACE04AF7530}" type="parTrans" cxnId="{5994767F-E28E-48C5-B3BC-6B4AAB3DF788}">
      <dgm:prSet/>
      <dgm:spPr/>
      <dgm:t>
        <a:bodyPr/>
        <a:lstStyle/>
        <a:p>
          <a:endParaRPr lang="en-IN"/>
        </a:p>
      </dgm:t>
    </dgm:pt>
    <dgm:pt modelId="{D2E2884F-2603-4166-B0E5-F381EF055333}" type="sibTrans" cxnId="{5994767F-E28E-48C5-B3BC-6B4AAB3DF788}">
      <dgm:prSet/>
      <dgm:spPr/>
      <dgm:t>
        <a:bodyPr/>
        <a:lstStyle/>
        <a:p>
          <a:endParaRPr lang="en-IN"/>
        </a:p>
      </dgm:t>
    </dgm:pt>
    <dgm:pt modelId="{E8AF7C02-C4AE-4B31-9FE3-11DEBFB42F56}">
      <dgm:prSet phldrT="[Text]"/>
      <dgm:spPr/>
      <dgm:t>
        <a:bodyPr/>
        <a:lstStyle/>
        <a:p>
          <a:r>
            <a:rPr lang="en-IN" dirty="0"/>
            <a:t>Random Forest Regression</a:t>
          </a:r>
        </a:p>
      </dgm:t>
    </dgm:pt>
    <dgm:pt modelId="{9C018DFF-3459-4236-9D82-BFDC1941674E}" type="parTrans" cxnId="{EDBD1C04-12AD-4677-BA02-32EB2EB18399}">
      <dgm:prSet/>
      <dgm:spPr/>
      <dgm:t>
        <a:bodyPr/>
        <a:lstStyle/>
        <a:p>
          <a:endParaRPr lang="en-IN"/>
        </a:p>
      </dgm:t>
    </dgm:pt>
    <dgm:pt modelId="{38A20B59-03F3-4A8F-ABE6-063F73990114}" type="sibTrans" cxnId="{EDBD1C04-12AD-4677-BA02-32EB2EB18399}">
      <dgm:prSet/>
      <dgm:spPr/>
      <dgm:t>
        <a:bodyPr/>
        <a:lstStyle/>
        <a:p>
          <a:endParaRPr lang="en-IN"/>
        </a:p>
      </dgm:t>
    </dgm:pt>
    <dgm:pt modelId="{A6A45D17-0319-4E22-81CB-96FAD3529012}">
      <dgm:prSet phldrT="[Text]"/>
      <dgm:spPr/>
      <dgm:t>
        <a:bodyPr/>
        <a:lstStyle/>
        <a:p>
          <a:r>
            <a:rPr lang="en-IN" dirty="0"/>
            <a:t>Lasso Regression</a:t>
          </a:r>
        </a:p>
      </dgm:t>
    </dgm:pt>
    <dgm:pt modelId="{CA1751B6-1EEE-43E6-B9B7-A27B5504251B}" type="parTrans" cxnId="{E48442A5-0397-4778-9FCE-3E2B0CF4FE6A}">
      <dgm:prSet/>
      <dgm:spPr/>
      <dgm:t>
        <a:bodyPr/>
        <a:lstStyle/>
        <a:p>
          <a:endParaRPr lang="en-GB"/>
        </a:p>
      </dgm:t>
    </dgm:pt>
    <dgm:pt modelId="{82652C6B-BF54-4DEF-821C-ADB9094C4C4C}" type="sibTrans" cxnId="{E48442A5-0397-4778-9FCE-3E2B0CF4FE6A}">
      <dgm:prSet/>
      <dgm:spPr/>
      <dgm:t>
        <a:bodyPr/>
        <a:lstStyle/>
        <a:p>
          <a:endParaRPr lang="en-GB"/>
        </a:p>
      </dgm:t>
    </dgm:pt>
    <dgm:pt modelId="{8ABB417B-F77C-4A6A-9359-66FE3AD995C0}" type="pres">
      <dgm:prSet presAssocID="{97421F2A-A080-40C9-A260-3E4A5088003A}" presName="rootnode" presStyleCnt="0">
        <dgm:presLayoutVars>
          <dgm:chMax/>
          <dgm:chPref/>
          <dgm:dir/>
          <dgm:animLvl val="lvl"/>
        </dgm:presLayoutVars>
      </dgm:prSet>
      <dgm:spPr/>
    </dgm:pt>
    <dgm:pt modelId="{FB9168B1-D403-4D78-A835-03FBAFD47020}" type="pres">
      <dgm:prSet presAssocID="{528EC8AF-4C87-4D5A-B989-A29E6F69A6B0}" presName="composite" presStyleCnt="0"/>
      <dgm:spPr/>
    </dgm:pt>
    <dgm:pt modelId="{E1FED17C-58A6-43F4-877B-FC814CADA359}" type="pres">
      <dgm:prSet presAssocID="{528EC8AF-4C87-4D5A-B989-A29E6F69A6B0}" presName="LShape" presStyleLbl="alignNode1" presStyleIdx="0" presStyleCnt="5" custScaleY="119167" custLinFactNeighborX="-195" custLinFactNeighborY="2705"/>
      <dgm:spPr>
        <a:solidFill>
          <a:schemeClr val="accent1"/>
        </a:solidFill>
      </dgm:spPr>
    </dgm:pt>
    <dgm:pt modelId="{900D67DC-8D5F-4FE9-95EB-AF8884385AC9}" type="pres">
      <dgm:prSet presAssocID="{528EC8AF-4C87-4D5A-B989-A29E6F69A6B0}" presName="ParentText" presStyleLbl="revTx" presStyleIdx="0" presStyleCnt="3" custLinFactNeighborX="5392" custLinFactNeighborY="-4356">
        <dgm:presLayoutVars>
          <dgm:chMax val="0"/>
          <dgm:chPref val="0"/>
          <dgm:bulletEnabled val="1"/>
        </dgm:presLayoutVars>
      </dgm:prSet>
      <dgm:spPr/>
    </dgm:pt>
    <dgm:pt modelId="{4FDB11B6-6432-4C2C-8055-BACEBAF9CC5B}" type="pres">
      <dgm:prSet presAssocID="{528EC8AF-4C87-4D5A-B989-A29E6F69A6B0}" presName="Triangle" presStyleLbl="alignNode1" presStyleIdx="1" presStyleCnt="5" custLinFactNeighborX="-3317" custLinFactNeighborY="5217"/>
      <dgm:spPr>
        <a:solidFill>
          <a:schemeClr val="accent1"/>
        </a:solidFill>
      </dgm:spPr>
    </dgm:pt>
    <dgm:pt modelId="{98C64BFF-FC1E-453B-861C-B6FF7EDEB881}" type="pres">
      <dgm:prSet presAssocID="{D2E2884F-2603-4166-B0E5-F381EF055333}" presName="sibTrans" presStyleCnt="0"/>
      <dgm:spPr/>
    </dgm:pt>
    <dgm:pt modelId="{C6552FFB-9035-4BD4-B226-FF7F6E5D2E75}" type="pres">
      <dgm:prSet presAssocID="{D2E2884F-2603-4166-B0E5-F381EF055333}" presName="space" presStyleCnt="0"/>
      <dgm:spPr/>
    </dgm:pt>
    <dgm:pt modelId="{C4748F82-8649-4CB5-A8DF-8B696CF56C80}" type="pres">
      <dgm:prSet presAssocID="{E8AF7C02-C4AE-4B31-9FE3-11DEBFB42F56}" presName="composite" presStyleCnt="0"/>
      <dgm:spPr/>
    </dgm:pt>
    <dgm:pt modelId="{51A7017B-7108-4BE0-9D77-7850A3757CA0}" type="pres">
      <dgm:prSet presAssocID="{E8AF7C02-C4AE-4B31-9FE3-11DEBFB42F56}" presName="LShape" presStyleLbl="alignNode1" presStyleIdx="2" presStyleCnt="5" custScaleY="123603" custLinFactNeighborX="990" custLinFactNeighborY="-523"/>
      <dgm:spPr/>
    </dgm:pt>
    <dgm:pt modelId="{A01DF82D-8B82-4714-A3EB-C46FDA7880FE}" type="pres">
      <dgm:prSet presAssocID="{E8AF7C02-C4AE-4B31-9FE3-11DEBFB42F56}" presName="ParentText" presStyleLbl="revTx" presStyleIdx="1" presStyleCnt="3" custLinFactNeighborX="2399" custLinFactNeighborY="-6041">
        <dgm:presLayoutVars>
          <dgm:chMax val="0"/>
          <dgm:chPref val="0"/>
          <dgm:bulletEnabled val="1"/>
        </dgm:presLayoutVars>
      </dgm:prSet>
      <dgm:spPr/>
    </dgm:pt>
    <dgm:pt modelId="{AF4ED6C8-8520-4CA4-83EA-F5051485E36E}" type="pres">
      <dgm:prSet presAssocID="{E8AF7C02-C4AE-4B31-9FE3-11DEBFB42F56}" presName="Triangle" presStyleLbl="alignNode1" presStyleIdx="3" presStyleCnt="5" custLinFactNeighborX="-2" custLinFactNeighborY="-21179"/>
      <dgm:spPr/>
    </dgm:pt>
    <dgm:pt modelId="{8EEBB39E-520F-400F-9BC6-788A6EABE0DC}" type="pres">
      <dgm:prSet presAssocID="{38A20B59-03F3-4A8F-ABE6-063F73990114}" presName="sibTrans" presStyleCnt="0"/>
      <dgm:spPr/>
    </dgm:pt>
    <dgm:pt modelId="{E8E7FB76-229B-443A-9B4F-F1D373543AA0}" type="pres">
      <dgm:prSet presAssocID="{38A20B59-03F3-4A8F-ABE6-063F73990114}" presName="space" presStyleCnt="0"/>
      <dgm:spPr/>
    </dgm:pt>
    <dgm:pt modelId="{C3265A35-6A66-4D84-B8BE-2DDE93BA9440}" type="pres">
      <dgm:prSet presAssocID="{A6A45D17-0319-4E22-81CB-96FAD3529012}" presName="composite" presStyleCnt="0"/>
      <dgm:spPr/>
    </dgm:pt>
    <dgm:pt modelId="{7E8DF43B-774E-40C6-86A0-2EF913A69D72}" type="pres">
      <dgm:prSet presAssocID="{A6A45D17-0319-4E22-81CB-96FAD3529012}" presName="LShape" presStyleLbl="alignNode1" presStyleIdx="4" presStyleCnt="5" custScaleY="114708" custLinFactNeighborX="396" custLinFactNeighborY="-8025"/>
      <dgm:spPr/>
    </dgm:pt>
    <dgm:pt modelId="{E8B8CDE2-AA67-4BBA-BB03-725EF549E708}" type="pres">
      <dgm:prSet presAssocID="{A6A45D17-0319-4E22-81CB-96FAD3529012}" presName="ParentText" presStyleLbl="revTx" presStyleIdx="2" presStyleCnt="3" custLinFactNeighborX="16794" custLinFactNeighborY="-6647">
        <dgm:presLayoutVars>
          <dgm:chMax val="0"/>
          <dgm:chPref val="0"/>
          <dgm:bulletEnabled val="1"/>
        </dgm:presLayoutVars>
      </dgm:prSet>
      <dgm:spPr/>
    </dgm:pt>
  </dgm:ptLst>
  <dgm:cxnLst>
    <dgm:cxn modelId="{EDBD1C04-12AD-4677-BA02-32EB2EB18399}" srcId="{97421F2A-A080-40C9-A260-3E4A5088003A}" destId="{E8AF7C02-C4AE-4B31-9FE3-11DEBFB42F56}" srcOrd="1" destOrd="0" parTransId="{9C018DFF-3459-4236-9D82-BFDC1941674E}" sibTransId="{38A20B59-03F3-4A8F-ABE6-063F73990114}"/>
    <dgm:cxn modelId="{78927A25-6EA5-49EC-B615-AF1B0D296F12}" type="presOf" srcId="{A6A45D17-0319-4E22-81CB-96FAD3529012}" destId="{E8B8CDE2-AA67-4BBA-BB03-725EF549E708}" srcOrd="0" destOrd="0" presId="urn:microsoft.com/office/officeart/2009/3/layout/StepUpProcess"/>
    <dgm:cxn modelId="{6425F037-0313-476C-859E-4E4E50C8E33E}" type="presOf" srcId="{528EC8AF-4C87-4D5A-B989-A29E6F69A6B0}" destId="{900D67DC-8D5F-4FE9-95EB-AF8884385AC9}" srcOrd="0" destOrd="0" presId="urn:microsoft.com/office/officeart/2009/3/layout/StepUpProcess"/>
    <dgm:cxn modelId="{294F6842-AD42-445B-9442-BC3166EA3EF1}" type="presOf" srcId="{E8AF7C02-C4AE-4B31-9FE3-11DEBFB42F56}" destId="{A01DF82D-8B82-4714-A3EB-C46FDA7880FE}" srcOrd="0" destOrd="0" presId="urn:microsoft.com/office/officeart/2009/3/layout/StepUpProcess"/>
    <dgm:cxn modelId="{47D69B74-3F7B-4F46-9211-65D8BFF17867}" type="presOf" srcId="{97421F2A-A080-40C9-A260-3E4A5088003A}" destId="{8ABB417B-F77C-4A6A-9359-66FE3AD995C0}" srcOrd="0" destOrd="0" presId="urn:microsoft.com/office/officeart/2009/3/layout/StepUpProcess"/>
    <dgm:cxn modelId="{5994767F-E28E-48C5-B3BC-6B4AAB3DF788}" srcId="{97421F2A-A080-40C9-A260-3E4A5088003A}" destId="{528EC8AF-4C87-4D5A-B989-A29E6F69A6B0}" srcOrd="0" destOrd="0" parTransId="{E643852B-5CAE-4D27-BE0E-FACE04AF7530}" sibTransId="{D2E2884F-2603-4166-B0E5-F381EF055333}"/>
    <dgm:cxn modelId="{E48442A5-0397-4778-9FCE-3E2B0CF4FE6A}" srcId="{97421F2A-A080-40C9-A260-3E4A5088003A}" destId="{A6A45D17-0319-4E22-81CB-96FAD3529012}" srcOrd="2" destOrd="0" parTransId="{CA1751B6-1EEE-43E6-B9B7-A27B5504251B}" sibTransId="{82652C6B-BF54-4DEF-821C-ADB9094C4C4C}"/>
    <dgm:cxn modelId="{AF0D0F57-9CEF-4BB9-8DEC-3CF322AF4647}" type="presParOf" srcId="{8ABB417B-F77C-4A6A-9359-66FE3AD995C0}" destId="{FB9168B1-D403-4D78-A835-03FBAFD47020}" srcOrd="0" destOrd="0" presId="urn:microsoft.com/office/officeart/2009/3/layout/StepUpProcess"/>
    <dgm:cxn modelId="{DAB29B8B-62E1-44DF-B9DA-ECA7B53B97F7}" type="presParOf" srcId="{FB9168B1-D403-4D78-A835-03FBAFD47020}" destId="{E1FED17C-58A6-43F4-877B-FC814CADA359}" srcOrd="0" destOrd="0" presId="urn:microsoft.com/office/officeart/2009/3/layout/StepUpProcess"/>
    <dgm:cxn modelId="{C7E8F2E3-3034-4BB0-A96A-AD35FBC2467D}" type="presParOf" srcId="{FB9168B1-D403-4D78-A835-03FBAFD47020}" destId="{900D67DC-8D5F-4FE9-95EB-AF8884385AC9}" srcOrd="1" destOrd="0" presId="urn:microsoft.com/office/officeart/2009/3/layout/StepUpProcess"/>
    <dgm:cxn modelId="{8F778C76-363E-42AA-8C53-6E7B5343F81C}" type="presParOf" srcId="{FB9168B1-D403-4D78-A835-03FBAFD47020}" destId="{4FDB11B6-6432-4C2C-8055-BACEBAF9CC5B}" srcOrd="2" destOrd="0" presId="urn:microsoft.com/office/officeart/2009/3/layout/StepUpProcess"/>
    <dgm:cxn modelId="{2C060A5F-4E99-4048-8FF0-D2184DC7754E}" type="presParOf" srcId="{8ABB417B-F77C-4A6A-9359-66FE3AD995C0}" destId="{98C64BFF-FC1E-453B-861C-B6FF7EDEB881}" srcOrd="1" destOrd="0" presId="urn:microsoft.com/office/officeart/2009/3/layout/StepUpProcess"/>
    <dgm:cxn modelId="{BF7A430D-4F60-4C26-B270-1A38C903EF03}" type="presParOf" srcId="{98C64BFF-FC1E-453B-861C-B6FF7EDEB881}" destId="{C6552FFB-9035-4BD4-B226-FF7F6E5D2E75}" srcOrd="0" destOrd="0" presId="urn:microsoft.com/office/officeart/2009/3/layout/StepUpProcess"/>
    <dgm:cxn modelId="{2676BD5A-DEE4-41F8-A2B6-9334B1F88E29}" type="presParOf" srcId="{8ABB417B-F77C-4A6A-9359-66FE3AD995C0}" destId="{C4748F82-8649-4CB5-A8DF-8B696CF56C80}" srcOrd="2" destOrd="0" presId="urn:microsoft.com/office/officeart/2009/3/layout/StepUpProcess"/>
    <dgm:cxn modelId="{A8350E7F-1A8C-4021-81C2-F35699E55E54}" type="presParOf" srcId="{C4748F82-8649-4CB5-A8DF-8B696CF56C80}" destId="{51A7017B-7108-4BE0-9D77-7850A3757CA0}" srcOrd="0" destOrd="0" presId="urn:microsoft.com/office/officeart/2009/3/layout/StepUpProcess"/>
    <dgm:cxn modelId="{92036F01-A573-4CD2-8008-F04C0FFD2AFC}" type="presParOf" srcId="{C4748F82-8649-4CB5-A8DF-8B696CF56C80}" destId="{A01DF82D-8B82-4714-A3EB-C46FDA7880FE}" srcOrd="1" destOrd="0" presId="urn:microsoft.com/office/officeart/2009/3/layout/StepUpProcess"/>
    <dgm:cxn modelId="{1D13431C-36ED-4CA4-A3E9-FE2CF97F5363}" type="presParOf" srcId="{C4748F82-8649-4CB5-A8DF-8B696CF56C80}" destId="{AF4ED6C8-8520-4CA4-83EA-F5051485E36E}" srcOrd="2" destOrd="0" presId="urn:microsoft.com/office/officeart/2009/3/layout/StepUpProcess"/>
    <dgm:cxn modelId="{47324961-F55E-47F8-A5B9-7496113BB429}" type="presParOf" srcId="{8ABB417B-F77C-4A6A-9359-66FE3AD995C0}" destId="{8EEBB39E-520F-400F-9BC6-788A6EABE0DC}" srcOrd="3" destOrd="0" presId="urn:microsoft.com/office/officeart/2009/3/layout/StepUpProcess"/>
    <dgm:cxn modelId="{9F94B4E9-01B2-47BA-947A-78C0BF5C330F}" type="presParOf" srcId="{8EEBB39E-520F-400F-9BC6-788A6EABE0DC}" destId="{E8E7FB76-229B-443A-9B4F-F1D373543AA0}" srcOrd="0" destOrd="0" presId="urn:microsoft.com/office/officeart/2009/3/layout/StepUpProcess"/>
    <dgm:cxn modelId="{DF350C93-9F3C-4F96-8471-467741F60876}" type="presParOf" srcId="{8ABB417B-F77C-4A6A-9359-66FE3AD995C0}" destId="{C3265A35-6A66-4D84-B8BE-2DDE93BA9440}" srcOrd="4" destOrd="0" presId="urn:microsoft.com/office/officeart/2009/3/layout/StepUpProcess"/>
    <dgm:cxn modelId="{0BDD8729-CA3E-47BA-9EE7-41BC1E20B359}" type="presParOf" srcId="{C3265A35-6A66-4D84-B8BE-2DDE93BA9440}" destId="{7E8DF43B-774E-40C6-86A0-2EF913A69D72}" srcOrd="0" destOrd="0" presId="urn:microsoft.com/office/officeart/2009/3/layout/StepUpProcess"/>
    <dgm:cxn modelId="{DAF7A678-0026-4D93-89C6-07DD4C34FE4D}" type="presParOf" srcId="{C3265A35-6A66-4D84-B8BE-2DDE93BA9440}" destId="{E8B8CDE2-AA67-4BBA-BB03-725EF549E70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75ED5-9815-4C54-B8F7-51F1907E4422}">
      <dsp:nvSpPr>
        <dsp:cNvPr id="0" name=""/>
        <dsp:cNvSpPr/>
      </dsp:nvSpPr>
      <dsp:spPr>
        <a:xfrm>
          <a:off x="4645704" y="3730752"/>
          <a:ext cx="2710281" cy="1755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0" cap="flat" cmpd="sng" algn="ctr">
          <a:solidFill>
            <a:srgbClr val="FF9900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 err="1">
              <a:latin typeface="Verdana" panose="020B0604030504040204" pitchFamily="34" charset="0"/>
              <a:ea typeface="Verdana" panose="020B0604030504040204" pitchFamily="34" charset="0"/>
            </a:rPr>
            <a:t>PreferredPaymentMode</a:t>
          </a:r>
          <a:endParaRPr lang="en-GB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Verdana" panose="020B0604030504040204" pitchFamily="34" charset="0"/>
              <a:ea typeface="Verdana" panose="020B0604030504040204" pitchFamily="34" charset="0"/>
            </a:rPr>
            <a:t>MembershipCard</a:t>
          </a:r>
          <a:endParaRPr lang="en-GB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latin typeface="Verdana" panose="020B0604030504040204" pitchFamily="34" charset="0"/>
              <a:ea typeface="Verdana" panose="020B0604030504040204" pitchFamily="34" charset="0"/>
            </a:rPr>
            <a:t>Complain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 err="1">
              <a:latin typeface="Verdana" panose="020B0604030504040204" pitchFamily="34" charset="0"/>
              <a:ea typeface="Verdana" panose="020B0604030504040204" pitchFamily="34" charset="0"/>
            </a:rPr>
            <a:t>SatisfactionScore</a:t>
          </a:r>
          <a:endParaRPr lang="en-GB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 err="1">
              <a:latin typeface="Verdana" panose="020B0604030504040204" pitchFamily="34" charset="0"/>
              <a:ea typeface="Verdana" panose="020B0604030504040204" pitchFamily="34" charset="0"/>
            </a:rPr>
            <a:t>VisitInLastMonth</a:t>
          </a:r>
          <a:endParaRPr lang="en-GB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5497354" y="4208230"/>
        <a:ext cx="1820065" cy="1239604"/>
      </dsp:txXfrm>
    </dsp:sp>
    <dsp:sp modelId="{131F06AF-91EC-4F04-8D19-5FA768320E09}">
      <dsp:nvSpPr>
        <dsp:cNvPr id="0" name=""/>
        <dsp:cNvSpPr/>
      </dsp:nvSpPr>
      <dsp:spPr>
        <a:xfrm>
          <a:off x="0" y="3730752"/>
          <a:ext cx="2710281" cy="1755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0" cap="flat" cmpd="sng" algn="ctr">
          <a:solidFill>
            <a:srgbClr val="FF9900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u="none" kern="1200" dirty="0" err="1">
              <a:latin typeface="Verdana" panose="020B0604030504040204" pitchFamily="34" charset="0"/>
              <a:ea typeface="Verdana" panose="020B0604030504040204" pitchFamily="34" charset="0"/>
            </a:rPr>
            <a:t>HighestSaving</a:t>
          </a:r>
          <a:endParaRPr lang="en-GB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u="none" kern="1200" dirty="0" err="1">
              <a:latin typeface="Verdana" panose="020B0604030504040204" pitchFamily="34" charset="0"/>
              <a:ea typeface="Verdana" panose="020B0604030504040204" pitchFamily="34" charset="0"/>
            </a:rPr>
            <a:t>SavingPercent</a:t>
          </a:r>
          <a:endParaRPr lang="en-GB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u="none" kern="1200" dirty="0" err="1">
              <a:latin typeface="Verdana" panose="020B0604030504040204" pitchFamily="34" charset="0"/>
              <a:ea typeface="Verdana" panose="020B0604030504040204" pitchFamily="34" charset="0"/>
            </a:rPr>
            <a:t>AvgSaving</a:t>
          </a:r>
          <a:endParaRPr lang="en-GB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u="none" kern="1200" dirty="0" err="1">
              <a:latin typeface="Verdana" panose="020B0604030504040204" pitchFamily="34" charset="0"/>
              <a:ea typeface="Verdana" panose="020B0604030504040204" pitchFamily="34" charset="0"/>
            </a:rPr>
            <a:t>AvgNumberOfProduct</a:t>
          </a:r>
          <a:endParaRPr lang="en-GB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u="none" kern="1200" dirty="0" err="1">
              <a:latin typeface="Verdana" panose="020B0604030504040204" pitchFamily="34" charset="0"/>
              <a:ea typeface="Verdana" panose="020B0604030504040204" pitchFamily="34" charset="0"/>
            </a:rPr>
            <a:t>AvgBillAmount</a:t>
          </a:r>
          <a:endParaRPr lang="en-GB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38566" y="4208230"/>
        <a:ext cx="1820065" cy="1239604"/>
      </dsp:txXfrm>
    </dsp:sp>
    <dsp:sp modelId="{843BB1E8-F38E-4F18-AAB7-11BB1C5B8386}">
      <dsp:nvSpPr>
        <dsp:cNvPr id="0" name=""/>
        <dsp:cNvSpPr/>
      </dsp:nvSpPr>
      <dsp:spPr>
        <a:xfrm>
          <a:off x="4678620" y="0"/>
          <a:ext cx="2710281" cy="1755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0" cap="flat" cmpd="sng" algn="ctr">
          <a:solidFill>
            <a:srgbClr val="FF9900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Verdana" panose="020B0604030504040204" pitchFamily="34" charset="0"/>
              <a:ea typeface="Verdana" panose="020B0604030504040204" pitchFamily="34" charset="0"/>
            </a:rPr>
            <a:t>TakenFreeDelivery</a:t>
          </a:r>
          <a:endParaRPr lang="en-GB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Verdana" panose="020B0604030504040204" pitchFamily="34" charset="0"/>
              <a:ea typeface="Verdana" panose="020B0604030504040204" pitchFamily="34" charset="0"/>
            </a:rPr>
            <a:t>FootfallInDiscountPeriod</a:t>
          </a:r>
          <a:endParaRPr lang="en-GB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Verdana" panose="020B0604030504040204" pitchFamily="34" charset="0"/>
              <a:ea typeface="Verdana" panose="020B0604030504040204" pitchFamily="34" charset="0"/>
            </a:rPr>
            <a:t>TakenProdFromPromo</a:t>
          </a:r>
          <a:endParaRPr lang="en-GB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Verdana" panose="020B0604030504040204" pitchFamily="34" charset="0"/>
              <a:ea typeface="Verdana" panose="020B0604030504040204" pitchFamily="34" charset="0"/>
            </a:rPr>
            <a:t>LastMonthCouponUsed</a:t>
          </a:r>
          <a:endParaRPr lang="en-GB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5530270" y="38566"/>
        <a:ext cx="1820065" cy="1239604"/>
      </dsp:txXfrm>
    </dsp:sp>
    <dsp:sp modelId="{A691842A-C56F-40AA-B7DE-70D406349859}">
      <dsp:nvSpPr>
        <dsp:cNvPr id="0" name=""/>
        <dsp:cNvSpPr/>
      </dsp:nvSpPr>
      <dsp:spPr>
        <a:xfrm>
          <a:off x="73705" y="0"/>
          <a:ext cx="2710281" cy="1755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0" cap="flat" cmpd="sng" algn="ctr">
          <a:solidFill>
            <a:srgbClr val="FF9900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u="none" kern="1200" dirty="0">
              <a:latin typeface="Verdana" panose="020B0604030504040204" pitchFamily="34" charset="0"/>
              <a:ea typeface="Verdana" panose="020B0604030504040204" pitchFamily="34" charset="0"/>
            </a:rPr>
            <a:t>Age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u="none" kern="1200" dirty="0">
              <a:latin typeface="Verdana" panose="020B0604030504040204" pitchFamily="34" charset="0"/>
              <a:ea typeface="Verdana" panose="020B0604030504040204" pitchFamily="34" charset="0"/>
            </a:rPr>
            <a:t>Gender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u="none" kern="1200" dirty="0">
              <a:latin typeface="Verdana" panose="020B0604030504040204" pitchFamily="34" charset="0"/>
              <a:ea typeface="Verdana" panose="020B0604030504040204" pitchFamily="34" charset="0"/>
            </a:rPr>
            <a:t>Tenure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u="none" kern="1200" dirty="0" err="1">
              <a:latin typeface="Verdana" panose="020B0604030504040204" pitchFamily="34" charset="0"/>
              <a:ea typeface="Verdana" panose="020B0604030504040204" pitchFamily="34" charset="0"/>
            </a:rPr>
            <a:t>CityTier</a:t>
          </a:r>
          <a:endParaRPr lang="en-US" sz="1200" u="none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112271" y="38566"/>
        <a:ext cx="1820065" cy="1239604"/>
      </dsp:txXfrm>
    </dsp:sp>
    <dsp:sp modelId="{C4B9C62B-B29E-477E-BEF1-A8AAE548551A}">
      <dsp:nvSpPr>
        <dsp:cNvPr id="0" name=""/>
        <dsp:cNvSpPr/>
      </dsp:nvSpPr>
      <dsp:spPr>
        <a:xfrm>
          <a:off x="1263975" y="312724"/>
          <a:ext cx="2375611" cy="237561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u="sng" kern="1200" dirty="0">
              <a:latin typeface="Verdana" panose="020B0604030504040204" pitchFamily="34" charset="0"/>
              <a:ea typeface="Verdana" panose="020B0604030504040204" pitchFamily="34" charset="0"/>
            </a:rPr>
            <a:t>Demographics Features</a:t>
          </a:r>
          <a:endParaRPr lang="en-GB" sz="1500" b="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1959775" y="1008524"/>
        <a:ext cx="1679811" cy="1679811"/>
      </dsp:txXfrm>
    </dsp:sp>
    <dsp:sp modelId="{27AA0114-6B51-4C7E-BEFA-697C7AEBDD5F}">
      <dsp:nvSpPr>
        <dsp:cNvPr id="0" name=""/>
        <dsp:cNvSpPr/>
      </dsp:nvSpPr>
      <dsp:spPr>
        <a:xfrm rot="5400000">
          <a:off x="3749315" y="312724"/>
          <a:ext cx="2375611" cy="237561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u="sng" kern="1200" dirty="0">
              <a:latin typeface="Verdana" panose="020B0604030504040204" pitchFamily="34" charset="0"/>
              <a:ea typeface="Verdana" panose="020B0604030504040204" pitchFamily="34" charset="0"/>
            </a:rPr>
            <a:t>Promotional Features</a:t>
          </a:r>
          <a:endParaRPr lang="en-US" sz="1500" b="0" u="none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 rot="-5400000">
        <a:off x="3749315" y="1008524"/>
        <a:ext cx="1679811" cy="1679811"/>
      </dsp:txXfrm>
    </dsp:sp>
    <dsp:sp modelId="{20CD9323-AD2E-43A2-96A5-C41C223A5665}">
      <dsp:nvSpPr>
        <dsp:cNvPr id="0" name=""/>
        <dsp:cNvSpPr/>
      </dsp:nvSpPr>
      <dsp:spPr>
        <a:xfrm rot="10800000">
          <a:off x="3749315" y="2798064"/>
          <a:ext cx="2375611" cy="237561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u="sng" kern="1200" dirty="0">
              <a:effectLst/>
              <a:latin typeface="Verdana" panose="020B0604030504040204" pitchFamily="34" charset="0"/>
              <a:ea typeface="Verdana" panose="020B0604030504040204" pitchFamily="34" charset="0"/>
            </a:rPr>
            <a:t>Behavioral</a:t>
          </a:r>
          <a:r>
            <a:rPr lang="en-US" sz="1500" b="0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r>
            <a:rPr lang="en-US" sz="1500" b="0" u="sng" kern="1200" dirty="0">
              <a:effectLst/>
              <a:latin typeface="Verdana" panose="020B0604030504040204" pitchFamily="34" charset="0"/>
              <a:ea typeface="Verdana" panose="020B0604030504040204" pitchFamily="34" charset="0"/>
            </a:rPr>
            <a:t>Features</a:t>
          </a:r>
          <a:endParaRPr lang="en-GB" sz="1500" b="0" u="sng" kern="1200" dirty="0">
            <a:effectLst/>
            <a:latin typeface="Verdana" panose="020B0604030504040204" pitchFamily="34" charset="0"/>
            <a:ea typeface="Verdana" panose="020B0604030504040204" pitchFamily="34" charset="0"/>
          </a:endParaRPr>
        </a:p>
      </dsp:txBody>
      <dsp:txXfrm rot="10800000">
        <a:off x="3749315" y="2798064"/>
        <a:ext cx="1679811" cy="1679811"/>
      </dsp:txXfrm>
    </dsp:sp>
    <dsp:sp modelId="{555DA710-D2E8-48D8-B624-6B60C5DDD292}">
      <dsp:nvSpPr>
        <dsp:cNvPr id="0" name=""/>
        <dsp:cNvSpPr/>
      </dsp:nvSpPr>
      <dsp:spPr>
        <a:xfrm rot="16200000">
          <a:off x="1263975" y="2798064"/>
          <a:ext cx="2375611" cy="237561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u="sng" kern="1200" dirty="0">
              <a:latin typeface="Verdana" panose="020B0604030504040204" pitchFamily="34" charset="0"/>
              <a:ea typeface="Verdana" panose="020B0604030504040204" pitchFamily="34" charset="0"/>
            </a:rPr>
            <a:t>Monetary Features</a:t>
          </a:r>
          <a:endParaRPr lang="en-GB" sz="1500" b="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 rot="5400000">
        <a:off x="1959775" y="2798064"/>
        <a:ext cx="1679811" cy="1679811"/>
      </dsp:txXfrm>
    </dsp:sp>
    <dsp:sp modelId="{34CB5F3A-4EF9-45A2-AF9B-ADD23EB92FB3}">
      <dsp:nvSpPr>
        <dsp:cNvPr id="0" name=""/>
        <dsp:cNvSpPr/>
      </dsp:nvSpPr>
      <dsp:spPr>
        <a:xfrm>
          <a:off x="3284342" y="2249424"/>
          <a:ext cx="820216" cy="71323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6601BD-382E-4F37-A640-20436A27ED3D}">
      <dsp:nvSpPr>
        <dsp:cNvPr id="0" name=""/>
        <dsp:cNvSpPr/>
      </dsp:nvSpPr>
      <dsp:spPr>
        <a:xfrm rot="10800000">
          <a:off x="3284342" y="2523744"/>
          <a:ext cx="820216" cy="71323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ED17C-58A6-43F4-877B-FC814CADA359}">
      <dsp:nvSpPr>
        <dsp:cNvPr id="0" name=""/>
        <dsp:cNvSpPr/>
      </dsp:nvSpPr>
      <dsp:spPr>
        <a:xfrm rot="5400000">
          <a:off x="339602" y="1260600"/>
          <a:ext cx="1713658" cy="2392851"/>
        </a:xfrm>
        <a:prstGeom prst="corner">
          <a:avLst>
            <a:gd name="adj1" fmla="val 16120"/>
            <a:gd name="adj2" fmla="val 16110"/>
          </a:avLst>
        </a:prstGeom>
        <a:solidFill>
          <a:srgbClr val="FF99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D67DC-8D5F-4FE9-95EB-AF8884385AC9}">
      <dsp:nvSpPr>
        <dsp:cNvPr id="0" name=""/>
        <dsp:cNvSpPr/>
      </dsp:nvSpPr>
      <dsp:spPr>
        <a:xfrm>
          <a:off x="358521" y="1854163"/>
          <a:ext cx="2160279" cy="189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Linear Regression</a:t>
          </a:r>
        </a:p>
      </dsp:txBody>
      <dsp:txXfrm>
        <a:off x="358521" y="1854163"/>
        <a:ext cx="2160279" cy="1893611"/>
      </dsp:txXfrm>
    </dsp:sp>
    <dsp:sp modelId="{4FDB11B6-6432-4C2C-8055-BACEBAF9CC5B}">
      <dsp:nvSpPr>
        <dsp:cNvPr id="0" name=""/>
        <dsp:cNvSpPr/>
      </dsp:nvSpPr>
      <dsp:spPr>
        <a:xfrm>
          <a:off x="1981199" y="1066802"/>
          <a:ext cx="407599" cy="407599"/>
        </a:xfrm>
        <a:prstGeom prst="triangle">
          <a:avLst>
            <a:gd name="adj" fmla="val 100000"/>
          </a:avLst>
        </a:prstGeom>
        <a:solidFill>
          <a:srgbClr val="FF99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7017B-7108-4BE0-9D77-7850A3757CA0}">
      <dsp:nvSpPr>
        <dsp:cNvPr id="0" name=""/>
        <dsp:cNvSpPr/>
      </dsp:nvSpPr>
      <dsp:spPr>
        <a:xfrm rot="5400000">
          <a:off x="2980666" y="559771"/>
          <a:ext cx="1777449" cy="239285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DF82D-8B82-4714-A3EB-C46FDA7880FE}">
      <dsp:nvSpPr>
        <dsp:cNvPr id="0" name=""/>
        <dsp:cNvSpPr/>
      </dsp:nvSpPr>
      <dsp:spPr>
        <a:xfrm>
          <a:off x="2938468" y="1167845"/>
          <a:ext cx="2160279" cy="189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Random Forest Regression</a:t>
          </a:r>
        </a:p>
      </dsp:txBody>
      <dsp:txXfrm>
        <a:off x="2938468" y="1167845"/>
        <a:ext cx="2160279" cy="1893611"/>
      </dsp:txXfrm>
    </dsp:sp>
    <dsp:sp modelId="{AF4ED6C8-8520-4CA4-83EA-F5051485E36E}">
      <dsp:nvSpPr>
        <dsp:cNvPr id="0" name=""/>
        <dsp:cNvSpPr/>
      </dsp:nvSpPr>
      <dsp:spPr>
        <a:xfrm>
          <a:off x="4639315" y="304802"/>
          <a:ext cx="407599" cy="40759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DF43B-774E-40C6-86A0-2EF913A69D72}">
      <dsp:nvSpPr>
        <dsp:cNvPr id="0" name=""/>
        <dsp:cNvSpPr/>
      </dsp:nvSpPr>
      <dsp:spPr>
        <a:xfrm rot="5400000">
          <a:off x="5675013" y="-202519"/>
          <a:ext cx="1649536" cy="239285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8CDE2-AA67-4BBA-BB03-725EF549E708}">
      <dsp:nvSpPr>
        <dsp:cNvPr id="0" name=""/>
        <dsp:cNvSpPr/>
      </dsp:nvSpPr>
      <dsp:spPr>
        <a:xfrm>
          <a:off x="5535920" y="501960"/>
          <a:ext cx="2160279" cy="189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Lasso Regression</a:t>
          </a:r>
        </a:p>
      </dsp:txBody>
      <dsp:txXfrm>
        <a:off x="5535920" y="501960"/>
        <a:ext cx="2160279" cy="189361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ED17C-58A6-43F4-877B-FC814CADA359}">
      <dsp:nvSpPr>
        <dsp:cNvPr id="0" name=""/>
        <dsp:cNvSpPr/>
      </dsp:nvSpPr>
      <dsp:spPr>
        <a:xfrm rot="5400000">
          <a:off x="339602" y="1260600"/>
          <a:ext cx="1713658" cy="2392851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D67DC-8D5F-4FE9-95EB-AF8884385AC9}">
      <dsp:nvSpPr>
        <dsp:cNvPr id="0" name=""/>
        <dsp:cNvSpPr/>
      </dsp:nvSpPr>
      <dsp:spPr>
        <a:xfrm>
          <a:off x="358521" y="1854163"/>
          <a:ext cx="2160279" cy="189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Linear Regression</a:t>
          </a:r>
        </a:p>
      </dsp:txBody>
      <dsp:txXfrm>
        <a:off x="358521" y="1854163"/>
        <a:ext cx="2160279" cy="1893611"/>
      </dsp:txXfrm>
    </dsp:sp>
    <dsp:sp modelId="{4FDB11B6-6432-4C2C-8055-BACEBAF9CC5B}">
      <dsp:nvSpPr>
        <dsp:cNvPr id="0" name=""/>
        <dsp:cNvSpPr/>
      </dsp:nvSpPr>
      <dsp:spPr>
        <a:xfrm>
          <a:off x="1981199" y="1066802"/>
          <a:ext cx="407599" cy="407599"/>
        </a:xfrm>
        <a:prstGeom prst="triangle">
          <a:avLst>
            <a:gd name="adj" fmla="val 100000"/>
          </a:avLst>
        </a:prstGeom>
        <a:solidFill>
          <a:schemeClr val="accent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7017B-7108-4BE0-9D77-7850A3757CA0}">
      <dsp:nvSpPr>
        <dsp:cNvPr id="0" name=""/>
        <dsp:cNvSpPr/>
      </dsp:nvSpPr>
      <dsp:spPr>
        <a:xfrm rot="5400000">
          <a:off x="2980666" y="559771"/>
          <a:ext cx="1777449" cy="2392851"/>
        </a:xfrm>
        <a:prstGeom prst="corner">
          <a:avLst>
            <a:gd name="adj1" fmla="val 16120"/>
            <a:gd name="adj2" fmla="val 16110"/>
          </a:avLst>
        </a:prstGeom>
        <a:solidFill>
          <a:srgbClr val="FF99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DF82D-8B82-4714-A3EB-C46FDA7880FE}">
      <dsp:nvSpPr>
        <dsp:cNvPr id="0" name=""/>
        <dsp:cNvSpPr/>
      </dsp:nvSpPr>
      <dsp:spPr>
        <a:xfrm>
          <a:off x="2938468" y="1167845"/>
          <a:ext cx="2160279" cy="189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Random Forest Regression</a:t>
          </a:r>
        </a:p>
      </dsp:txBody>
      <dsp:txXfrm>
        <a:off x="2938468" y="1167845"/>
        <a:ext cx="2160279" cy="1893611"/>
      </dsp:txXfrm>
    </dsp:sp>
    <dsp:sp modelId="{AF4ED6C8-8520-4CA4-83EA-F5051485E36E}">
      <dsp:nvSpPr>
        <dsp:cNvPr id="0" name=""/>
        <dsp:cNvSpPr/>
      </dsp:nvSpPr>
      <dsp:spPr>
        <a:xfrm>
          <a:off x="4639315" y="304802"/>
          <a:ext cx="407599" cy="407599"/>
        </a:xfrm>
        <a:prstGeom prst="triangle">
          <a:avLst>
            <a:gd name="adj" fmla="val 100000"/>
          </a:avLst>
        </a:prstGeom>
        <a:solidFill>
          <a:srgbClr val="FF99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DF43B-774E-40C6-86A0-2EF913A69D72}">
      <dsp:nvSpPr>
        <dsp:cNvPr id="0" name=""/>
        <dsp:cNvSpPr/>
      </dsp:nvSpPr>
      <dsp:spPr>
        <a:xfrm rot="5400000">
          <a:off x="5675013" y="-202519"/>
          <a:ext cx="1649536" cy="239285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8CDE2-AA67-4BBA-BB03-725EF549E708}">
      <dsp:nvSpPr>
        <dsp:cNvPr id="0" name=""/>
        <dsp:cNvSpPr/>
      </dsp:nvSpPr>
      <dsp:spPr>
        <a:xfrm>
          <a:off x="5535920" y="501960"/>
          <a:ext cx="2160279" cy="189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Lasso Regression</a:t>
          </a:r>
        </a:p>
      </dsp:txBody>
      <dsp:txXfrm>
        <a:off x="5535920" y="501960"/>
        <a:ext cx="2160279" cy="189361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ED17C-58A6-43F4-877B-FC814CADA359}">
      <dsp:nvSpPr>
        <dsp:cNvPr id="0" name=""/>
        <dsp:cNvSpPr/>
      </dsp:nvSpPr>
      <dsp:spPr>
        <a:xfrm rot="5400000">
          <a:off x="344269" y="1221701"/>
          <a:ext cx="1713658" cy="239285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D67DC-8D5F-4FE9-95EB-AF8884385AC9}">
      <dsp:nvSpPr>
        <dsp:cNvPr id="0" name=""/>
        <dsp:cNvSpPr/>
      </dsp:nvSpPr>
      <dsp:spPr>
        <a:xfrm>
          <a:off x="358521" y="1854163"/>
          <a:ext cx="2160279" cy="189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Linear Regression</a:t>
          </a:r>
        </a:p>
      </dsp:txBody>
      <dsp:txXfrm>
        <a:off x="358521" y="1854163"/>
        <a:ext cx="2160279" cy="1893611"/>
      </dsp:txXfrm>
    </dsp:sp>
    <dsp:sp modelId="{4FDB11B6-6432-4C2C-8055-BACEBAF9CC5B}">
      <dsp:nvSpPr>
        <dsp:cNvPr id="0" name=""/>
        <dsp:cNvSpPr/>
      </dsp:nvSpPr>
      <dsp:spPr>
        <a:xfrm>
          <a:off x="1994719" y="1045537"/>
          <a:ext cx="407599" cy="40759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7017B-7108-4BE0-9D77-7850A3757CA0}">
      <dsp:nvSpPr>
        <dsp:cNvPr id="0" name=""/>
        <dsp:cNvSpPr/>
      </dsp:nvSpPr>
      <dsp:spPr>
        <a:xfrm rot="5400000">
          <a:off x="2956977" y="567291"/>
          <a:ext cx="1777449" cy="239285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DF82D-8B82-4714-A3EB-C46FDA7880FE}">
      <dsp:nvSpPr>
        <dsp:cNvPr id="0" name=""/>
        <dsp:cNvSpPr/>
      </dsp:nvSpPr>
      <dsp:spPr>
        <a:xfrm>
          <a:off x="2938468" y="1167845"/>
          <a:ext cx="2160279" cy="189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Random Forest Regression</a:t>
          </a:r>
        </a:p>
      </dsp:txBody>
      <dsp:txXfrm>
        <a:off x="2938468" y="1167845"/>
        <a:ext cx="2160279" cy="1893611"/>
      </dsp:txXfrm>
    </dsp:sp>
    <dsp:sp modelId="{AF4ED6C8-8520-4CA4-83EA-F5051485E36E}">
      <dsp:nvSpPr>
        <dsp:cNvPr id="0" name=""/>
        <dsp:cNvSpPr/>
      </dsp:nvSpPr>
      <dsp:spPr>
        <a:xfrm>
          <a:off x="4639323" y="391127"/>
          <a:ext cx="407599" cy="40759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DF43B-774E-40C6-86A0-2EF913A69D72}">
      <dsp:nvSpPr>
        <dsp:cNvPr id="0" name=""/>
        <dsp:cNvSpPr/>
      </dsp:nvSpPr>
      <dsp:spPr>
        <a:xfrm rot="5400000">
          <a:off x="5669055" y="-231783"/>
          <a:ext cx="1649536" cy="2392851"/>
        </a:xfrm>
        <a:prstGeom prst="corner">
          <a:avLst>
            <a:gd name="adj1" fmla="val 16120"/>
            <a:gd name="adj2" fmla="val 16110"/>
          </a:avLst>
        </a:prstGeom>
        <a:solidFill>
          <a:srgbClr val="FF99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8CDE2-AA67-4BBA-BB03-725EF549E708}">
      <dsp:nvSpPr>
        <dsp:cNvPr id="0" name=""/>
        <dsp:cNvSpPr/>
      </dsp:nvSpPr>
      <dsp:spPr>
        <a:xfrm>
          <a:off x="5535920" y="501960"/>
          <a:ext cx="2160279" cy="189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Lasso Regression</a:t>
          </a:r>
        </a:p>
      </dsp:txBody>
      <dsp:txXfrm>
        <a:off x="5535920" y="501960"/>
        <a:ext cx="2160279" cy="1893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9251F-A913-48B6-A441-6DAB4E2507B7}">
      <dsp:nvSpPr>
        <dsp:cNvPr id="0" name=""/>
        <dsp:cNvSpPr/>
      </dsp:nvSpPr>
      <dsp:spPr>
        <a:xfrm>
          <a:off x="632115" y="608039"/>
          <a:ext cx="2309995" cy="80223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4E15E-E188-41D4-9CC5-306411691D9B}">
      <dsp:nvSpPr>
        <dsp:cNvPr id="0" name=""/>
        <dsp:cNvSpPr/>
      </dsp:nvSpPr>
      <dsp:spPr>
        <a:xfrm>
          <a:off x="1566857" y="2572431"/>
          <a:ext cx="447673" cy="286511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D0C4D3-0B58-46B4-899D-7F8ACAFCD698}">
      <dsp:nvSpPr>
        <dsp:cNvPr id="0" name=""/>
        <dsp:cNvSpPr/>
      </dsp:nvSpPr>
      <dsp:spPr>
        <a:xfrm>
          <a:off x="746748" y="2908082"/>
          <a:ext cx="2148833" cy="537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 err="1">
              <a:effectLst/>
              <a:latin typeface="Verdana" pitchFamily="34" charset="0"/>
              <a:ea typeface="Verdana" pitchFamily="34" charset="0"/>
            </a:rPr>
            <a:t>ResponseToPromotion</a:t>
          </a:r>
          <a:endParaRPr lang="en-GB" sz="1200" b="0" kern="1200" dirty="0"/>
        </a:p>
      </dsp:txBody>
      <dsp:txXfrm>
        <a:off x="746748" y="2908082"/>
        <a:ext cx="2148833" cy="537208"/>
      </dsp:txXfrm>
    </dsp:sp>
    <dsp:sp modelId="{0856F5AE-E1ED-44D3-9352-233E4B55E7A4}">
      <dsp:nvSpPr>
        <dsp:cNvPr id="0" name=""/>
        <dsp:cNvSpPr/>
      </dsp:nvSpPr>
      <dsp:spPr>
        <a:xfrm>
          <a:off x="1066800" y="1003088"/>
          <a:ext cx="1431872" cy="14563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 err="1">
              <a:effectLst/>
              <a:latin typeface="Verdana" pitchFamily="34" charset="0"/>
              <a:ea typeface="Verdana" pitchFamily="34" charset="0"/>
            </a:rPr>
            <a:t>TakenProdFromPromo</a:t>
          </a:r>
          <a:endParaRPr lang="en-GB" sz="1200" b="0" kern="1200" dirty="0"/>
        </a:p>
      </dsp:txBody>
      <dsp:txXfrm>
        <a:off x="1276493" y="1216359"/>
        <a:ext cx="1012486" cy="1029762"/>
      </dsp:txXfrm>
    </dsp:sp>
    <dsp:sp modelId="{CEDD8D98-31F5-4C62-BF1E-9A36FACE59EB}">
      <dsp:nvSpPr>
        <dsp:cNvPr id="0" name=""/>
        <dsp:cNvSpPr/>
      </dsp:nvSpPr>
      <dsp:spPr>
        <a:xfrm>
          <a:off x="533396" y="0"/>
          <a:ext cx="1377141" cy="14494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 err="1">
              <a:effectLst/>
              <a:latin typeface="Verdana" pitchFamily="34" charset="0"/>
              <a:ea typeface="Verdana" pitchFamily="34" charset="0"/>
            </a:rPr>
            <a:t>FootfallInDiscountPeriod</a:t>
          </a:r>
          <a:endParaRPr lang="en-GB" sz="1200" b="0" kern="1200" dirty="0"/>
        </a:p>
      </dsp:txBody>
      <dsp:txXfrm>
        <a:off x="735074" y="212261"/>
        <a:ext cx="973785" cy="1024884"/>
      </dsp:txXfrm>
    </dsp:sp>
    <dsp:sp modelId="{4579579C-2BB1-407F-9617-F7C5FD9AFC21}">
      <dsp:nvSpPr>
        <dsp:cNvPr id="0" name=""/>
        <dsp:cNvSpPr/>
      </dsp:nvSpPr>
      <dsp:spPr>
        <a:xfrm>
          <a:off x="1752596" y="0"/>
          <a:ext cx="1394829" cy="13645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 err="1">
              <a:effectLst/>
              <a:latin typeface="Verdana" pitchFamily="34" charset="0"/>
              <a:ea typeface="Verdana" pitchFamily="34" charset="0"/>
            </a:rPr>
            <a:t>TakenFreeDelivery</a:t>
          </a:r>
          <a:endParaRPr lang="en-GB" sz="1200" b="0" kern="1200" dirty="0"/>
        </a:p>
      </dsp:txBody>
      <dsp:txXfrm>
        <a:off x="1956864" y="199833"/>
        <a:ext cx="986293" cy="964880"/>
      </dsp:txXfrm>
    </dsp:sp>
    <dsp:sp modelId="{23209D22-0C32-43F3-8124-22FC8532CD31}">
      <dsp:nvSpPr>
        <dsp:cNvPr id="0" name=""/>
        <dsp:cNvSpPr/>
      </dsp:nvSpPr>
      <dsp:spPr>
        <a:xfrm>
          <a:off x="1" y="32855"/>
          <a:ext cx="3581385" cy="267100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9251F-A913-48B6-A441-6DAB4E2507B7}">
      <dsp:nvSpPr>
        <dsp:cNvPr id="0" name=""/>
        <dsp:cNvSpPr/>
      </dsp:nvSpPr>
      <dsp:spPr>
        <a:xfrm>
          <a:off x="632115" y="608039"/>
          <a:ext cx="2309995" cy="80223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4E15E-E188-41D4-9CC5-306411691D9B}">
      <dsp:nvSpPr>
        <dsp:cNvPr id="0" name=""/>
        <dsp:cNvSpPr/>
      </dsp:nvSpPr>
      <dsp:spPr>
        <a:xfrm>
          <a:off x="1566857" y="2572431"/>
          <a:ext cx="447673" cy="286511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D0C4D3-0B58-46B4-899D-7F8ACAFCD698}">
      <dsp:nvSpPr>
        <dsp:cNvPr id="0" name=""/>
        <dsp:cNvSpPr/>
      </dsp:nvSpPr>
      <dsp:spPr>
        <a:xfrm>
          <a:off x="746748" y="2908082"/>
          <a:ext cx="2148833" cy="537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 err="1">
              <a:effectLst/>
              <a:latin typeface="Verdana" pitchFamily="34" charset="0"/>
              <a:ea typeface="Verdana" pitchFamily="34" charset="0"/>
            </a:rPr>
            <a:t>RFM_Label</a:t>
          </a:r>
          <a:endParaRPr lang="en-GB" sz="1200" b="0" kern="1200" dirty="0"/>
        </a:p>
      </dsp:txBody>
      <dsp:txXfrm>
        <a:off x="746748" y="2908082"/>
        <a:ext cx="2148833" cy="537208"/>
      </dsp:txXfrm>
    </dsp:sp>
    <dsp:sp modelId="{0856F5AE-E1ED-44D3-9352-233E4B55E7A4}">
      <dsp:nvSpPr>
        <dsp:cNvPr id="0" name=""/>
        <dsp:cNvSpPr/>
      </dsp:nvSpPr>
      <dsp:spPr>
        <a:xfrm>
          <a:off x="1066800" y="1003088"/>
          <a:ext cx="1431872" cy="14563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Verdana" pitchFamily="34" charset="0"/>
              <a:ea typeface="Verdana" pitchFamily="34" charset="0"/>
            </a:rPr>
            <a:t>AvgBillAmount</a:t>
          </a:r>
          <a:endParaRPr lang="en-GB" sz="1200" b="0" kern="1200" dirty="0"/>
        </a:p>
      </dsp:txBody>
      <dsp:txXfrm>
        <a:off x="1276493" y="1216359"/>
        <a:ext cx="1012486" cy="1029762"/>
      </dsp:txXfrm>
    </dsp:sp>
    <dsp:sp modelId="{CEDD8D98-31F5-4C62-BF1E-9A36FACE59EB}">
      <dsp:nvSpPr>
        <dsp:cNvPr id="0" name=""/>
        <dsp:cNvSpPr/>
      </dsp:nvSpPr>
      <dsp:spPr>
        <a:xfrm>
          <a:off x="533396" y="0"/>
          <a:ext cx="1377141" cy="14494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Verdana" pitchFamily="34" charset="0"/>
              <a:ea typeface="Verdana" pitchFamily="34" charset="0"/>
            </a:rPr>
            <a:t>VisitInLastMonth</a:t>
          </a:r>
          <a:endParaRPr lang="en-GB" sz="1200" b="0" kern="1200" dirty="0"/>
        </a:p>
      </dsp:txBody>
      <dsp:txXfrm>
        <a:off x="735074" y="212261"/>
        <a:ext cx="973785" cy="1024884"/>
      </dsp:txXfrm>
    </dsp:sp>
    <dsp:sp modelId="{4579579C-2BB1-407F-9617-F7C5FD9AFC21}">
      <dsp:nvSpPr>
        <dsp:cNvPr id="0" name=""/>
        <dsp:cNvSpPr/>
      </dsp:nvSpPr>
      <dsp:spPr>
        <a:xfrm>
          <a:off x="1752596" y="0"/>
          <a:ext cx="1394829" cy="13645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latin typeface="Verdana" pitchFamily="34" charset="0"/>
              <a:ea typeface="Verdana" pitchFamily="34" charset="0"/>
            </a:rPr>
            <a:t>AvgNumberOfProduct</a:t>
          </a:r>
          <a:endParaRPr lang="en-GB" sz="1200" b="0" kern="1200" dirty="0"/>
        </a:p>
      </dsp:txBody>
      <dsp:txXfrm>
        <a:off x="1956864" y="199833"/>
        <a:ext cx="986293" cy="964880"/>
      </dsp:txXfrm>
    </dsp:sp>
    <dsp:sp modelId="{23209D22-0C32-43F3-8124-22FC8532CD31}">
      <dsp:nvSpPr>
        <dsp:cNvPr id="0" name=""/>
        <dsp:cNvSpPr/>
      </dsp:nvSpPr>
      <dsp:spPr>
        <a:xfrm>
          <a:off x="0" y="3233"/>
          <a:ext cx="3581385" cy="267100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17C13-DAE2-429F-BA3A-F9FCB96A4F6A}">
      <dsp:nvSpPr>
        <dsp:cNvPr id="0" name=""/>
        <dsp:cNvSpPr/>
      </dsp:nvSpPr>
      <dsp:spPr>
        <a:xfrm>
          <a:off x="0" y="392427"/>
          <a:ext cx="4191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E662C4-7D00-4B9D-831D-FA63BF81EA55}">
      <dsp:nvSpPr>
        <dsp:cNvPr id="0" name=""/>
        <dsp:cNvSpPr/>
      </dsp:nvSpPr>
      <dsp:spPr>
        <a:xfrm>
          <a:off x="209550" y="4799"/>
          <a:ext cx="29337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887" tIns="0" rIns="110887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Scaling</a:t>
          </a:r>
        </a:p>
      </dsp:txBody>
      <dsp:txXfrm>
        <a:off x="245576" y="40825"/>
        <a:ext cx="2861648" cy="665948"/>
      </dsp:txXfrm>
    </dsp:sp>
    <dsp:sp modelId="{62DC7539-C45A-457A-8E9E-72A8ED534AC0}">
      <dsp:nvSpPr>
        <dsp:cNvPr id="0" name=""/>
        <dsp:cNvSpPr/>
      </dsp:nvSpPr>
      <dsp:spPr>
        <a:xfrm>
          <a:off x="0" y="1518300"/>
          <a:ext cx="4191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CC363F-320E-46B9-B410-1A47071BE05F}">
      <dsp:nvSpPr>
        <dsp:cNvPr id="0" name=""/>
        <dsp:cNvSpPr/>
      </dsp:nvSpPr>
      <dsp:spPr>
        <a:xfrm>
          <a:off x="209550" y="1138800"/>
          <a:ext cx="29337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887" tIns="0" rIns="110887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Binning</a:t>
          </a:r>
        </a:p>
      </dsp:txBody>
      <dsp:txXfrm>
        <a:off x="245576" y="1174826"/>
        <a:ext cx="2861648" cy="665948"/>
      </dsp:txXfrm>
    </dsp:sp>
    <dsp:sp modelId="{89E3FC92-5FDD-4189-A9EB-6FF454BC745D}">
      <dsp:nvSpPr>
        <dsp:cNvPr id="0" name=""/>
        <dsp:cNvSpPr/>
      </dsp:nvSpPr>
      <dsp:spPr>
        <a:xfrm>
          <a:off x="0" y="2641799"/>
          <a:ext cx="4191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6DB165-B6DE-40D9-9A08-B31825983F43}">
      <dsp:nvSpPr>
        <dsp:cNvPr id="0" name=""/>
        <dsp:cNvSpPr/>
      </dsp:nvSpPr>
      <dsp:spPr>
        <a:xfrm>
          <a:off x="209550" y="2272800"/>
          <a:ext cx="29337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887" tIns="0" rIns="110887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Log Transformation</a:t>
          </a:r>
        </a:p>
      </dsp:txBody>
      <dsp:txXfrm>
        <a:off x="245576" y="2308826"/>
        <a:ext cx="2861648" cy="665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36369-991C-4B88-9F24-F5F3709C6ED5}">
      <dsp:nvSpPr>
        <dsp:cNvPr id="0" name=""/>
        <dsp:cNvSpPr/>
      </dsp:nvSpPr>
      <dsp:spPr>
        <a:xfrm>
          <a:off x="44068" y="1428059"/>
          <a:ext cx="1560524" cy="16024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>
              <a:latin typeface="Verdana" panose="020B0604030504040204" pitchFamily="34" charset="0"/>
              <a:ea typeface="Verdana" panose="020B0604030504040204" pitchFamily="34" charset="0"/>
            </a:rPr>
            <a:t>18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>
              <a:latin typeface="Verdana" panose="020B0604030504040204" pitchFamily="34" charset="0"/>
              <a:ea typeface="Verdana" panose="020B0604030504040204" pitchFamily="34" charset="0"/>
            </a:rPr>
            <a:t>Original Features</a:t>
          </a:r>
          <a:endParaRPr lang="en-US" sz="1600" b="0" kern="1200" dirty="0"/>
        </a:p>
      </dsp:txBody>
      <dsp:txXfrm>
        <a:off x="272601" y="1662733"/>
        <a:ext cx="1103458" cy="1133106"/>
      </dsp:txXfrm>
    </dsp:sp>
    <dsp:sp modelId="{FB8DE8EA-CB2B-4ED6-A347-38F2D2623AEE}">
      <dsp:nvSpPr>
        <dsp:cNvPr id="0" name=""/>
        <dsp:cNvSpPr/>
      </dsp:nvSpPr>
      <dsp:spPr>
        <a:xfrm>
          <a:off x="1599892" y="2095547"/>
          <a:ext cx="279305" cy="279305"/>
        </a:xfrm>
        <a:prstGeom prst="mathPlus">
          <a:avLst/>
        </a:prstGeom>
        <a:solidFill>
          <a:srgbClr val="FF9900"/>
        </a:solidFill>
        <a:ln>
          <a:solidFill>
            <a:schemeClr val="accent1">
              <a:shade val="50000"/>
            </a:schemeClr>
          </a:solidFill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36914" y="2202353"/>
        <a:ext cx="205261" cy="65693"/>
      </dsp:txXfrm>
    </dsp:sp>
    <dsp:sp modelId="{7A834D61-3568-46AD-ADF1-7C975A003E69}">
      <dsp:nvSpPr>
        <dsp:cNvPr id="0" name=""/>
        <dsp:cNvSpPr/>
      </dsp:nvSpPr>
      <dsp:spPr>
        <a:xfrm>
          <a:off x="1878827" y="1395029"/>
          <a:ext cx="1560524" cy="16024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>
              <a:latin typeface="Verdana" panose="020B0604030504040204" pitchFamily="34" charset="0"/>
              <a:ea typeface="Verdana" panose="020B0604030504040204" pitchFamily="34" charset="0"/>
            </a:rPr>
            <a:t>2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>
              <a:latin typeface="Verdana" panose="020B0604030504040204" pitchFamily="34" charset="0"/>
              <a:ea typeface="Verdana" panose="020B0604030504040204" pitchFamily="34" charset="0"/>
            </a:rPr>
            <a:t> Derived Features</a:t>
          </a:r>
          <a:endParaRPr lang="en-US" sz="1600" b="0" kern="1200" dirty="0"/>
        </a:p>
      </dsp:txBody>
      <dsp:txXfrm>
        <a:off x="2107360" y="1629703"/>
        <a:ext cx="1103458" cy="1133106"/>
      </dsp:txXfrm>
    </dsp:sp>
    <dsp:sp modelId="{EE02C3BC-12BC-49E3-A85A-6F5B2D182A6E}">
      <dsp:nvSpPr>
        <dsp:cNvPr id="0" name=""/>
        <dsp:cNvSpPr/>
      </dsp:nvSpPr>
      <dsp:spPr>
        <a:xfrm>
          <a:off x="3440834" y="2105032"/>
          <a:ext cx="279305" cy="279305"/>
        </a:xfrm>
        <a:prstGeom prst="mathPlus">
          <a:avLst/>
        </a:prstGeom>
        <a:solidFill>
          <a:srgbClr val="FF9900"/>
        </a:solidFill>
        <a:ln>
          <a:solidFill>
            <a:schemeClr val="accent1">
              <a:shade val="50000"/>
            </a:schemeClr>
          </a:solidFill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77856" y="2211838"/>
        <a:ext cx="205261" cy="65693"/>
      </dsp:txXfrm>
    </dsp:sp>
    <dsp:sp modelId="{671893FB-A6D9-45CA-814C-178746A9C7C8}">
      <dsp:nvSpPr>
        <dsp:cNvPr id="0" name=""/>
        <dsp:cNvSpPr/>
      </dsp:nvSpPr>
      <dsp:spPr>
        <a:xfrm>
          <a:off x="3724836" y="1374808"/>
          <a:ext cx="1560524" cy="16024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>
              <a:latin typeface="Verdana" panose="020B0604030504040204" pitchFamily="34" charset="0"/>
              <a:ea typeface="Verdana" panose="020B0604030504040204" pitchFamily="34" charset="0"/>
            </a:rPr>
            <a:t>14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>
              <a:latin typeface="Verdana" panose="020B0604030504040204" pitchFamily="34" charset="0"/>
              <a:ea typeface="Verdana" panose="020B0604030504040204" pitchFamily="34" charset="0"/>
            </a:rPr>
            <a:t>Features Transformed</a:t>
          </a:r>
          <a:endParaRPr lang="en-US" sz="1600" b="0" kern="1200" dirty="0"/>
        </a:p>
      </dsp:txBody>
      <dsp:txXfrm>
        <a:off x="3953369" y="1609482"/>
        <a:ext cx="1103458" cy="1133106"/>
      </dsp:txXfrm>
    </dsp:sp>
    <dsp:sp modelId="{86FEFE4A-1942-4354-B54A-00902AEB9555}">
      <dsp:nvSpPr>
        <dsp:cNvPr id="0" name=""/>
        <dsp:cNvSpPr/>
      </dsp:nvSpPr>
      <dsp:spPr>
        <a:xfrm>
          <a:off x="6209842" y="4191094"/>
          <a:ext cx="279305" cy="279305"/>
        </a:xfrm>
        <a:prstGeom prst="mathEqual">
          <a:avLst/>
        </a:prstGeom>
        <a:noFill/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246864" y="4248631"/>
        <a:ext cx="205261" cy="164231"/>
      </dsp:txXfrm>
    </dsp:sp>
    <dsp:sp modelId="{E2FC9AF2-C8B4-47F8-B855-C84DBD9C67FA}">
      <dsp:nvSpPr>
        <dsp:cNvPr id="0" name=""/>
        <dsp:cNvSpPr/>
      </dsp:nvSpPr>
      <dsp:spPr>
        <a:xfrm>
          <a:off x="5709251" y="1117598"/>
          <a:ext cx="2088210" cy="2248339"/>
        </a:xfrm>
        <a:prstGeom prst="ellipse">
          <a:avLst/>
        </a:prstGeom>
        <a:solidFill>
          <a:srgbClr val="FF9900"/>
        </a:solidFill>
        <a:ln>
          <a:solidFill>
            <a:srgbClr val="0070C0"/>
          </a:solidFill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Verdana" panose="020B0604030504040204" pitchFamily="34" charset="0"/>
              <a:ea typeface="Verdana" panose="020B0604030504040204" pitchFamily="34" charset="0"/>
            </a:rPr>
            <a:t>38</a:t>
          </a:r>
          <a:r>
            <a:rPr lang="en-GB" sz="1700" b="0" kern="1200" dirty="0">
              <a:latin typeface="Verdana" panose="020B0604030504040204" pitchFamily="34" charset="0"/>
              <a:ea typeface="Verdana" panose="020B0604030504040204" pitchFamily="34" charset="0"/>
            </a:rPr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kern="1200" dirty="0">
              <a:latin typeface="Verdana" panose="020B0604030504040204" pitchFamily="34" charset="0"/>
              <a:ea typeface="Verdana" panose="020B0604030504040204" pitchFamily="34" charset="0"/>
            </a:rPr>
            <a:t>Independent features after Data Cleaning</a:t>
          </a:r>
          <a:endParaRPr lang="en-US" sz="1700" b="0" kern="1200" dirty="0"/>
        </a:p>
      </dsp:txBody>
      <dsp:txXfrm>
        <a:off x="6015062" y="1446860"/>
        <a:ext cx="1476588" cy="15898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A1854-5BD0-4F7B-B735-58206FA61F40}">
      <dsp:nvSpPr>
        <dsp:cNvPr id="0" name=""/>
        <dsp:cNvSpPr/>
      </dsp:nvSpPr>
      <dsp:spPr>
        <a:xfrm>
          <a:off x="0" y="624424"/>
          <a:ext cx="6705600" cy="129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20429" tIns="853948" rIns="52042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latin typeface="Verdana" pitchFamily="34" charset="0"/>
              <a:ea typeface="Verdana" pitchFamily="34" charset="0"/>
            </a:rPr>
            <a:t>VIF</a:t>
          </a:r>
          <a:endParaRPr lang="en-GB" sz="1600" kern="1200" dirty="0">
            <a:latin typeface="Verdana" pitchFamily="34" charset="0"/>
            <a:ea typeface="Verdana" pitchFamily="34" charset="0"/>
          </a:endParaRPr>
        </a:p>
      </dsp:txBody>
      <dsp:txXfrm>
        <a:off x="0" y="624424"/>
        <a:ext cx="6705600" cy="1291500"/>
      </dsp:txXfrm>
    </dsp:sp>
    <dsp:sp modelId="{3C333E0E-164A-43BA-BA4B-AF657BCAA3BA}">
      <dsp:nvSpPr>
        <dsp:cNvPr id="0" name=""/>
        <dsp:cNvSpPr/>
      </dsp:nvSpPr>
      <dsp:spPr>
        <a:xfrm>
          <a:off x="335280" y="19264"/>
          <a:ext cx="4693920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19" tIns="0" rIns="17741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latin typeface="Verdana" pitchFamily="34" charset="0"/>
              <a:ea typeface="Verdana" pitchFamily="34" charset="0"/>
            </a:rPr>
            <a:t>Multicollinearity</a:t>
          </a:r>
        </a:p>
      </dsp:txBody>
      <dsp:txXfrm>
        <a:off x="394363" y="78347"/>
        <a:ext cx="4575754" cy="1092154"/>
      </dsp:txXfrm>
    </dsp:sp>
    <dsp:sp modelId="{E315DB4F-12A2-4A10-BEF7-8B732DBF43A5}">
      <dsp:nvSpPr>
        <dsp:cNvPr id="0" name=""/>
        <dsp:cNvSpPr/>
      </dsp:nvSpPr>
      <dsp:spPr>
        <a:xfrm>
          <a:off x="0" y="2742485"/>
          <a:ext cx="6705600" cy="1937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20429" tIns="853948" rIns="52042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latin typeface="Verdana" pitchFamily="34" charset="0"/>
              <a:ea typeface="Verdana" pitchFamily="34" charset="0"/>
            </a:rPr>
            <a:t>Select K Best</a:t>
          </a:r>
          <a:endParaRPr lang="en-GB" sz="1600" kern="1200" dirty="0">
            <a:latin typeface="Verdana" pitchFamily="34" charset="0"/>
            <a:ea typeface="Verdana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latin typeface="Verdana" pitchFamily="34" charset="0"/>
              <a:ea typeface="Verdana" pitchFamily="34" charset="0"/>
            </a:rPr>
            <a:t>Extra Tree Regression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latin typeface="Verdana" pitchFamily="34" charset="0"/>
              <a:ea typeface="Verdana" pitchFamily="34" charset="0"/>
            </a:rPr>
            <a:t>Lasso</a:t>
          </a:r>
          <a:r>
            <a:rPr lang="en-GB" sz="1600" kern="1200" dirty="0">
              <a:latin typeface="Verdana" pitchFamily="34" charset="0"/>
              <a:ea typeface="Verdana" pitchFamily="34" charset="0"/>
            </a:rPr>
            <a:t> </a:t>
          </a:r>
          <a:endParaRPr lang="en-GB" sz="2000" kern="1200" dirty="0">
            <a:latin typeface="Verdana" pitchFamily="34" charset="0"/>
            <a:ea typeface="Verdana" pitchFamily="34" charset="0"/>
          </a:endParaRPr>
        </a:p>
      </dsp:txBody>
      <dsp:txXfrm>
        <a:off x="0" y="2742485"/>
        <a:ext cx="6705600" cy="1937250"/>
      </dsp:txXfrm>
    </dsp:sp>
    <dsp:sp modelId="{BA893EA7-3A1F-4CDC-B919-40319F5B4431}">
      <dsp:nvSpPr>
        <dsp:cNvPr id="0" name=""/>
        <dsp:cNvSpPr/>
      </dsp:nvSpPr>
      <dsp:spPr>
        <a:xfrm>
          <a:off x="335280" y="2137325"/>
          <a:ext cx="4693920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419" tIns="0" rIns="177419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latin typeface="Verdana" pitchFamily="34" charset="0"/>
              <a:ea typeface="Verdana" pitchFamily="34" charset="0"/>
            </a:rPr>
            <a:t>Identifying Important Features</a:t>
          </a:r>
        </a:p>
      </dsp:txBody>
      <dsp:txXfrm>
        <a:off x="394363" y="2196408"/>
        <a:ext cx="4575754" cy="10921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5B7A3-8015-4D83-8813-E461CDE28606}">
      <dsp:nvSpPr>
        <dsp:cNvPr id="0" name=""/>
        <dsp:cNvSpPr/>
      </dsp:nvSpPr>
      <dsp:spPr>
        <a:xfrm>
          <a:off x="3867857" y="573319"/>
          <a:ext cx="1304816" cy="14251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45B19E-6E53-4213-A1F2-722A89FEB7EE}">
      <dsp:nvSpPr>
        <dsp:cNvPr id="0" name=""/>
        <dsp:cNvSpPr/>
      </dsp:nvSpPr>
      <dsp:spPr>
        <a:xfrm>
          <a:off x="3890265" y="601990"/>
          <a:ext cx="1367541" cy="13677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Verdana" panose="020B0604030504040204" pitchFamily="34" charset="0"/>
              <a:ea typeface="Verdana" panose="020B0604030504040204" pitchFamily="34" charset="0"/>
            </a:rPr>
            <a:t>14 features</a:t>
          </a:r>
        </a:p>
      </dsp:txBody>
      <dsp:txXfrm>
        <a:off x="4085907" y="797425"/>
        <a:ext cx="976908" cy="976917"/>
      </dsp:txXfrm>
    </dsp:sp>
    <dsp:sp modelId="{0B967947-A0A3-47BB-82E5-DC94F35E4255}">
      <dsp:nvSpPr>
        <dsp:cNvPr id="0" name=""/>
        <dsp:cNvSpPr/>
      </dsp:nvSpPr>
      <dsp:spPr>
        <a:xfrm rot="2700000">
          <a:off x="2339825" y="552968"/>
          <a:ext cx="1465574" cy="146557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EA38A0-73D2-4F97-9157-116C18C64B55}">
      <dsp:nvSpPr>
        <dsp:cNvPr id="0" name=""/>
        <dsp:cNvSpPr/>
      </dsp:nvSpPr>
      <dsp:spPr>
        <a:xfrm>
          <a:off x="1223261" y="592867"/>
          <a:ext cx="1367541" cy="13677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Verdana" panose="020B0604030504040204" pitchFamily="34" charset="0"/>
              <a:ea typeface="Verdana" panose="020B0604030504040204" pitchFamily="34" charset="0"/>
            </a:rPr>
            <a:t>38 features</a:t>
          </a:r>
        </a:p>
      </dsp:txBody>
      <dsp:txXfrm>
        <a:off x="1418578" y="788302"/>
        <a:ext cx="976908" cy="9769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5B7A3-8015-4D83-8813-E461CDE28606}">
      <dsp:nvSpPr>
        <dsp:cNvPr id="0" name=""/>
        <dsp:cNvSpPr/>
      </dsp:nvSpPr>
      <dsp:spPr>
        <a:xfrm>
          <a:off x="3840585" y="549893"/>
          <a:ext cx="1251501" cy="1366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45B19E-6E53-4213-A1F2-722A89FEB7EE}">
      <dsp:nvSpPr>
        <dsp:cNvPr id="0" name=""/>
        <dsp:cNvSpPr/>
      </dsp:nvSpPr>
      <dsp:spPr>
        <a:xfrm>
          <a:off x="3869934" y="577275"/>
          <a:ext cx="1311664" cy="13118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Verdana" panose="020B0604030504040204" pitchFamily="34" charset="0"/>
              <a:ea typeface="Verdana" panose="020B0604030504040204" pitchFamily="34" charset="0"/>
            </a:rPr>
            <a:t>19 features</a:t>
          </a:r>
        </a:p>
      </dsp:txBody>
      <dsp:txXfrm>
        <a:off x="4057582" y="764724"/>
        <a:ext cx="936992" cy="937000"/>
      </dsp:txXfrm>
    </dsp:sp>
    <dsp:sp modelId="{0B967947-A0A3-47BB-82E5-DC94F35E4255}">
      <dsp:nvSpPr>
        <dsp:cNvPr id="0" name=""/>
        <dsp:cNvSpPr/>
      </dsp:nvSpPr>
      <dsp:spPr>
        <a:xfrm rot="2700000">
          <a:off x="2374988" y="530374"/>
          <a:ext cx="1405690" cy="140569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EA38A0-73D2-4F97-9157-116C18C64B55}">
      <dsp:nvSpPr>
        <dsp:cNvPr id="0" name=""/>
        <dsp:cNvSpPr/>
      </dsp:nvSpPr>
      <dsp:spPr>
        <a:xfrm>
          <a:off x="1279138" y="577393"/>
          <a:ext cx="1311664" cy="13118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Verdana" panose="020B0604030504040204" pitchFamily="34" charset="0"/>
              <a:ea typeface="Verdana" panose="020B0604030504040204" pitchFamily="34" charset="0"/>
            </a:rPr>
            <a:t>38 features</a:t>
          </a:r>
        </a:p>
      </dsp:txBody>
      <dsp:txXfrm>
        <a:off x="1466474" y="764843"/>
        <a:ext cx="936992" cy="937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ED17C-58A6-43F4-877B-FC814CADA359}">
      <dsp:nvSpPr>
        <dsp:cNvPr id="0" name=""/>
        <dsp:cNvSpPr/>
      </dsp:nvSpPr>
      <dsp:spPr>
        <a:xfrm rot="5400000">
          <a:off x="339602" y="1260600"/>
          <a:ext cx="1713658" cy="2392851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D67DC-8D5F-4FE9-95EB-AF8884385AC9}">
      <dsp:nvSpPr>
        <dsp:cNvPr id="0" name=""/>
        <dsp:cNvSpPr/>
      </dsp:nvSpPr>
      <dsp:spPr>
        <a:xfrm>
          <a:off x="358521" y="1854163"/>
          <a:ext cx="2160279" cy="189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Linear Regression</a:t>
          </a:r>
        </a:p>
      </dsp:txBody>
      <dsp:txXfrm>
        <a:off x="358521" y="1854163"/>
        <a:ext cx="2160279" cy="1893611"/>
      </dsp:txXfrm>
    </dsp:sp>
    <dsp:sp modelId="{4FDB11B6-6432-4C2C-8055-BACEBAF9CC5B}">
      <dsp:nvSpPr>
        <dsp:cNvPr id="0" name=""/>
        <dsp:cNvSpPr/>
      </dsp:nvSpPr>
      <dsp:spPr>
        <a:xfrm>
          <a:off x="1981199" y="1066802"/>
          <a:ext cx="407599" cy="407599"/>
        </a:xfrm>
        <a:prstGeom prst="triangle">
          <a:avLst>
            <a:gd name="adj" fmla="val 100000"/>
          </a:avLst>
        </a:prstGeom>
        <a:solidFill>
          <a:schemeClr val="accent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7017B-7108-4BE0-9D77-7850A3757CA0}">
      <dsp:nvSpPr>
        <dsp:cNvPr id="0" name=""/>
        <dsp:cNvSpPr/>
      </dsp:nvSpPr>
      <dsp:spPr>
        <a:xfrm rot="5400000">
          <a:off x="2980666" y="559771"/>
          <a:ext cx="1777449" cy="239285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DF82D-8B82-4714-A3EB-C46FDA7880FE}">
      <dsp:nvSpPr>
        <dsp:cNvPr id="0" name=""/>
        <dsp:cNvSpPr/>
      </dsp:nvSpPr>
      <dsp:spPr>
        <a:xfrm>
          <a:off x="2938468" y="1167845"/>
          <a:ext cx="2160279" cy="189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Random Forest Regression</a:t>
          </a:r>
        </a:p>
      </dsp:txBody>
      <dsp:txXfrm>
        <a:off x="2938468" y="1167845"/>
        <a:ext cx="2160279" cy="1893611"/>
      </dsp:txXfrm>
    </dsp:sp>
    <dsp:sp modelId="{AF4ED6C8-8520-4CA4-83EA-F5051485E36E}">
      <dsp:nvSpPr>
        <dsp:cNvPr id="0" name=""/>
        <dsp:cNvSpPr/>
      </dsp:nvSpPr>
      <dsp:spPr>
        <a:xfrm>
          <a:off x="4639315" y="304802"/>
          <a:ext cx="407599" cy="40759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DF43B-774E-40C6-86A0-2EF913A69D72}">
      <dsp:nvSpPr>
        <dsp:cNvPr id="0" name=""/>
        <dsp:cNvSpPr/>
      </dsp:nvSpPr>
      <dsp:spPr>
        <a:xfrm rot="5400000">
          <a:off x="5675013" y="-202519"/>
          <a:ext cx="1649536" cy="2392851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8CDE2-AA67-4BBA-BB03-725EF549E708}">
      <dsp:nvSpPr>
        <dsp:cNvPr id="0" name=""/>
        <dsp:cNvSpPr/>
      </dsp:nvSpPr>
      <dsp:spPr>
        <a:xfrm>
          <a:off x="5535920" y="501960"/>
          <a:ext cx="2160279" cy="1893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Lasso Regression</a:t>
          </a:r>
        </a:p>
      </dsp:txBody>
      <dsp:txXfrm>
        <a:off x="5535920" y="501960"/>
        <a:ext cx="2160279" cy="1893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07431-4AA7-4F68-8737-19805C74B5AF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B0DD2-78B8-4ABB-B07A-92D22EA84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943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B0DD2-78B8-4ABB-B07A-92D22EA84B7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556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image" Target="../media/image7.tmp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6.tmp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diagramDrawing" Target="../diagrams/drawing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QuickStyle" Target="../diagrams/quickStyle3.xml"/><Relationship Id="rId5" Type="http://schemas.openxmlformats.org/officeDocument/2006/relationships/diagramQuickStyle" Target="../diagrams/quickStyle2.xml"/><Relationship Id="rId10" Type="http://schemas.openxmlformats.org/officeDocument/2006/relationships/diagramLayout" Target="../diagrams/layout3.xml"/><Relationship Id="rId4" Type="http://schemas.openxmlformats.org/officeDocument/2006/relationships/diagramLayout" Target="../diagrams/layout2.xml"/><Relationship Id="rId9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BD52-6CBA-4C08-B09A-9EA22E7E4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038" y="1053773"/>
            <a:ext cx="6571562" cy="1284556"/>
          </a:xfrm>
        </p:spPr>
        <p:txBody>
          <a:bodyPr>
            <a:noAutofit/>
          </a:bodyPr>
          <a:lstStyle/>
          <a:p>
            <a:pPr marL="0" marR="347345" algn="ctr">
              <a:spcBef>
                <a:spcPts val="0"/>
              </a:spcBef>
              <a:spcAft>
                <a:spcPts val="0"/>
              </a:spcAft>
            </a:pPr>
            <a:r>
              <a:rPr lang="en-US" sz="3600" b="1" u="sng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Carlito"/>
                <a:cs typeface="Calibri" panose="020F0502020204030204" pitchFamily="34" charset="0"/>
              </a:rPr>
              <a:t>Capstone Project</a:t>
            </a:r>
            <a:br>
              <a:rPr lang="en-US" sz="2400" b="1" dirty="0">
                <a:solidFill>
                  <a:srgbClr val="2E5395"/>
                </a:solidFill>
                <a:effectLst/>
                <a:latin typeface="Calibri" panose="020F0502020204030204" pitchFamily="34" charset="0"/>
                <a:ea typeface="Carlito"/>
                <a:cs typeface="Calibri" panose="020F0502020204030204" pitchFamily="34" charset="0"/>
              </a:rPr>
            </a:br>
            <a:br>
              <a:rPr lang="en-US" sz="2400" b="1" dirty="0">
                <a:solidFill>
                  <a:srgbClr val="2E5395"/>
                </a:solidFill>
                <a:effectLst/>
                <a:latin typeface="Calibri" panose="020F0502020204030204" pitchFamily="34" charset="0"/>
                <a:ea typeface="Carlito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2E5395"/>
                </a:solidFill>
                <a:effectLst/>
                <a:latin typeface="Calibri" panose="020F0502020204030204" pitchFamily="34" charset="0"/>
                <a:ea typeface="Carlito"/>
                <a:cs typeface="Calibri" panose="020F0502020204030204" pitchFamily="34" charset="0"/>
              </a:rPr>
              <a:t>on “Predicting Profitability by Analyzing Buying Behavior of Customers</a:t>
            </a:r>
            <a:br>
              <a:rPr lang="en-US" sz="2400" dirty="0">
                <a:effectLst/>
                <a:latin typeface="Calibri" panose="020F0502020204030204" pitchFamily="34" charset="0"/>
                <a:ea typeface="Carlito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2E5395"/>
                </a:solidFill>
                <a:effectLst/>
                <a:latin typeface="Calibri" panose="020F0502020204030204" pitchFamily="34" charset="0"/>
                <a:ea typeface="Carlito"/>
                <a:cs typeface="Calibri" panose="020F0502020204030204" pitchFamily="34" charset="0"/>
              </a:rPr>
              <a:t>for Superstore Chain”</a:t>
            </a:r>
            <a:endParaRPr lang="en-US" sz="2400" dirty="0">
              <a:effectLst/>
              <a:latin typeface="Calibri" panose="020F0502020204030204" pitchFamily="34" charset="0"/>
              <a:ea typeface="Carlito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95B56-F6FB-459D-86F8-248E90066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797" y="2489335"/>
            <a:ext cx="6761603" cy="3606666"/>
          </a:xfrm>
          <a:ln w="57150">
            <a:solidFill>
              <a:srgbClr val="FF99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Presented by:</a:t>
            </a:r>
          </a:p>
          <a:p>
            <a:r>
              <a:rPr lang="en-US" sz="1900" b="1" dirty="0">
                <a:solidFill>
                  <a:schemeClr val="accent1">
                    <a:lumMod val="75000"/>
                  </a:schemeClr>
                </a:solidFill>
              </a:rPr>
              <a:t>Group no.: </a:t>
            </a:r>
            <a:r>
              <a:rPr lang="en-US" sz="1900" dirty="0"/>
              <a:t>5 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</a:rPr>
              <a:t>              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</a:rPr>
              <a:t>Batch: </a:t>
            </a:r>
            <a:r>
              <a:rPr lang="en-US" sz="1900" dirty="0"/>
              <a:t>2019                     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</a:rPr>
              <a:t>Location: </a:t>
            </a:r>
            <a:r>
              <a:rPr lang="en-US" sz="1900" dirty="0"/>
              <a:t>Pune</a:t>
            </a:r>
            <a:endParaRPr lang="en-US" dirty="0"/>
          </a:p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Group Members :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tabLst>
                <a:tab pos="373380" algn="l"/>
                <a:tab pos="3759835" algn="l"/>
                <a:tab pos="4217035" algn="l"/>
              </a:tabLst>
            </a:pPr>
            <a:r>
              <a:rPr lang="en-US" sz="1800" spc="-5" dirty="0">
                <a:effectLst/>
                <a:latin typeface="Carlito"/>
                <a:ea typeface="Carlito"/>
                <a:cs typeface="Carlito"/>
              </a:rPr>
              <a:t>Jayshree</a:t>
            </a:r>
            <a:r>
              <a:rPr lang="en-US" sz="1800" spc="-15" dirty="0">
                <a:effectLst/>
                <a:latin typeface="Carlito"/>
                <a:ea typeface="Carlito"/>
                <a:cs typeface="Carlito"/>
              </a:rPr>
              <a:t> </a:t>
            </a:r>
            <a:r>
              <a:rPr lang="en-US" sz="1800" spc="-5" dirty="0">
                <a:effectLst/>
                <a:latin typeface="Carlito"/>
                <a:ea typeface="Carlito"/>
                <a:cs typeface="Carlito"/>
              </a:rPr>
              <a:t>Sahu</a:t>
            </a:r>
            <a:endParaRPr lang="en-US" sz="1800" i="1" dirty="0">
              <a:effectLst/>
              <a:latin typeface="Carlito"/>
              <a:ea typeface="Carlito"/>
              <a:cs typeface="Carlito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tabLst>
                <a:tab pos="373380" algn="l"/>
              </a:tabLst>
            </a:pPr>
            <a:r>
              <a:rPr lang="en-US" sz="1800" spc="-5" dirty="0">
                <a:effectLst/>
                <a:latin typeface="Carlito"/>
                <a:ea typeface="Carlito"/>
                <a:cs typeface="Carlito"/>
              </a:rPr>
              <a:t>Pragya Apurva</a:t>
            </a:r>
            <a:r>
              <a:rPr lang="en-US" sz="1800" i="0" dirty="0">
                <a:effectLst/>
                <a:latin typeface="Carlito"/>
                <a:ea typeface="Carlito"/>
                <a:cs typeface="Carlito"/>
              </a:rPr>
              <a:t> </a:t>
            </a:r>
            <a:endParaRPr lang="en-US" sz="1800" i="1" dirty="0">
              <a:effectLst/>
              <a:latin typeface="Carlito"/>
              <a:ea typeface="Carlito"/>
              <a:cs typeface="Carlito"/>
            </a:endParaRPr>
          </a:p>
          <a:p>
            <a:pPr marR="0" lvl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400"/>
              <a:tabLst>
                <a:tab pos="373380" algn="l"/>
              </a:tabLst>
            </a:pPr>
            <a:r>
              <a:rPr lang="en-US" sz="1800" spc="-5" dirty="0">
                <a:effectLst/>
                <a:latin typeface="Carlito"/>
                <a:ea typeface="Carlito"/>
                <a:cs typeface="Carlito"/>
              </a:rPr>
              <a:t>Priyanka </a:t>
            </a:r>
            <a:r>
              <a:rPr lang="en-US" sz="1800" spc="-5" dirty="0" err="1">
                <a:effectLst/>
                <a:latin typeface="Carlito"/>
                <a:ea typeface="Carlito"/>
                <a:cs typeface="Carlito"/>
              </a:rPr>
              <a:t>Koparkar</a:t>
            </a:r>
            <a:endParaRPr lang="en-US" sz="1800" i="1" dirty="0">
              <a:effectLst/>
              <a:latin typeface="Carlito"/>
              <a:ea typeface="Carlito"/>
              <a:cs typeface="Carlito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tabLst>
                <a:tab pos="373380" algn="l"/>
              </a:tabLst>
            </a:pPr>
            <a:r>
              <a:rPr lang="en-US" sz="1800" spc="-5" dirty="0">
                <a:effectLst/>
                <a:latin typeface="Carlito"/>
                <a:ea typeface="Carlito"/>
                <a:cs typeface="Carlito"/>
              </a:rPr>
              <a:t>Swati Mishra</a:t>
            </a:r>
          </a:p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Research Supervisor:</a:t>
            </a:r>
          </a:p>
          <a:p>
            <a:r>
              <a:rPr lang="en-US" sz="1800" dirty="0">
                <a:effectLst/>
                <a:latin typeface="Carlito"/>
                <a:ea typeface="Carlito"/>
                <a:cs typeface="Carlito"/>
              </a:rPr>
              <a:t>Deep</a:t>
            </a:r>
            <a:r>
              <a:rPr lang="en-US" sz="1800" spc="-5" dirty="0">
                <a:effectLst/>
                <a:latin typeface="Carlito"/>
                <a:ea typeface="Carlito"/>
                <a:cs typeface="Carlito"/>
              </a:rPr>
              <a:t> </a:t>
            </a:r>
            <a:r>
              <a:rPr lang="en-US" sz="1800" dirty="0" err="1">
                <a:effectLst/>
                <a:latin typeface="Carlito"/>
                <a:ea typeface="Carlito"/>
                <a:cs typeface="Carlito"/>
              </a:rPr>
              <a:t>Sachdev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547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8516F5E7-D73E-4539-84B7-BBB9197057D8}"/>
              </a:ext>
            </a:extLst>
          </p:cNvPr>
          <p:cNvSpPr/>
          <p:nvPr/>
        </p:nvSpPr>
        <p:spPr>
          <a:xfrm>
            <a:off x="4038600" y="3505201"/>
            <a:ext cx="763764" cy="457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9EC712-C6DF-4266-9428-CB6C35325F0D}"/>
              </a:ext>
            </a:extLst>
          </p:cNvPr>
          <p:cNvSpPr txBox="1">
            <a:spLocks/>
          </p:cNvSpPr>
          <p:nvPr/>
        </p:nvSpPr>
        <p:spPr>
          <a:xfrm>
            <a:off x="310550" y="620085"/>
            <a:ext cx="8071450" cy="6753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Feature Selection Using</a:t>
            </a:r>
          </a:p>
          <a:p>
            <a:r>
              <a:rPr lang="en-US" sz="4000" dirty="0" err="1">
                <a:latin typeface="Verdana" panose="020B0604030504040204" pitchFamily="34" charset="0"/>
                <a:ea typeface="Verdana" panose="020B0604030504040204" pitchFamily="34" charset="0"/>
              </a:rPr>
              <a:t>SelectKBest</a:t>
            </a: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4000" dirty="0" err="1">
                <a:latin typeface="Verdana" panose="020B0604030504040204" pitchFamily="34" charset="0"/>
                <a:ea typeface="Verdana" panose="020B0604030504040204" pitchFamily="34" charset="0"/>
              </a:rPr>
              <a:t>ExtraTree</a:t>
            </a: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 &amp; Lasso</a:t>
            </a:r>
            <a:endParaRPr lang="en-IN" sz="4000" dirty="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352EBB-8D83-493C-AAAD-A0CB5FE7B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7" t="15910" r="61666" b="18873"/>
          <a:stretch/>
        </p:blipFill>
        <p:spPr>
          <a:xfrm>
            <a:off x="380999" y="1828800"/>
            <a:ext cx="3964167" cy="4876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1C8CDC-E477-46F6-A4DA-F78D84AD3937}"/>
              </a:ext>
            </a:extLst>
          </p:cNvPr>
          <p:cNvSpPr txBox="1"/>
          <p:nvPr/>
        </p:nvSpPr>
        <p:spPr>
          <a:xfrm>
            <a:off x="4800600" y="2340331"/>
            <a:ext cx="3429000" cy="3679469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marL="0" lvl="1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IN" sz="1400" b="1" i="0" kern="1200" dirty="0">
                <a:latin typeface="Verdana" pitchFamily="34" charset="0"/>
                <a:ea typeface="Verdana" pitchFamily="34" charset="0"/>
              </a:rPr>
              <a:t>Set 2 Features</a:t>
            </a:r>
          </a:p>
          <a:p>
            <a:pPr marL="342900" lvl="1" indent="-34290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endParaRPr lang="en-IN" sz="1400" dirty="0">
              <a:latin typeface="Verdana" pitchFamily="34" charset="0"/>
              <a:ea typeface="Verdana" pitchFamily="34" charset="0"/>
            </a:endParaRPr>
          </a:p>
          <a:p>
            <a:pPr marL="342900" lvl="1" indent="-34290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IN" sz="1400" i="0" kern="1200" dirty="0" err="1">
                <a:latin typeface="Verdana" pitchFamily="34" charset="0"/>
                <a:ea typeface="Verdana" pitchFamily="34" charset="0"/>
              </a:rPr>
              <a:t>HighestSaving</a:t>
            </a:r>
            <a:endParaRPr lang="en-GB" sz="1400" i="0" kern="1200" dirty="0">
              <a:latin typeface="Verdana" pitchFamily="34" charset="0"/>
              <a:ea typeface="Verdana" pitchFamily="34" charset="0"/>
            </a:endParaRPr>
          </a:p>
          <a:p>
            <a:pPr marL="342900" lvl="1" indent="-34290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IN" sz="1400" i="0" kern="1200" dirty="0" err="1">
                <a:latin typeface="Verdana" pitchFamily="34" charset="0"/>
                <a:ea typeface="Verdana" pitchFamily="34" charset="0"/>
              </a:rPr>
              <a:t>AvgBillAmount</a:t>
            </a:r>
            <a:r>
              <a:rPr lang="en-IN" sz="1400" i="0" kern="1200" dirty="0">
                <a:latin typeface="Verdana" pitchFamily="34" charset="0"/>
                <a:ea typeface="Verdana" pitchFamily="34" charset="0"/>
              </a:rPr>
              <a:t>'</a:t>
            </a:r>
            <a:endParaRPr lang="en-GB" sz="1400" i="0" kern="1200" dirty="0">
              <a:latin typeface="Verdana" pitchFamily="34" charset="0"/>
              <a:ea typeface="Verdana" pitchFamily="34" charset="0"/>
            </a:endParaRPr>
          </a:p>
          <a:p>
            <a:pPr marL="342900" lvl="1" indent="-34290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IN" sz="1400" i="0" kern="1200" dirty="0" err="1">
                <a:latin typeface="Verdana" pitchFamily="34" charset="0"/>
                <a:ea typeface="Verdana" pitchFamily="34" charset="0"/>
              </a:rPr>
              <a:t>AvgNumberOfProduct_log</a:t>
            </a:r>
            <a:endParaRPr lang="en-GB" sz="1400" i="0" kern="1200" dirty="0">
              <a:latin typeface="Verdana" pitchFamily="34" charset="0"/>
              <a:ea typeface="Verdana" pitchFamily="34" charset="0"/>
            </a:endParaRPr>
          </a:p>
          <a:p>
            <a:pPr marL="342900" lvl="1" indent="-34290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IN" sz="1400" i="0" kern="1200" dirty="0" err="1">
                <a:latin typeface="Verdana" pitchFamily="34" charset="0"/>
                <a:ea typeface="Verdana" pitchFamily="34" charset="0"/>
              </a:rPr>
              <a:t>AvgSaving_S</a:t>
            </a:r>
            <a:endParaRPr lang="en-GB" sz="1400" i="0" kern="1200" dirty="0">
              <a:latin typeface="Verdana" pitchFamily="34" charset="0"/>
              <a:ea typeface="Verdana" pitchFamily="34" charset="0"/>
            </a:endParaRPr>
          </a:p>
          <a:p>
            <a:pPr marL="342900" lvl="1" indent="-34290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IN" sz="1400" i="0" kern="1200" dirty="0" err="1">
                <a:latin typeface="Verdana" pitchFamily="34" charset="0"/>
                <a:ea typeface="Verdana" pitchFamily="34" charset="0"/>
              </a:rPr>
              <a:t>RFM_label</a:t>
            </a:r>
            <a:endParaRPr lang="en-GB" sz="1400" i="0" kern="1200" dirty="0">
              <a:latin typeface="Verdana" pitchFamily="34" charset="0"/>
              <a:ea typeface="Verdana" pitchFamily="34" charset="0"/>
            </a:endParaRPr>
          </a:p>
          <a:p>
            <a:pPr marL="342900" lvl="1" indent="-34290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IN" sz="1400" i="0" kern="1200" dirty="0" err="1">
                <a:latin typeface="Verdana" pitchFamily="34" charset="0"/>
                <a:ea typeface="Verdana" pitchFamily="34" charset="0"/>
              </a:rPr>
              <a:t>VisitInLastMonth_Bin</a:t>
            </a:r>
            <a:endParaRPr lang="en-GB" sz="1400" i="0" kern="1200" dirty="0">
              <a:latin typeface="Verdana" pitchFamily="34" charset="0"/>
              <a:ea typeface="Verdana" pitchFamily="34" charset="0"/>
            </a:endParaRPr>
          </a:p>
          <a:p>
            <a:pPr marL="342900" lvl="1" indent="-34290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IN" sz="1400" i="0" kern="1200" dirty="0" err="1">
                <a:latin typeface="Verdana" pitchFamily="34" charset="0"/>
                <a:ea typeface="Verdana" pitchFamily="34" charset="0"/>
              </a:rPr>
              <a:t>SavingPercent</a:t>
            </a:r>
            <a:endParaRPr lang="en-GB" sz="1400" i="0" kern="1200" dirty="0">
              <a:latin typeface="Verdana" pitchFamily="34" charset="0"/>
              <a:ea typeface="Verdana" pitchFamily="34" charset="0"/>
            </a:endParaRPr>
          </a:p>
          <a:p>
            <a:pPr marL="342900" lvl="1" indent="-34290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IN" sz="1400" i="0" kern="1200" dirty="0" err="1">
                <a:latin typeface="Verdana" pitchFamily="34" charset="0"/>
                <a:ea typeface="Verdana" pitchFamily="34" charset="0"/>
              </a:rPr>
              <a:t>Tenure_log</a:t>
            </a:r>
            <a:endParaRPr lang="en-GB" sz="1400" i="0" kern="1200" dirty="0">
              <a:latin typeface="Verdana" pitchFamily="34" charset="0"/>
              <a:ea typeface="Verdana" pitchFamily="34" charset="0"/>
            </a:endParaRPr>
          </a:p>
          <a:p>
            <a:pPr marL="342900" lvl="1" indent="-34290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IN" sz="1400" i="0" kern="1200" dirty="0">
                <a:latin typeface="Verdana" pitchFamily="34" charset="0"/>
                <a:ea typeface="Verdana" pitchFamily="34" charset="0"/>
              </a:rPr>
              <a:t>Complain</a:t>
            </a:r>
            <a:endParaRPr lang="en-GB" sz="1400" i="0" kern="1200" dirty="0">
              <a:highlight>
                <a:srgbClr val="FF9900"/>
              </a:highlight>
              <a:latin typeface="Verdana" pitchFamily="34" charset="0"/>
              <a:ea typeface="Verdana" pitchFamily="34" charset="0"/>
            </a:endParaRPr>
          </a:p>
          <a:p>
            <a:pPr marL="342900" lvl="1" indent="-34290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IN" sz="1400" i="0" kern="1200" dirty="0" err="1">
                <a:latin typeface="Verdana" pitchFamily="34" charset="0"/>
                <a:ea typeface="Verdana" pitchFamily="34" charset="0"/>
              </a:rPr>
              <a:t>CityTier</a:t>
            </a:r>
            <a:endParaRPr lang="en-GB" sz="1400" i="0" kern="1200" dirty="0">
              <a:latin typeface="Verdana" pitchFamily="34" charset="0"/>
              <a:ea typeface="Verdana" pitchFamily="34" charset="0"/>
            </a:endParaRPr>
          </a:p>
          <a:p>
            <a:pPr marL="342900" lvl="1" indent="-34290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IN" sz="1400" i="0" kern="1200" dirty="0" err="1">
                <a:latin typeface="Verdana" pitchFamily="34" charset="0"/>
                <a:ea typeface="Verdana" pitchFamily="34" charset="0"/>
              </a:rPr>
              <a:t>SatisfactionScore</a:t>
            </a:r>
            <a:endParaRPr lang="en-GB" sz="1400" i="0" kern="1200" dirty="0">
              <a:latin typeface="Verdana" pitchFamily="34" charset="0"/>
              <a:ea typeface="Verdana" pitchFamily="34" charset="0"/>
            </a:endParaRPr>
          </a:p>
          <a:p>
            <a:pPr marL="342900" lvl="1" indent="-34290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IN" sz="1400" i="0" kern="1200" dirty="0">
                <a:latin typeface="Verdana" pitchFamily="34" charset="0"/>
                <a:ea typeface="Verdana" pitchFamily="34" charset="0"/>
              </a:rPr>
              <a:t>Age</a:t>
            </a:r>
            <a:endParaRPr lang="en-GB" sz="1400" i="0" kern="1200" dirty="0">
              <a:latin typeface="Verdana" pitchFamily="34" charset="0"/>
              <a:ea typeface="Verdana" pitchFamily="34" charset="0"/>
            </a:endParaRPr>
          </a:p>
          <a:p>
            <a:pPr marL="342900" lvl="1" indent="-34290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IN" sz="1400" i="0" kern="1200" dirty="0" err="1">
                <a:latin typeface="Verdana" pitchFamily="34" charset="0"/>
                <a:ea typeface="Verdana" pitchFamily="34" charset="0"/>
              </a:rPr>
              <a:t>LastMonthCouponUsed_Bin</a:t>
            </a:r>
            <a:endParaRPr lang="en-GB" sz="1400" i="0" kern="1200" dirty="0">
              <a:latin typeface="Verdana" pitchFamily="34" charset="0"/>
              <a:ea typeface="Verdana" pitchFamily="34" charset="0"/>
            </a:endParaRPr>
          </a:p>
          <a:p>
            <a:pPr marL="342900" lvl="1" indent="-34290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IN" sz="1400" i="0" kern="1200" dirty="0" err="1">
                <a:latin typeface="Verdana" pitchFamily="34" charset="0"/>
                <a:ea typeface="Verdana" pitchFamily="34" charset="0"/>
              </a:rPr>
              <a:t>Gender_Male</a:t>
            </a:r>
            <a:endParaRPr lang="en-GB" sz="1400" i="0" kern="1200" dirty="0">
              <a:latin typeface="Verdana" pitchFamily="34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7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74BD3E62-E308-4361-82B7-9C6D1102A9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2023615"/>
              </p:ext>
            </p:extLst>
          </p:nvPr>
        </p:nvGraphicFramePr>
        <p:xfrm>
          <a:off x="-152400" y="3981688"/>
          <a:ext cx="6400800" cy="2571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E89EC712-C6DF-4266-9428-CB6C35325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151" y="381000"/>
            <a:ext cx="7919049" cy="675315"/>
          </a:xfrm>
        </p:spPr>
        <p:txBody>
          <a:bodyPr/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Final Reduced Features</a:t>
            </a:r>
            <a:endParaRPr lang="en-IN" sz="4000" dirty="0">
              <a:latin typeface="Verdana" pitchFamily="34" charset="0"/>
              <a:ea typeface="Verdana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49931867"/>
              </p:ext>
            </p:extLst>
          </p:nvPr>
        </p:nvGraphicFramePr>
        <p:xfrm>
          <a:off x="-152400" y="1495960"/>
          <a:ext cx="6400800" cy="2466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19200" y="1428690"/>
            <a:ext cx="2590800" cy="400110"/>
          </a:xfrm>
          <a:prstGeom prst="rect">
            <a:avLst/>
          </a:prstGeom>
          <a:solidFill>
            <a:srgbClr val="FF99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Verdana" pitchFamily="34" charset="0"/>
                <a:ea typeface="Verdana" pitchFamily="34" charset="0"/>
              </a:rPr>
              <a:t>Feature Set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3943290"/>
            <a:ext cx="2590800" cy="400110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Verdana" pitchFamily="34" charset="0"/>
                <a:ea typeface="Verdana" pitchFamily="34" charset="0"/>
              </a:rPr>
              <a:t>Feature Set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8FF5D1-67FB-426A-B5DF-C3F9F56F3A6E}"/>
              </a:ext>
            </a:extLst>
          </p:cNvPr>
          <p:cNvSpPr txBox="1"/>
          <p:nvPr/>
        </p:nvSpPr>
        <p:spPr>
          <a:xfrm>
            <a:off x="2438400" y="2438400"/>
            <a:ext cx="175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VIF</a:t>
            </a:r>
          </a:p>
          <a:p>
            <a:r>
              <a:rPr lang="en-GB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(Cut-off &gt; 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FF76AB-B9B5-4706-ABAC-44757CF2811D}"/>
              </a:ext>
            </a:extLst>
          </p:cNvPr>
          <p:cNvSpPr txBox="1"/>
          <p:nvPr/>
        </p:nvSpPr>
        <p:spPr>
          <a:xfrm>
            <a:off x="2438400" y="4946303"/>
            <a:ext cx="19812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Select K Best</a:t>
            </a:r>
          </a:p>
          <a:p>
            <a:r>
              <a:rPr lang="en-GB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Extra Tree Reg</a:t>
            </a:r>
          </a:p>
          <a:p>
            <a:r>
              <a:rPr lang="en-GB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F172FD-88C3-4180-83DB-050A4C4AC53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62600" y="1143000"/>
            <a:ext cx="2590800" cy="2571512"/>
          </a:xfrm>
          <a:prstGeom prst="rect">
            <a:avLst/>
          </a:prstGeom>
          <a:ln w="57150">
            <a:solidFill>
              <a:srgbClr val="FF99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24A0DC-D778-4173-9DA8-3E8AB5AEEC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62600" y="4038600"/>
            <a:ext cx="2590800" cy="2571512"/>
          </a:xfrm>
          <a:prstGeom prst="rect">
            <a:avLst/>
          </a:prstGeom>
          <a:ln w="57150">
            <a:solidFill>
              <a:srgbClr val="FF9900"/>
            </a:solidFill>
          </a:ln>
        </p:spPr>
      </p:pic>
    </p:spTree>
    <p:extLst>
      <p:ext uri="{BB962C8B-B14F-4D97-AF65-F5344CB8AC3E}">
        <p14:creationId xmlns:p14="http://schemas.microsoft.com/office/powerpoint/2010/main" val="84362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1A85ED-EA0A-45D0-8483-263293E24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33" t="32214" r="50000" b="21838"/>
          <a:stretch/>
        </p:blipFill>
        <p:spPr>
          <a:xfrm>
            <a:off x="625574" y="2362200"/>
            <a:ext cx="2880100" cy="3881876"/>
          </a:xfrm>
          <a:prstGeom prst="rect">
            <a:avLst/>
          </a:prstGeom>
        </p:spPr>
      </p:pic>
      <p:pic>
        <p:nvPicPr>
          <p:cNvPr id="40" name="Graphic 39" descr="Back outline">
            <a:extLst>
              <a:ext uri="{FF2B5EF4-FFF2-40B4-BE49-F238E27FC236}">
                <a16:creationId xmlns:a16="http://schemas.microsoft.com/office/drawing/2014/main" id="{F4806615-55D5-4BBA-A692-989B812BA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0400" y="3962400"/>
            <a:ext cx="1219200" cy="1143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89EC712-C6DF-4266-9428-CB6C35325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151" y="381000"/>
            <a:ext cx="7919049" cy="675315"/>
          </a:xfrm>
        </p:spPr>
        <p:txBody>
          <a:bodyPr/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Feature Elimination</a:t>
            </a:r>
            <a:endParaRPr lang="en-IN" sz="40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FF76AB-B9B5-4706-ABAC-44757CF2811D}"/>
              </a:ext>
            </a:extLst>
          </p:cNvPr>
          <p:cNvSpPr txBox="1"/>
          <p:nvPr/>
        </p:nvSpPr>
        <p:spPr>
          <a:xfrm>
            <a:off x="2438400" y="4946303"/>
            <a:ext cx="19812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Select K Best</a:t>
            </a:r>
          </a:p>
          <a:p>
            <a:r>
              <a:rPr lang="en-GB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Extra Tree Reg</a:t>
            </a:r>
          </a:p>
          <a:p>
            <a:r>
              <a:rPr lang="en-GB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D8D767-15E7-442D-B95A-A718A76D92FB}"/>
              </a:ext>
            </a:extLst>
          </p:cNvPr>
          <p:cNvSpPr txBox="1"/>
          <p:nvPr/>
        </p:nvSpPr>
        <p:spPr>
          <a:xfrm>
            <a:off x="539151" y="1371600"/>
            <a:ext cx="7233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During model training and iterations, feature elimination by sign of the coefficient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7A29875-2A50-4CE0-8C1A-4C5643CECA72}"/>
              </a:ext>
            </a:extLst>
          </p:cNvPr>
          <p:cNvSpPr/>
          <p:nvPr/>
        </p:nvSpPr>
        <p:spPr>
          <a:xfrm>
            <a:off x="4131157" y="4799866"/>
            <a:ext cx="3192412" cy="1267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1500" dirty="0">
                <a:latin typeface="Verdana" panose="020B0604030504040204" pitchFamily="34" charset="0"/>
                <a:ea typeface="Verdana" panose="020B0604030504040204" pitchFamily="34" charset="0"/>
              </a:rPr>
              <a:t>Complain is showing positive impact on Profitability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6777D47-6884-4101-82E9-44C95BB56A36}"/>
              </a:ext>
            </a:extLst>
          </p:cNvPr>
          <p:cNvSpPr/>
          <p:nvPr/>
        </p:nvSpPr>
        <p:spPr>
          <a:xfrm>
            <a:off x="4114800" y="2209800"/>
            <a:ext cx="3192413" cy="1600200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500" dirty="0">
                <a:latin typeface="Verdana" panose="020B0604030504040204" pitchFamily="34" charset="0"/>
                <a:ea typeface="Verdana" panose="020B0604030504040204" pitchFamily="34" charset="0"/>
              </a:rPr>
              <a:t>Dropped ‘Complain’ feature in the next iteration as it showed a positive relation with Profitability which ideally should be reversed case.</a:t>
            </a:r>
          </a:p>
        </p:txBody>
      </p:sp>
    </p:spTree>
    <p:extLst>
      <p:ext uri="{BB962C8B-B14F-4D97-AF65-F5344CB8AC3E}">
        <p14:creationId xmlns:p14="http://schemas.microsoft.com/office/powerpoint/2010/main" val="1890237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16AC5C-3610-4046-85E5-A847DAC7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7620000" cy="1143000"/>
          </a:xfrm>
        </p:spPr>
        <p:txBody>
          <a:bodyPr/>
          <a:lstStyle/>
          <a:p>
            <a:pPr algn="ctr"/>
            <a:r>
              <a:rPr lang="en-US" sz="10000" b="0" i="0" u="none" strike="noStrike" kern="1200" baseline="0" dirty="0">
                <a:solidFill>
                  <a:srgbClr val="0B5395"/>
                </a:solidFill>
                <a:latin typeface="Verdana" panose="020B0604030504040204" pitchFamily="34" charset="0"/>
              </a:rPr>
              <a:t>Model Selection &amp; Evaluation</a:t>
            </a:r>
            <a:endParaRPr lang="en-GB" sz="10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253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C712-C6DF-4266-9428-CB6C35325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551" y="172329"/>
            <a:ext cx="6858000" cy="675315"/>
          </a:xfrm>
        </p:spPr>
        <p:txBody>
          <a:bodyPr/>
          <a:lstStyle/>
          <a:p>
            <a:r>
              <a:rPr lang="en-IN" sz="4000" dirty="0">
                <a:latin typeface="Verdana" pitchFamily="34" charset="0"/>
                <a:ea typeface="Verdana" pitchFamily="34" charset="0"/>
              </a:rPr>
              <a:t>Model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05841-91A0-4363-801C-F566FEE81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1524000"/>
            <a:ext cx="7391400" cy="41148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2864855-8DEA-4FB0-96F7-65B57F3170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1298335"/>
              </p:ext>
            </p:extLst>
          </p:nvPr>
        </p:nvGraphicFramePr>
        <p:xfrm>
          <a:off x="609600" y="1066800"/>
          <a:ext cx="7696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4080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C712-C6DF-4266-9428-CB6C35325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550" y="162885"/>
            <a:ext cx="7957149" cy="675315"/>
          </a:xfrm>
        </p:spPr>
        <p:txBody>
          <a:bodyPr/>
          <a:lstStyle/>
          <a:p>
            <a:r>
              <a:rPr lang="en-IN" sz="4000" dirty="0">
                <a:latin typeface="Verdana" pitchFamily="34" charset="0"/>
                <a:ea typeface="Verdana" pitchFamily="34" charset="0"/>
              </a:rPr>
              <a:t>Model Comparison-First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05841-91A0-4363-801C-F566FEE81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1447800"/>
            <a:ext cx="7391400" cy="41148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39CFE93-71E8-40AE-B7AD-A7651D322646}"/>
              </a:ext>
            </a:extLst>
          </p:cNvPr>
          <p:cNvGraphicFramePr/>
          <p:nvPr/>
        </p:nvGraphicFramePr>
        <p:xfrm>
          <a:off x="609600" y="1066800"/>
          <a:ext cx="7696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84BAB0B9-8E5C-43CC-9B1D-05ED5515584D}"/>
              </a:ext>
            </a:extLst>
          </p:cNvPr>
          <p:cNvSpPr/>
          <p:nvPr/>
        </p:nvSpPr>
        <p:spPr>
          <a:xfrm rot="10800000">
            <a:off x="1524000" y="4419600"/>
            <a:ext cx="609600" cy="990600"/>
          </a:xfrm>
          <a:prstGeom prst="down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18F9D-927F-4420-97D1-1B549B85B23E}"/>
              </a:ext>
            </a:extLst>
          </p:cNvPr>
          <p:cNvSpPr txBox="1"/>
          <p:nvPr/>
        </p:nvSpPr>
        <p:spPr>
          <a:xfrm>
            <a:off x="838200" y="5429071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Basic Model With Good </a:t>
            </a:r>
            <a:r>
              <a:rPr lang="en-GB" dirty="0" err="1"/>
              <a:t>Explainability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988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C712-C6DF-4266-9428-CB6C35325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551" y="152400"/>
            <a:ext cx="6858000" cy="675315"/>
          </a:xfrm>
        </p:spPr>
        <p:txBody>
          <a:bodyPr/>
          <a:lstStyle/>
          <a:p>
            <a:r>
              <a:rPr lang="en-IN" sz="4000" dirty="0">
                <a:latin typeface="Verdana" panose="020B0604030504040204" pitchFamily="34" charset="0"/>
                <a:ea typeface="Verdana" panose="020B0604030504040204" pitchFamily="34" charset="0"/>
              </a:rPr>
              <a:t>Linear Regression Results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55F1B5-1FB0-4D3C-B853-35B62C853AAE}"/>
              </a:ext>
            </a:extLst>
          </p:cNvPr>
          <p:cNvSpPr/>
          <p:nvPr/>
        </p:nvSpPr>
        <p:spPr>
          <a:xfrm>
            <a:off x="3124200" y="1069285"/>
            <a:ext cx="1828800" cy="5309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Metrics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EA7B20-E036-4EF4-B1C3-26CE7965BFAC}"/>
              </a:ext>
            </a:extLst>
          </p:cNvPr>
          <p:cNvSpPr/>
          <p:nvPr/>
        </p:nvSpPr>
        <p:spPr>
          <a:xfrm>
            <a:off x="457200" y="1219200"/>
            <a:ext cx="2438400" cy="99257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Features Importance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88E50D4E-9580-4E2F-BFCC-573CE54E80C8}"/>
              </a:ext>
            </a:extLst>
          </p:cNvPr>
          <p:cNvSpPr/>
          <p:nvPr/>
        </p:nvSpPr>
        <p:spPr>
          <a:xfrm>
            <a:off x="3200400" y="990599"/>
            <a:ext cx="1613189" cy="675314"/>
          </a:xfrm>
          <a:prstGeom prst="wedgeEllipseCallout">
            <a:avLst>
              <a:gd name="adj1" fmla="val 64627"/>
              <a:gd name="adj2" fmla="val -294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EEDE6713-29F7-4BE0-B4E8-91DD3129DB79}"/>
              </a:ext>
            </a:extLst>
          </p:cNvPr>
          <p:cNvSpPr/>
          <p:nvPr/>
        </p:nvSpPr>
        <p:spPr>
          <a:xfrm>
            <a:off x="506077" y="1219200"/>
            <a:ext cx="2389523" cy="1146950"/>
          </a:xfrm>
          <a:prstGeom prst="wedgeEllipseCallout">
            <a:avLst>
              <a:gd name="adj1" fmla="val 45241"/>
              <a:gd name="adj2" fmla="val 710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F945D8-4553-491C-A1C9-423301B5E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39" t="18553" r="45245" b="4447"/>
          <a:stretch/>
        </p:blipFill>
        <p:spPr>
          <a:xfrm>
            <a:off x="542778" y="2807369"/>
            <a:ext cx="2234859" cy="38220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7667C3-B6E3-4904-8C85-AB9995149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34206"/>
              </p:ext>
            </p:extLst>
          </p:nvPr>
        </p:nvGraphicFramePr>
        <p:xfrm>
          <a:off x="5118390" y="980114"/>
          <a:ext cx="2882610" cy="15341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0509">
                  <a:extLst>
                    <a:ext uri="{9D8B030D-6E8A-4147-A177-3AD203B41FA5}">
                      <a16:colId xmlns:a16="http://schemas.microsoft.com/office/drawing/2014/main" val="3317172561"/>
                    </a:ext>
                  </a:extLst>
                </a:gridCol>
                <a:gridCol w="1152479">
                  <a:extLst>
                    <a:ext uri="{9D8B030D-6E8A-4147-A177-3AD203B41FA5}">
                      <a16:colId xmlns:a16="http://schemas.microsoft.com/office/drawing/2014/main" val="4264213480"/>
                    </a:ext>
                  </a:extLst>
                </a:gridCol>
                <a:gridCol w="1069622">
                  <a:extLst>
                    <a:ext uri="{9D8B030D-6E8A-4147-A177-3AD203B41FA5}">
                      <a16:colId xmlns:a16="http://schemas.microsoft.com/office/drawing/2014/main" val="4278884079"/>
                    </a:ext>
                  </a:extLst>
                </a:gridCol>
              </a:tblGrid>
              <a:tr h="2891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rinda" panose="020B0502040204020203" pitchFamily="34" charset="0"/>
                        </a:rPr>
                        <a:t>Metrics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Train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Test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681847"/>
                  </a:ext>
                </a:extLst>
              </a:tr>
              <a:tr h="2489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R-SQ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0.88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0.87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014039"/>
                  </a:ext>
                </a:extLst>
              </a:tr>
              <a:tr h="2489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AD-RSQ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0.88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0.86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848713"/>
                  </a:ext>
                </a:extLst>
              </a:tr>
              <a:tr h="2489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RMSE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80.97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82.61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61343"/>
                  </a:ext>
                </a:extLst>
              </a:tr>
              <a:tr h="2489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MSE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6555.97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6824.92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203404"/>
                  </a:ext>
                </a:extLst>
              </a:tr>
              <a:tr h="2489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MAE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62.09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44.89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761476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4B55C18F-7097-4A1B-97A0-D208332C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04" y="2807370"/>
            <a:ext cx="5094296" cy="38220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D06F9AD-E5B6-44C6-B9CC-5A8DDD8930F8}"/>
              </a:ext>
            </a:extLst>
          </p:cNvPr>
          <p:cNvSpPr/>
          <p:nvPr/>
        </p:nvSpPr>
        <p:spPr>
          <a:xfrm>
            <a:off x="3111211" y="1062799"/>
            <a:ext cx="1828800" cy="5309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Metrics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546C72-3DA4-4C62-A45B-92846488243F}"/>
              </a:ext>
            </a:extLst>
          </p:cNvPr>
          <p:cNvSpPr/>
          <p:nvPr/>
        </p:nvSpPr>
        <p:spPr>
          <a:xfrm>
            <a:off x="444211" y="1212714"/>
            <a:ext cx="2438400" cy="99257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Features Importance</a:t>
            </a:r>
          </a:p>
        </p:txBody>
      </p: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3884F0A1-1AA2-4276-99E1-2029268CD3EB}"/>
              </a:ext>
            </a:extLst>
          </p:cNvPr>
          <p:cNvSpPr/>
          <p:nvPr/>
        </p:nvSpPr>
        <p:spPr>
          <a:xfrm>
            <a:off x="493088" y="1212714"/>
            <a:ext cx="2389523" cy="1146950"/>
          </a:xfrm>
          <a:prstGeom prst="wedgeEllipseCallout">
            <a:avLst>
              <a:gd name="adj1" fmla="val 45241"/>
              <a:gd name="adj2" fmla="val 710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</p:spTree>
    <p:extLst>
      <p:ext uri="{BB962C8B-B14F-4D97-AF65-F5344CB8AC3E}">
        <p14:creationId xmlns:p14="http://schemas.microsoft.com/office/powerpoint/2010/main" val="2134905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C712-C6DF-4266-9428-CB6C35325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00799"/>
            <a:ext cx="8305800" cy="637401"/>
          </a:xfrm>
        </p:spPr>
        <p:txBody>
          <a:bodyPr/>
          <a:lstStyle/>
          <a:p>
            <a:r>
              <a:rPr lang="en-IN" sz="4000" dirty="0">
                <a:latin typeface="Verdana" pitchFamily="34" charset="0"/>
                <a:ea typeface="Verdana" pitchFamily="34" charset="0"/>
              </a:rPr>
              <a:t>Model Comparison-Second M</a:t>
            </a:r>
            <a:r>
              <a:rPr lang="en-IN" sz="3900" dirty="0">
                <a:latin typeface="Verdana" pitchFamily="34" charset="0"/>
                <a:ea typeface="Verdana" pitchFamily="34" charset="0"/>
              </a:rPr>
              <a:t>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05841-91A0-4363-801C-F566FEE81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1524000"/>
            <a:ext cx="7391400" cy="41148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1A912F1-2E64-4D15-BF5F-0E8A778B1755}"/>
              </a:ext>
            </a:extLst>
          </p:cNvPr>
          <p:cNvSpPr/>
          <p:nvPr/>
        </p:nvSpPr>
        <p:spPr>
          <a:xfrm rot="10800000">
            <a:off x="4191000" y="3962400"/>
            <a:ext cx="609600" cy="990600"/>
          </a:xfrm>
          <a:prstGeom prst="down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6B594-9EB2-450E-A235-136E916D7E95}"/>
              </a:ext>
            </a:extLst>
          </p:cNvPr>
          <p:cNvSpPr txBox="1"/>
          <p:nvPr/>
        </p:nvSpPr>
        <p:spPr>
          <a:xfrm>
            <a:off x="3429000" y="4992469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Non linearity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Based on Average of Multiple trees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4CD8F81-F4E1-4A26-8DF0-BCE6CB025B4E}"/>
              </a:ext>
            </a:extLst>
          </p:cNvPr>
          <p:cNvGraphicFramePr/>
          <p:nvPr/>
        </p:nvGraphicFramePr>
        <p:xfrm>
          <a:off x="609600" y="1066800"/>
          <a:ext cx="7696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970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C712-C6DF-4266-9428-CB6C35325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52400"/>
            <a:ext cx="6852250" cy="675315"/>
          </a:xfrm>
        </p:spPr>
        <p:txBody>
          <a:bodyPr/>
          <a:lstStyle/>
          <a:p>
            <a:r>
              <a:rPr lang="en-IN" sz="4000" dirty="0">
                <a:latin typeface="Verdana" panose="020B0604030504040204" pitchFamily="34" charset="0"/>
                <a:ea typeface="Verdana" panose="020B0604030504040204" pitchFamily="34" charset="0"/>
              </a:rPr>
              <a:t>Random Forest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28F02D-3132-4D3D-BABD-0CE96DA85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8" y="2822580"/>
            <a:ext cx="2234859" cy="38220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E392A0-53EB-4B4A-9A7A-82B935CEA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822580"/>
            <a:ext cx="5082980" cy="38220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220CB47-2CF9-4E23-A2B5-7FFF9E624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408241"/>
              </p:ext>
            </p:extLst>
          </p:nvPr>
        </p:nvGraphicFramePr>
        <p:xfrm>
          <a:off x="5118390" y="980114"/>
          <a:ext cx="2882610" cy="15341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0509">
                  <a:extLst>
                    <a:ext uri="{9D8B030D-6E8A-4147-A177-3AD203B41FA5}">
                      <a16:colId xmlns:a16="http://schemas.microsoft.com/office/drawing/2014/main" val="3317172561"/>
                    </a:ext>
                  </a:extLst>
                </a:gridCol>
                <a:gridCol w="1152479">
                  <a:extLst>
                    <a:ext uri="{9D8B030D-6E8A-4147-A177-3AD203B41FA5}">
                      <a16:colId xmlns:a16="http://schemas.microsoft.com/office/drawing/2014/main" val="4264213480"/>
                    </a:ext>
                  </a:extLst>
                </a:gridCol>
                <a:gridCol w="1069622">
                  <a:extLst>
                    <a:ext uri="{9D8B030D-6E8A-4147-A177-3AD203B41FA5}">
                      <a16:colId xmlns:a16="http://schemas.microsoft.com/office/drawing/2014/main" val="4278884079"/>
                    </a:ext>
                  </a:extLst>
                </a:gridCol>
              </a:tblGrid>
              <a:tr h="2891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Metrics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Train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Test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681847"/>
                  </a:ext>
                </a:extLst>
              </a:tr>
              <a:tr h="2489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RSQ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0.99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0.93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014039"/>
                  </a:ext>
                </a:extLst>
              </a:tr>
              <a:tr h="2489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AD-RSQ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0.99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0.93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848713"/>
                  </a:ext>
                </a:extLst>
              </a:tr>
              <a:tr h="2489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RMSE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21.96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59.83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61343"/>
                  </a:ext>
                </a:extLst>
              </a:tr>
              <a:tr h="2489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MSE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482.09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3579.90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203404"/>
                  </a:ext>
                </a:extLst>
              </a:tr>
              <a:tr h="2489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MAE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14.67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IN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44.89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761476"/>
                  </a:ext>
                </a:extLst>
              </a:tr>
            </a:tbl>
          </a:graphicData>
        </a:graphic>
      </p:graphicFrame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1A218D09-0E63-4B60-A5C4-BAC2B1F744A4}"/>
              </a:ext>
            </a:extLst>
          </p:cNvPr>
          <p:cNvSpPr/>
          <p:nvPr/>
        </p:nvSpPr>
        <p:spPr>
          <a:xfrm>
            <a:off x="3200399" y="990600"/>
            <a:ext cx="1613189" cy="675314"/>
          </a:xfrm>
          <a:prstGeom prst="wedgeEllipseCallout">
            <a:avLst>
              <a:gd name="adj1" fmla="val 64627"/>
              <a:gd name="adj2" fmla="val -294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4008E7-7E69-485A-945D-9D545B1CB6D8}"/>
              </a:ext>
            </a:extLst>
          </p:cNvPr>
          <p:cNvSpPr/>
          <p:nvPr/>
        </p:nvSpPr>
        <p:spPr>
          <a:xfrm>
            <a:off x="3111211" y="1062799"/>
            <a:ext cx="1828800" cy="5309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Metrics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5DF8D2-0DF1-484A-A21F-38735DF0A320}"/>
              </a:ext>
            </a:extLst>
          </p:cNvPr>
          <p:cNvSpPr/>
          <p:nvPr/>
        </p:nvSpPr>
        <p:spPr>
          <a:xfrm>
            <a:off x="444211" y="1212714"/>
            <a:ext cx="2438400" cy="99257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Features Importance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BBBC9640-129E-4DAE-83CB-492EC98141C1}"/>
              </a:ext>
            </a:extLst>
          </p:cNvPr>
          <p:cNvSpPr/>
          <p:nvPr/>
        </p:nvSpPr>
        <p:spPr>
          <a:xfrm>
            <a:off x="493088" y="1212714"/>
            <a:ext cx="2389523" cy="1146950"/>
          </a:xfrm>
          <a:prstGeom prst="wedgeEllipseCallout">
            <a:avLst>
              <a:gd name="adj1" fmla="val 45241"/>
              <a:gd name="adj2" fmla="val 710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</p:spTree>
    <p:extLst>
      <p:ext uri="{BB962C8B-B14F-4D97-AF65-F5344CB8AC3E}">
        <p14:creationId xmlns:p14="http://schemas.microsoft.com/office/powerpoint/2010/main" val="2380011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E05841-91A0-4363-801C-F566FEE81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1524000"/>
            <a:ext cx="7391400" cy="41148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39CFE93-71E8-40AE-B7AD-A7651D322646}"/>
              </a:ext>
            </a:extLst>
          </p:cNvPr>
          <p:cNvGraphicFramePr/>
          <p:nvPr/>
        </p:nvGraphicFramePr>
        <p:xfrm>
          <a:off x="533400" y="1143000"/>
          <a:ext cx="7696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2B26B905-F31D-4B72-8367-57E73A0C91D4}"/>
              </a:ext>
            </a:extLst>
          </p:cNvPr>
          <p:cNvSpPr/>
          <p:nvPr/>
        </p:nvSpPr>
        <p:spPr>
          <a:xfrm rot="10800000">
            <a:off x="6858000" y="2971800"/>
            <a:ext cx="609600" cy="990600"/>
          </a:xfrm>
          <a:prstGeom prst="down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086FC-815A-44EF-A16E-35C5EF5A6B3F}"/>
              </a:ext>
            </a:extLst>
          </p:cNvPr>
          <p:cNvSpPr txBox="1"/>
          <p:nvPr/>
        </p:nvSpPr>
        <p:spPr>
          <a:xfrm>
            <a:off x="5943600" y="39624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Penalizes Collinear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Previous Model was overfitting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547649-9B70-4495-8C4D-87828E5FA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550" y="172329"/>
            <a:ext cx="8071449" cy="675315"/>
          </a:xfrm>
        </p:spPr>
        <p:txBody>
          <a:bodyPr/>
          <a:lstStyle/>
          <a:p>
            <a:r>
              <a:rPr lang="en-IN" sz="4000" dirty="0">
                <a:latin typeface="Verdana" pitchFamily="34" charset="0"/>
                <a:ea typeface="Verdana" pitchFamily="34" charset="0"/>
              </a:rPr>
              <a:t>Model Comparison–Third Model</a:t>
            </a:r>
          </a:p>
        </p:txBody>
      </p:sp>
    </p:spTree>
    <p:extLst>
      <p:ext uri="{BB962C8B-B14F-4D97-AF65-F5344CB8AC3E}">
        <p14:creationId xmlns:p14="http://schemas.microsoft.com/office/powerpoint/2010/main" val="318410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16AC5C-3610-4046-85E5-A847DAC7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67000"/>
            <a:ext cx="7620000" cy="1143000"/>
          </a:xfrm>
        </p:spPr>
        <p:txBody>
          <a:bodyPr/>
          <a:lstStyle/>
          <a:p>
            <a:pPr algn="ctr"/>
            <a:r>
              <a:rPr lang="en-US" sz="7000" b="0" i="0" u="none" strike="noStrike" kern="1200" baseline="0" dirty="0">
                <a:solidFill>
                  <a:srgbClr val="0B5395"/>
                </a:solidFill>
                <a:latin typeface="Verdana" panose="020B0604030504040204" pitchFamily="34" charset="0"/>
              </a:rPr>
              <a:t>Introduction To The Dataset</a:t>
            </a:r>
            <a:endParaRPr lang="en-GB" sz="7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28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C712-C6DF-4266-9428-CB6C35325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551" y="304800"/>
            <a:ext cx="6858000" cy="675315"/>
          </a:xfrm>
        </p:spPr>
        <p:txBody>
          <a:bodyPr/>
          <a:lstStyle/>
          <a:p>
            <a:r>
              <a:rPr lang="en-IN" sz="4000" dirty="0">
                <a:latin typeface="Verdana" panose="020B0604030504040204" pitchFamily="34" charset="0"/>
                <a:ea typeface="Verdana" panose="020B0604030504040204" pitchFamily="34" charset="0"/>
              </a:rPr>
              <a:t>Lasso Regression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74A493-8E0A-4442-82DF-C7C8CBE1F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1" y="2779231"/>
            <a:ext cx="2243065" cy="38264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81C552-1467-4755-B633-B404C1EB5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745" y="2779231"/>
            <a:ext cx="5115255" cy="38264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488081F-2416-4251-9B01-FC99346BB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238151"/>
              </p:ext>
            </p:extLst>
          </p:nvPr>
        </p:nvGraphicFramePr>
        <p:xfrm>
          <a:off x="5118390" y="980114"/>
          <a:ext cx="2882610" cy="15341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0509">
                  <a:extLst>
                    <a:ext uri="{9D8B030D-6E8A-4147-A177-3AD203B41FA5}">
                      <a16:colId xmlns:a16="http://schemas.microsoft.com/office/drawing/2014/main" val="3317172561"/>
                    </a:ext>
                  </a:extLst>
                </a:gridCol>
                <a:gridCol w="1152479">
                  <a:extLst>
                    <a:ext uri="{9D8B030D-6E8A-4147-A177-3AD203B41FA5}">
                      <a16:colId xmlns:a16="http://schemas.microsoft.com/office/drawing/2014/main" val="4264213480"/>
                    </a:ext>
                  </a:extLst>
                </a:gridCol>
                <a:gridCol w="1069622">
                  <a:extLst>
                    <a:ext uri="{9D8B030D-6E8A-4147-A177-3AD203B41FA5}">
                      <a16:colId xmlns:a16="http://schemas.microsoft.com/office/drawing/2014/main" val="4278884079"/>
                    </a:ext>
                  </a:extLst>
                </a:gridCol>
              </a:tblGrid>
              <a:tr h="2891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Metrics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Train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Test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681847"/>
                  </a:ext>
                </a:extLst>
              </a:tr>
              <a:tr h="2489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RSQ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0.88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0.87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014039"/>
                  </a:ext>
                </a:extLst>
              </a:tr>
              <a:tr h="2489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AD-RSQ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0.88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0.87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848713"/>
                  </a:ext>
                </a:extLst>
              </a:tr>
              <a:tr h="2489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RMSE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80.68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82.66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61343"/>
                  </a:ext>
                </a:extLst>
              </a:tr>
              <a:tr h="2489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MSE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6509.64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6832.57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203404"/>
                  </a:ext>
                </a:extLst>
              </a:tr>
              <a:tr h="2489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MAE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61.13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GB" sz="9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61.99</a:t>
                      </a:r>
                      <a:endParaRPr lang="en-GB" sz="9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761476"/>
                  </a:ext>
                </a:extLst>
              </a:tr>
            </a:tbl>
          </a:graphicData>
        </a:graphic>
      </p:graphicFrame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7302005E-D909-4BC3-966B-E1655FC87B38}"/>
              </a:ext>
            </a:extLst>
          </p:cNvPr>
          <p:cNvSpPr/>
          <p:nvPr/>
        </p:nvSpPr>
        <p:spPr>
          <a:xfrm>
            <a:off x="3200399" y="990600"/>
            <a:ext cx="1613189" cy="675314"/>
          </a:xfrm>
          <a:prstGeom prst="wedgeEllipseCallout">
            <a:avLst>
              <a:gd name="adj1" fmla="val 64627"/>
              <a:gd name="adj2" fmla="val -294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D8C9E3-26BA-444C-9A67-8B79602828D2}"/>
              </a:ext>
            </a:extLst>
          </p:cNvPr>
          <p:cNvSpPr/>
          <p:nvPr/>
        </p:nvSpPr>
        <p:spPr>
          <a:xfrm>
            <a:off x="3111211" y="1062799"/>
            <a:ext cx="1828800" cy="5309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Metrics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323255-B512-4DD5-ACD3-B7823D03770A}"/>
              </a:ext>
            </a:extLst>
          </p:cNvPr>
          <p:cNvSpPr/>
          <p:nvPr/>
        </p:nvSpPr>
        <p:spPr>
          <a:xfrm>
            <a:off x="444211" y="1212714"/>
            <a:ext cx="2438400" cy="99257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Features Importance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77D94D82-8F26-457B-AE11-FDD92A522391}"/>
              </a:ext>
            </a:extLst>
          </p:cNvPr>
          <p:cNvSpPr/>
          <p:nvPr/>
        </p:nvSpPr>
        <p:spPr>
          <a:xfrm>
            <a:off x="493088" y="1212714"/>
            <a:ext cx="2389523" cy="1146950"/>
          </a:xfrm>
          <a:prstGeom prst="wedgeEllipseCallout">
            <a:avLst>
              <a:gd name="adj1" fmla="val 45241"/>
              <a:gd name="adj2" fmla="val 710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1565202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16AC5C-3610-4046-85E5-A847DAC7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7620000" cy="1143000"/>
          </a:xfrm>
        </p:spPr>
        <p:txBody>
          <a:bodyPr/>
          <a:lstStyle/>
          <a:p>
            <a:pPr algn="ctr"/>
            <a:r>
              <a:rPr lang="en-US" sz="6000" b="0" i="0" u="none" strike="noStrike" kern="1200" baseline="0" dirty="0">
                <a:solidFill>
                  <a:srgbClr val="0B5395"/>
                </a:solidFill>
                <a:latin typeface="Verdana" panose="020B0604030504040204" pitchFamily="34" charset="0"/>
              </a:rPr>
              <a:t>Recommendations and Conclusions</a:t>
            </a:r>
            <a:endParaRPr lang="en-GB" sz="6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290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154C05-C0A4-40D8-B962-1E430ABF8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634017"/>
              </p:ext>
            </p:extLst>
          </p:nvPr>
        </p:nvGraphicFramePr>
        <p:xfrm>
          <a:off x="685800" y="1821175"/>
          <a:ext cx="7391399" cy="279908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6296374">
                  <a:extLst>
                    <a:ext uri="{9D8B030D-6E8A-4147-A177-3AD203B41FA5}">
                      <a16:colId xmlns:a16="http://schemas.microsoft.com/office/drawing/2014/main" val="1151021856"/>
                    </a:ext>
                  </a:extLst>
                </a:gridCol>
                <a:gridCol w="1095025">
                  <a:extLst>
                    <a:ext uri="{9D8B030D-6E8A-4147-A177-3AD203B41FA5}">
                      <a16:colId xmlns:a16="http://schemas.microsoft.com/office/drawing/2014/main" val="4097806416"/>
                    </a:ext>
                  </a:extLst>
                </a:gridCol>
              </a:tblGrid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AvgNumberOfProduct_log</a:t>
                      </a:r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7645453"/>
                  </a:ext>
                </a:extLst>
              </a:tr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RFM_label</a:t>
                      </a:r>
                      <a:endParaRPr lang="en-GB" sz="2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7777030"/>
                  </a:ext>
                </a:extLst>
              </a:tr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AvgSaving_S</a:t>
                      </a:r>
                      <a:endParaRPr lang="en-GB" sz="2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631824"/>
                  </a:ext>
                </a:extLst>
              </a:tr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VisitInLastMonth_Bin</a:t>
                      </a:r>
                      <a:endParaRPr lang="en-GB" sz="2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9676082"/>
                  </a:ext>
                </a:extLst>
              </a:tr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Tenure_log</a:t>
                      </a:r>
                      <a:endParaRPr lang="en-GB" sz="2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26583"/>
                  </a:ext>
                </a:extLst>
              </a:tr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SatisfactionScore</a:t>
                      </a:r>
                      <a:endParaRPr lang="en-GB" sz="2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369152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0285C2E-D858-4791-8DE7-45D59317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594" y="457200"/>
            <a:ext cx="7886700" cy="850270"/>
          </a:xfrm>
        </p:spPr>
        <p:txBody>
          <a:bodyPr>
            <a:normAutofit/>
          </a:bodyPr>
          <a:lstStyle/>
          <a:p>
            <a:r>
              <a:rPr lang="en-US" sz="3900" dirty="0">
                <a:latin typeface="Verdana" panose="020B0604030504040204" pitchFamily="34" charset="0"/>
                <a:ea typeface="Verdana" panose="020B0604030504040204" pitchFamily="34" charset="0"/>
              </a:rPr>
              <a:t>Recommendations 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51EDDD16-4823-45C2-836C-AF88C55BE39A}"/>
              </a:ext>
            </a:extLst>
          </p:cNvPr>
          <p:cNvSpPr/>
          <p:nvPr/>
        </p:nvSpPr>
        <p:spPr>
          <a:xfrm>
            <a:off x="4191000" y="2438400"/>
            <a:ext cx="3810000" cy="2819400"/>
          </a:xfrm>
          <a:prstGeom prst="wedgeEllipseCallout">
            <a:avLst>
              <a:gd name="adj1" fmla="val -42192"/>
              <a:gd name="adj2" fmla="val -5526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Increase in number of products increase the Profitability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 should focus on increasing the Sales volume.  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65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154C05-C0A4-40D8-B962-1E430ABF8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92338"/>
              </p:ext>
            </p:extLst>
          </p:nvPr>
        </p:nvGraphicFramePr>
        <p:xfrm>
          <a:off x="703969" y="1828800"/>
          <a:ext cx="7391399" cy="279908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6296374">
                  <a:extLst>
                    <a:ext uri="{9D8B030D-6E8A-4147-A177-3AD203B41FA5}">
                      <a16:colId xmlns:a16="http://schemas.microsoft.com/office/drawing/2014/main" val="1151021856"/>
                    </a:ext>
                  </a:extLst>
                </a:gridCol>
                <a:gridCol w="1095025">
                  <a:extLst>
                    <a:ext uri="{9D8B030D-6E8A-4147-A177-3AD203B41FA5}">
                      <a16:colId xmlns:a16="http://schemas.microsoft.com/office/drawing/2014/main" val="4097806416"/>
                    </a:ext>
                  </a:extLst>
                </a:gridCol>
              </a:tblGrid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AvgNumberOfProduct_log</a:t>
                      </a:r>
                      <a:endParaRPr lang="en-GB" sz="2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7645453"/>
                  </a:ext>
                </a:extLst>
              </a:tr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RFM_label</a:t>
                      </a:r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7777030"/>
                  </a:ext>
                </a:extLst>
              </a:tr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AvgSaving_S</a:t>
                      </a:r>
                      <a:endParaRPr lang="en-GB" sz="2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631824"/>
                  </a:ext>
                </a:extLst>
              </a:tr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VisitInLastMonth_Bin</a:t>
                      </a:r>
                      <a:endParaRPr lang="en-GB" sz="2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9676082"/>
                  </a:ext>
                </a:extLst>
              </a:tr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Tenure_log</a:t>
                      </a:r>
                      <a:endParaRPr lang="en-GB" sz="2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26583"/>
                  </a:ext>
                </a:extLst>
              </a:tr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SatisfactionScore</a:t>
                      </a:r>
                      <a:endParaRPr lang="en-GB" sz="2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369152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0285C2E-D858-4791-8DE7-45D59317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594" y="457200"/>
            <a:ext cx="7886700" cy="850270"/>
          </a:xfrm>
        </p:spPr>
        <p:txBody>
          <a:bodyPr>
            <a:normAutofit/>
          </a:bodyPr>
          <a:lstStyle/>
          <a:p>
            <a:r>
              <a:rPr lang="en-US" sz="3900" dirty="0">
                <a:latin typeface="Verdana" panose="020B0604030504040204" pitchFamily="34" charset="0"/>
                <a:ea typeface="Verdana" panose="020B0604030504040204" pitchFamily="34" charset="0"/>
              </a:rPr>
              <a:t>Recommendations 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79AC3CDD-C21C-4FC1-AFA1-1F46A039325F}"/>
              </a:ext>
            </a:extLst>
          </p:cNvPr>
          <p:cNvSpPr/>
          <p:nvPr/>
        </p:nvSpPr>
        <p:spPr>
          <a:xfrm>
            <a:off x="4191000" y="2438400"/>
            <a:ext cx="3810000" cy="2819400"/>
          </a:xfrm>
          <a:prstGeom prst="wedgeEllipseCallout">
            <a:avLst>
              <a:gd name="adj1" fmla="val -97577"/>
              <a:gd name="adj2" fmla="val -4628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Elevate lowest score customers to medium score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Elevate medium score customers to highest level 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Maintain the existing high score customers</a:t>
            </a:r>
            <a:r>
              <a:rPr lang="en-US" sz="1500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79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154C05-C0A4-40D8-B962-1E430ABF8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238529"/>
              </p:ext>
            </p:extLst>
          </p:nvPr>
        </p:nvGraphicFramePr>
        <p:xfrm>
          <a:off x="685800" y="1821175"/>
          <a:ext cx="7391399" cy="279908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6296374">
                  <a:extLst>
                    <a:ext uri="{9D8B030D-6E8A-4147-A177-3AD203B41FA5}">
                      <a16:colId xmlns:a16="http://schemas.microsoft.com/office/drawing/2014/main" val="1151021856"/>
                    </a:ext>
                  </a:extLst>
                </a:gridCol>
                <a:gridCol w="1095025">
                  <a:extLst>
                    <a:ext uri="{9D8B030D-6E8A-4147-A177-3AD203B41FA5}">
                      <a16:colId xmlns:a16="http://schemas.microsoft.com/office/drawing/2014/main" val="4097806416"/>
                    </a:ext>
                  </a:extLst>
                </a:gridCol>
              </a:tblGrid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AvgNumberOfProduct_log</a:t>
                      </a:r>
                      <a:endParaRPr lang="en-GB" sz="2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7645453"/>
                  </a:ext>
                </a:extLst>
              </a:tr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RFM_label</a:t>
                      </a:r>
                      <a:endParaRPr lang="en-GB" sz="2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7777030"/>
                  </a:ext>
                </a:extLst>
              </a:tr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AvgSaving_S</a:t>
                      </a:r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631824"/>
                  </a:ext>
                </a:extLst>
              </a:tr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VisitInLastMonth_Bin</a:t>
                      </a:r>
                      <a:endParaRPr lang="en-GB" sz="2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9676082"/>
                  </a:ext>
                </a:extLst>
              </a:tr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Tenure_log</a:t>
                      </a:r>
                      <a:endParaRPr lang="en-GB" sz="2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26583"/>
                  </a:ext>
                </a:extLst>
              </a:tr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SatisfactionScore</a:t>
                      </a:r>
                      <a:endParaRPr lang="en-GB" sz="2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369152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0285C2E-D858-4791-8DE7-45D59317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594" y="457200"/>
            <a:ext cx="7886700" cy="850270"/>
          </a:xfrm>
        </p:spPr>
        <p:txBody>
          <a:bodyPr>
            <a:normAutofit/>
          </a:bodyPr>
          <a:lstStyle/>
          <a:p>
            <a:r>
              <a:rPr lang="en-US" sz="3900" dirty="0">
                <a:latin typeface="Verdana" panose="020B0604030504040204" pitchFamily="34" charset="0"/>
                <a:ea typeface="Verdana" panose="020B0604030504040204" pitchFamily="34" charset="0"/>
              </a:rPr>
              <a:t>Recommendations 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694640E3-B1F9-4745-934D-EE876EB5A146}"/>
              </a:ext>
            </a:extLst>
          </p:cNvPr>
          <p:cNvSpPr/>
          <p:nvPr/>
        </p:nvSpPr>
        <p:spPr>
          <a:xfrm>
            <a:off x="4267199" y="2438400"/>
            <a:ext cx="3810000" cy="2819400"/>
          </a:xfrm>
          <a:prstGeom prst="wedgeEllipseCallout">
            <a:avLst>
              <a:gd name="adj1" fmla="val -91669"/>
              <a:gd name="adj2" fmla="val -3082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More Savings to Customer leading to more Profitability.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Focus on schemes that would help customers save more on their purchases.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145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154C05-C0A4-40D8-B962-1E430ABF8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446528"/>
              </p:ext>
            </p:extLst>
          </p:nvPr>
        </p:nvGraphicFramePr>
        <p:xfrm>
          <a:off x="685800" y="1821175"/>
          <a:ext cx="7391399" cy="279908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6296374">
                  <a:extLst>
                    <a:ext uri="{9D8B030D-6E8A-4147-A177-3AD203B41FA5}">
                      <a16:colId xmlns:a16="http://schemas.microsoft.com/office/drawing/2014/main" val="1151021856"/>
                    </a:ext>
                  </a:extLst>
                </a:gridCol>
                <a:gridCol w="1095025">
                  <a:extLst>
                    <a:ext uri="{9D8B030D-6E8A-4147-A177-3AD203B41FA5}">
                      <a16:colId xmlns:a16="http://schemas.microsoft.com/office/drawing/2014/main" val="4097806416"/>
                    </a:ext>
                  </a:extLst>
                </a:gridCol>
              </a:tblGrid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AvgNumberOfProduct_log</a:t>
                      </a:r>
                      <a:endParaRPr lang="en-GB" sz="2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7645453"/>
                  </a:ext>
                </a:extLst>
              </a:tr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RFM_label</a:t>
                      </a:r>
                      <a:endParaRPr lang="en-GB" sz="2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7777030"/>
                  </a:ext>
                </a:extLst>
              </a:tr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AvgSaving_S</a:t>
                      </a:r>
                      <a:endParaRPr lang="en-GB" sz="2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631824"/>
                  </a:ext>
                </a:extLst>
              </a:tr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VisitInLastMonth_Bin</a:t>
                      </a:r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9676082"/>
                  </a:ext>
                </a:extLst>
              </a:tr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Tenure_log</a:t>
                      </a:r>
                      <a:endParaRPr lang="en-GB" sz="2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26583"/>
                  </a:ext>
                </a:extLst>
              </a:tr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SatisfactionScore</a:t>
                      </a:r>
                      <a:endParaRPr lang="en-GB" sz="2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369152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0285C2E-D858-4791-8DE7-45D59317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594" y="457200"/>
            <a:ext cx="7886700" cy="850270"/>
          </a:xfrm>
        </p:spPr>
        <p:txBody>
          <a:bodyPr>
            <a:normAutofit/>
          </a:bodyPr>
          <a:lstStyle/>
          <a:p>
            <a:r>
              <a:rPr lang="en-US" sz="3900" dirty="0">
                <a:latin typeface="Verdana" panose="020B0604030504040204" pitchFamily="34" charset="0"/>
                <a:ea typeface="Verdana" panose="020B0604030504040204" pitchFamily="34" charset="0"/>
              </a:rPr>
              <a:t>Recommendations 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B43F50D8-42F6-4EE3-9359-3ED539BFFF69}"/>
              </a:ext>
            </a:extLst>
          </p:cNvPr>
          <p:cNvSpPr/>
          <p:nvPr/>
        </p:nvSpPr>
        <p:spPr>
          <a:xfrm>
            <a:off x="4267199" y="2438400"/>
            <a:ext cx="3810000" cy="2819400"/>
          </a:xfrm>
          <a:prstGeom prst="wedgeEllipseCallout">
            <a:avLst>
              <a:gd name="adj1" fmla="val -62131"/>
              <a:gd name="adj2" fmla="val -1285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Recency of customers play a significant positive impact on Profitability in this case.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568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154C05-C0A4-40D8-B962-1E430ABF8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43283"/>
              </p:ext>
            </p:extLst>
          </p:nvPr>
        </p:nvGraphicFramePr>
        <p:xfrm>
          <a:off x="685800" y="1821175"/>
          <a:ext cx="7391399" cy="284565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6296374">
                  <a:extLst>
                    <a:ext uri="{9D8B030D-6E8A-4147-A177-3AD203B41FA5}">
                      <a16:colId xmlns:a16="http://schemas.microsoft.com/office/drawing/2014/main" val="1151021856"/>
                    </a:ext>
                  </a:extLst>
                </a:gridCol>
                <a:gridCol w="1095025">
                  <a:extLst>
                    <a:ext uri="{9D8B030D-6E8A-4147-A177-3AD203B41FA5}">
                      <a16:colId xmlns:a16="http://schemas.microsoft.com/office/drawing/2014/main" val="4097806416"/>
                    </a:ext>
                  </a:extLst>
                </a:gridCol>
              </a:tblGrid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AvgNumberOfProduct_log</a:t>
                      </a:r>
                      <a:endParaRPr lang="en-GB" sz="2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7645453"/>
                  </a:ext>
                </a:extLst>
              </a:tr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RFM_label</a:t>
                      </a:r>
                      <a:endParaRPr lang="en-GB" sz="2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7777030"/>
                  </a:ext>
                </a:extLst>
              </a:tr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AvgSaving_S</a:t>
                      </a:r>
                      <a:endParaRPr lang="en-GB" sz="2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631824"/>
                  </a:ext>
                </a:extLst>
              </a:tr>
              <a:tr h="513083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VisitInLastMonth_Bin</a:t>
                      </a:r>
                      <a:endParaRPr lang="en-GB" sz="2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9676082"/>
                  </a:ext>
                </a:extLst>
              </a:tr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Tenure_log</a:t>
                      </a:r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26583"/>
                  </a:ext>
                </a:extLst>
              </a:tr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SatisfactionScore</a:t>
                      </a:r>
                      <a:endParaRPr lang="en-GB" sz="2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369152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0285C2E-D858-4791-8DE7-45D59317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594" y="457200"/>
            <a:ext cx="7886700" cy="850270"/>
          </a:xfrm>
        </p:spPr>
        <p:txBody>
          <a:bodyPr>
            <a:normAutofit/>
          </a:bodyPr>
          <a:lstStyle/>
          <a:p>
            <a:r>
              <a:rPr lang="en-US" sz="3900" dirty="0">
                <a:latin typeface="Verdana" panose="020B0604030504040204" pitchFamily="34" charset="0"/>
                <a:ea typeface="Verdana" panose="020B0604030504040204" pitchFamily="34" charset="0"/>
              </a:rPr>
              <a:t>Recommendations 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8CAE806-EB3D-4B66-AECE-2F09D647E131}"/>
              </a:ext>
            </a:extLst>
          </p:cNvPr>
          <p:cNvSpPr/>
          <p:nvPr/>
        </p:nvSpPr>
        <p:spPr>
          <a:xfrm>
            <a:off x="4267199" y="2438400"/>
            <a:ext cx="3810000" cy="2819400"/>
          </a:xfrm>
          <a:prstGeom prst="wedgeEllipseCallout">
            <a:avLst>
              <a:gd name="adj1" fmla="val -91669"/>
              <a:gd name="adj2" fmla="val 5106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Longer the customer stays, higher is the profitability.</a:t>
            </a:r>
            <a:endParaRPr lang="en-US" sz="1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4098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154C05-C0A4-40D8-B962-1E430ABF8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092646"/>
              </p:ext>
            </p:extLst>
          </p:nvPr>
        </p:nvGraphicFramePr>
        <p:xfrm>
          <a:off x="685800" y="1821175"/>
          <a:ext cx="7391399" cy="2799084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6296374">
                  <a:extLst>
                    <a:ext uri="{9D8B030D-6E8A-4147-A177-3AD203B41FA5}">
                      <a16:colId xmlns:a16="http://schemas.microsoft.com/office/drawing/2014/main" val="1151021856"/>
                    </a:ext>
                  </a:extLst>
                </a:gridCol>
                <a:gridCol w="1095025">
                  <a:extLst>
                    <a:ext uri="{9D8B030D-6E8A-4147-A177-3AD203B41FA5}">
                      <a16:colId xmlns:a16="http://schemas.microsoft.com/office/drawing/2014/main" val="4097806416"/>
                    </a:ext>
                  </a:extLst>
                </a:gridCol>
              </a:tblGrid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AvgNumberOfProduct_log</a:t>
                      </a:r>
                      <a:endParaRPr lang="en-GB" sz="2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7645453"/>
                  </a:ext>
                </a:extLst>
              </a:tr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RFM_label</a:t>
                      </a:r>
                      <a:endParaRPr lang="en-GB" sz="2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7777030"/>
                  </a:ext>
                </a:extLst>
              </a:tr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AvgSaving_S</a:t>
                      </a:r>
                      <a:endParaRPr lang="en-GB" sz="2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631824"/>
                  </a:ext>
                </a:extLst>
              </a:tr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VisitInLastMonth_Bin</a:t>
                      </a:r>
                      <a:endParaRPr lang="en-GB" sz="2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9676082"/>
                  </a:ext>
                </a:extLst>
              </a:tr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Tenure_log</a:t>
                      </a:r>
                      <a:endParaRPr lang="en-GB" sz="2000" b="1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26583"/>
                  </a:ext>
                </a:extLst>
              </a:tr>
              <a:tr h="46651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u="none" strike="noStrike" dirty="0" err="1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SatisfactionScore</a:t>
                      </a:r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1" i="0" u="none" strike="noStrike" dirty="0"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369152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0285C2E-D858-4791-8DE7-45D59317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594" y="457200"/>
            <a:ext cx="7886700" cy="850270"/>
          </a:xfrm>
        </p:spPr>
        <p:txBody>
          <a:bodyPr>
            <a:normAutofit/>
          </a:bodyPr>
          <a:lstStyle/>
          <a:p>
            <a:r>
              <a:rPr lang="en-US" sz="3900" dirty="0">
                <a:latin typeface="Verdana" panose="020B0604030504040204" pitchFamily="34" charset="0"/>
                <a:ea typeface="Verdana" panose="020B0604030504040204" pitchFamily="34" charset="0"/>
              </a:rPr>
              <a:t>Recommendations 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769BE165-1813-4A14-9939-037D2D53B0B6}"/>
              </a:ext>
            </a:extLst>
          </p:cNvPr>
          <p:cNvSpPr/>
          <p:nvPr/>
        </p:nvSpPr>
        <p:spPr>
          <a:xfrm>
            <a:off x="4267199" y="2438400"/>
            <a:ext cx="3810000" cy="2819400"/>
          </a:xfrm>
          <a:prstGeom prst="wedgeEllipseCallout">
            <a:avLst>
              <a:gd name="adj1" fmla="val -75054"/>
              <a:gd name="adj2" fmla="val 18578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Customer Satisfaction score has a major impact on Profitability.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Focus on maintaining customers with good satisfaction and focus on improving scores for others.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710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5C2E-D858-4791-8DE7-45D59317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315200" cy="850270"/>
          </a:xfrm>
        </p:spPr>
        <p:txBody>
          <a:bodyPr>
            <a:normAutofit/>
          </a:bodyPr>
          <a:lstStyle/>
          <a:p>
            <a:r>
              <a:rPr lang="en-US" sz="3900" dirty="0">
                <a:latin typeface="Verdana" panose="020B0604030504040204" pitchFamily="34" charset="0"/>
                <a:ea typeface="Verdana" panose="020B0604030504040204" pitchFamily="34" charset="0"/>
              </a:rPr>
              <a:t>More Observations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F99715-950A-47BC-8B99-6FAFA49C5456}"/>
              </a:ext>
            </a:extLst>
          </p:cNvPr>
          <p:cNvSpPr txBox="1"/>
          <p:nvPr/>
        </p:nvSpPr>
        <p:spPr>
          <a:xfrm>
            <a:off x="838200" y="1700203"/>
            <a:ext cx="7162800" cy="2338397"/>
          </a:xfrm>
          <a:prstGeom prst="rect">
            <a:avLst/>
          </a:prstGeom>
          <a:ln w="57150">
            <a:solidFill>
              <a:srgbClr val="FF99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Promotional Features already existing are not picked up by model as important features.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Analyse the existing promotional strategies in relation to customer needs.</a:t>
            </a:r>
          </a:p>
        </p:txBody>
      </p:sp>
    </p:spTree>
    <p:extLst>
      <p:ext uri="{BB962C8B-B14F-4D97-AF65-F5344CB8AC3E}">
        <p14:creationId xmlns:p14="http://schemas.microsoft.com/office/powerpoint/2010/main" val="3108346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16AC5C-3610-4046-85E5-A847DAC7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19400"/>
            <a:ext cx="7620000" cy="1143000"/>
          </a:xfrm>
        </p:spPr>
        <p:txBody>
          <a:bodyPr/>
          <a:lstStyle/>
          <a:p>
            <a:pPr algn="ctr"/>
            <a:r>
              <a:rPr lang="en-US" sz="9000" b="0" i="0" u="none" strike="noStrike" kern="1200" baseline="0" dirty="0">
                <a:solidFill>
                  <a:srgbClr val="0B5395"/>
                </a:solidFill>
                <a:latin typeface="Verdana" panose="020B0604030504040204" pitchFamily="34" charset="0"/>
              </a:rPr>
              <a:t>Model Deployment</a:t>
            </a:r>
            <a:endParaRPr lang="en-GB" sz="9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59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252AC09-B686-4C81-A90B-E4F0D5638F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5765422"/>
              </p:ext>
            </p:extLst>
          </p:nvPr>
        </p:nvGraphicFramePr>
        <p:xfrm>
          <a:off x="764498" y="1295400"/>
          <a:ext cx="7388902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8676B649-2430-43CF-867C-7C178207392F}"/>
              </a:ext>
            </a:extLst>
          </p:cNvPr>
          <p:cNvSpPr txBox="1">
            <a:spLocks/>
          </p:cNvSpPr>
          <p:nvPr/>
        </p:nvSpPr>
        <p:spPr>
          <a:xfrm>
            <a:off x="381000" y="326472"/>
            <a:ext cx="8077200" cy="6753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1. Original Features-Divided Into Four Types</a:t>
            </a:r>
          </a:p>
        </p:txBody>
      </p:sp>
    </p:spTree>
    <p:extLst>
      <p:ext uri="{BB962C8B-B14F-4D97-AF65-F5344CB8AC3E}">
        <p14:creationId xmlns:p14="http://schemas.microsoft.com/office/powerpoint/2010/main" val="4194839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550" y="3048000"/>
            <a:ext cx="1594450" cy="13426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IN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Model.ipynb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3049073"/>
            <a:ext cx="1752600" cy="13705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IN" sz="1350" dirty="0"/>
              <a:t>App.py</a:t>
            </a:r>
          </a:p>
        </p:txBody>
      </p:sp>
      <p:sp>
        <p:nvSpPr>
          <p:cNvPr id="6" name="Rectangle 5"/>
          <p:cNvSpPr/>
          <p:nvPr/>
        </p:nvSpPr>
        <p:spPr>
          <a:xfrm>
            <a:off x="4749086" y="3076978"/>
            <a:ext cx="1539024" cy="13426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IN" sz="1350" dirty="0"/>
              <a:t>Lasso.pickle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6332167" y="1404870"/>
            <a:ext cx="449633" cy="1033530"/>
          </a:xfrm>
          <a:prstGeom prst="rightBrace">
            <a:avLst/>
          </a:prstGeom>
          <a:ln>
            <a:solidFill>
              <a:srgbClr val="FF99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39" name="Right Brace 38"/>
          <p:cNvSpPr/>
          <p:nvPr/>
        </p:nvSpPr>
        <p:spPr>
          <a:xfrm>
            <a:off x="6400800" y="3124200"/>
            <a:ext cx="415344" cy="1342622"/>
          </a:xfrm>
          <a:prstGeom prst="rightBrace">
            <a:avLst/>
          </a:prstGeom>
          <a:ln w="57150">
            <a:solidFill>
              <a:srgbClr val="FF99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40" name="Right Brace 39"/>
          <p:cNvSpPr/>
          <p:nvPr/>
        </p:nvSpPr>
        <p:spPr>
          <a:xfrm>
            <a:off x="6432997" y="5500352"/>
            <a:ext cx="425003" cy="1052848"/>
          </a:xfrm>
          <a:prstGeom prst="rightBrace">
            <a:avLst/>
          </a:prstGeom>
          <a:ln>
            <a:solidFill>
              <a:srgbClr val="FF99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41" name="Rectangle 40"/>
          <p:cNvSpPr/>
          <p:nvPr/>
        </p:nvSpPr>
        <p:spPr>
          <a:xfrm>
            <a:off x="6976839" y="1402058"/>
            <a:ext cx="1024161" cy="90024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 for passing input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81800" y="3352800"/>
            <a:ext cx="1506151" cy="90024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Files for backend processing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991745" y="5576754"/>
            <a:ext cx="1237855" cy="90024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 for output display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AABE3C0-97F2-4875-902C-C4776E6D5463}"/>
              </a:ext>
            </a:extLst>
          </p:cNvPr>
          <p:cNvSpPr txBox="1">
            <a:spLocks/>
          </p:cNvSpPr>
          <p:nvPr/>
        </p:nvSpPr>
        <p:spPr>
          <a:xfrm>
            <a:off x="310550" y="244839"/>
            <a:ext cx="8223850" cy="6753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latin typeface="Verdana" panose="020B0604030504040204" pitchFamily="34" charset="0"/>
                <a:ea typeface="Verdana" panose="020B0604030504040204" pitchFamily="34" charset="0"/>
              </a:rPr>
              <a:t>Model Deployment–Process Flow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E3072C-EF65-4F01-A634-8A02352102D4}"/>
              </a:ext>
            </a:extLst>
          </p:cNvPr>
          <p:cNvSpPr/>
          <p:nvPr/>
        </p:nvSpPr>
        <p:spPr>
          <a:xfrm>
            <a:off x="2438400" y="5333999"/>
            <a:ext cx="1752600" cy="12791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IN" sz="1350" dirty="0"/>
              <a:t>result.html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AF7867-979C-4411-A34C-350E1B3815D3}"/>
              </a:ext>
            </a:extLst>
          </p:cNvPr>
          <p:cNvSpPr/>
          <p:nvPr/>
        </p:nvSpPr>
        <p:spPr>
          <a:xfrm>
            <a:off x="2438400" y="1295399"/>
            <a:ext cx="1752600" cy="134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1350" dirty="0"/>
              <a:t>index.html</a:t>
            </a:r>
          </a:p>
        </p:txBody>
      </p:sp>
      <p:pic>
        <p:nvPicPr>
          <p:cNvPr id="32" name="Graphic 31" descr="Keyboard with solid fill">
            <a:extLst>
              <a:ext uri="{FF2B5EF4-FFF2-40B4-BE49-F238E27FC236}">
                <a16:creationId xmlns:a16="http://schemas.microsoft.com/office/drawing/2014/main" id="{B9546EBF-77EA-403A-B7D2-8BA36CBF0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1938" y="1828798"/>
            <a:ext cx="968062" cy="914401"/>
          </a:xfrm>
          <a:prstGeom prst="rect">
            <a:avLst/>
          </a:prstGeom>
        </p:spPr>
      </p:pic>
      <p:pic>
        <p:nvPicPr>
          <p:cNvPr id="33" name="Graphic 32" descr="Laptop with solid fill">
            <a:extLst>
              <a:ext uri="{FF2B5EF4-FFF2-40B4-BE49-F238E27FC236}">
                <a16:creationId xmlns:a16="http://schemas.microsoft.com/office/drawing/2014/main" id="{119EFEA6-4090-4D32-8B44-BD9568AF0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1938" y="5334000"/>
            <a:ext cx="968062" cy="914400"/>
          </a:xfrm>
          <a:prstGeom prst="rect">
            <a:avLst/>
          </a:prstGeom>
        </p:spPr>
      </p:pic>
      <p:pic>
        <p:nvPicPr>
          <p:cNvPr id="34" name="Graphic 33" descr="Cloud Computing outline">
            <a:extLst>
              <a:ext uri="{FF2B5EF4-FFF2-40B4-BE49-F238E27FC236}">
                <a16:creationId xmlns:a16="http://schemas.microsoft.com/office/drawing/2014/main" id="{F68E06AB-C13E-4055-BB5D-193DBC5D1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5400" y="3048000"/>
            <a:ext cx="914400" cy="914400"/>
          </a:xfrm>
          <a:prstGeom prst="rect">
            <a:avLst/>
          </a:prstGeom>
        </p:spPr>
      </p:pic>
      <p:pic>
        <p:nvPicPr>
          <p:cNvPr id="35" name="Graphic 34" descr="Brain in head with solid fill">
            <a:extLst>
              <a:ext uri="{FF2B5EF4-FFF2-40B4-BE49-F238E27FC236}">
                <a16:creationId xmlns:a16="http://schemas.microsoft.com/office/drawing/2014/main" id="{F0678A83-9B67-47FF-97A6-7FB1A740DE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5800" y="3048000"/>
            <a:ext cx="914400" cy="914400"/>
          </a:xfrm>
          <a:prstGeom prst="rect">
            <a:avLst/>
          </a:prstGeom>
        </p:spPr>
      </p:pic>
      <p:pic>
        <p:nvPicPr>
          <p:cNvPr id="38" name="Graphic 37" descr="Atom with solid fill">
            <a:extLst>
              <a:ext uri="{FF2B5EF4-FFF2-40B4-BE49-F238E27FC236}">
                <a16:creationId xmlns:a16="http://schemas.microsoft.com/office/drawing/2014/main" id="{2CEB056A-FF30-4D6A-99BC-F25ACC3A42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95600" y="3048000"/>
            <a:ext cx="914400" cy="9144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FED863-3D98-4C2F-85A5-DDD4D2FEFE45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>
            <a:off x="3314700" y="2638020"/>
            <a:ext cx="0" cy="411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DDFFA7-0FE5-469B-9F8D-33FBA4BED257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3314700" y="4419600"/>
            <a:ext cx="0" cy="914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A4D383-12CB-4D47-BFB4-CDACA870CD3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905000" y="3719311"/>
            <a:ext cx="533400" cy="150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71CA8E-7409-4DD9-B7B7-6EE72F31116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191000" y="3734337"/>
            <a:ext cx="558086" cy="13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33AD34AB-04E9-4BFE-8B95-0C4AB9C0259E}"/>
              </a:ext>
            </a:extLst>
          </p:cNvPr>
          <p:cNvCxnSpPr>
            <a:stCxn id="4" idx="2"/>
            <a:endCxn id="6" idx="2"/>
          </p:cNvCxnSpPr>
          <p:nvPr/>
        </p:nvCxnSpPr>
        <p:spPr>
          <a:xfrm rot="16200000" flipH="1">
            <a:off x="3298697" y="2199698"/>
            <a:ext cx="28979" cy="4410823"/>
          </a:xfrm>
          <a:prstGeom prst="bentConnector3">
            <a:avLst>
              <a:gd name="adj1" fmla="val 1940643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014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FF2547-BE73-4A63-B09E-497D4FD18FCC}"/>
              </a:ext>
            </a:extLst>
          </p:cNvPr>
          <p:cNvPicPr/>
          <p:nvPr/>
        </p:nvPicPr>
        <p:blipFill rotWithShape="1">
          <a:blip r:embed="rId2"/>
          <a:srcRect l="36378" r="28045" b="8210"/>
          <a:stretch/>
        </p:blipFill>
        <p:spPr bwMode="auto">
          <a:xfrm>
            <a:off x="762000" y="1752600"/>
            <a:ext cx="3276600" cy="4724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F4E929-F184-4D8E-930F-C8066AF1839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r="61700" b="74630"/>
          <a:stretch/>
        </p:blipFill>
        <p:spPr bwMode="auto">
          <a:xfrm>
            <a:off x="4953000" y="3505200"/>
            <a:ext cx="3435350" cy="1371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CE64B1F-F7E2-4AA8-BBEE-D9B4E8BF82E0}"/>
              </a:ext>
            </a:extLst>
          </p:cNvPr>
          <p:cNvSpPr txBox="1">
            <a:spLocks/>
          </p:cNvSpPr>
          <p:nvPr/>
        </p:nvSpPr>
        <p:spPr>
          <a:xfrm>
            <a:off x="310550" y="244839"/>
            <a:ext cx="8223850" cy="6753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latin typeface="Verdana" panose="020B0604030504040204" pitchFamily="34" charset="0"/>
                <a:ea typeface="Verdana" panose="020B0604030504040204" pitchFamily="34" charset="0"/>
              </a:rPr>
              <a:t>Model User Interface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2C8BF97-4798-4186-9870-9FFF4847A551}"/>
              </a:ext>
            </a:extLst>
          </p:cNvPr>
          <p:cNvSpPr/>
          <p:nvPr/>
        </p:nvSpPr>
        <p:spPr>
          <a:xfrm>
            <a:off x="4114800" y="4038600"/>
            <a:ext cx="762000" cy="381000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2349E-4F66-4460-A327-20E16FA3AC86}"/>
              </a:ext>
            </a:extLst>
          </p:cNvPr>
          <p:cNvSpPr txBox="1"/>
          <p:nvPr/>
        </p:nvSpPr>
        <p:spPr>
          <a:xfrm>
            <a:off x="1752600" y="1219200"/>
            <a:ext cx="1295400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Input 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FA6A6-2C81-4B8A-9AC7-50F8FECE062A}"/>
              </a:ext>
            </a:extLst>
          </p:cNvPr>
          <p:cNvSpPr txBox="1"/>
          <p:nvPr/>
        </p:nvSpPr>
        <p:spPr>
          <a:xfrm>
            <a:off x="5867400" y="2895600"/>
            <a:ext cx="14478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Output UI</a:t>
            </a:r>
          </a:p>
        </p:txBody>
      </p:sp>
    </p:spTree>
    <p:extLst>
      <p:ext uri="{BB962C8B-B14F-4D97-AF65-F5344CB8AC3E}">
        <p14:creationId xmlns:p14="http://schemas.microsoft.com/office/powerpoint/2010/main" val="4162542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9166D02-5365-41B3-9E94-FA087EEA8525}"/>
              </a:ext>
            </a:extLst>
          </p:cNvPr>
          <p:cNvSpPr/>
          <p:nvPr/>
        </p:nvSpPr>
        <p:spPr>
          <a:xfrm>
            <a:off x="745588" y="1709861"/>
            <a:ext cx="5579011" cy="163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dirty="0">
                <a:ln w="0"/>
                <a:solidFill>
                  <a:srgbClr val="FF99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Thank</a:t>
            </a:r>
            <a:endParaRPr lang="en-US" sz="10000" b="0" cap="none" spc="0" dirty="0">
              <a:ln w="0"/>
              <a:solidFill>
                <a:srgbClr val="FF99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2EA465-CCA8-4846-9A23-B8D6401FB344}"/>
              </a:ext>
            </a:extLst>
          </p:cNvPr>
          <p:cNvSpPr/>
          <p:nvPr/>
        </p:nvSpPr>
        <p:spPr>
          <a:xfrm>
            <a:off x="2955389" y="3321784"/>
            <a:ext cx="5579011" cy="1631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dirty="0">
                <a:ln w="0"/>
                <a:solidFill>
                  <a:srgbClr val="FF99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You!</a:t>
            </a:r>
            <a:endParaRPr lang="en-US" sz="10000" b="0" cap="none" spc="0" dirty="0">
              <a:ln w="0"/>
              <a:solidFill>
                <a:srgbClr val="FF99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49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36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3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6" presetClass="emph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3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/>
      <p:bldP spid="6" grpId="2" animBg="1"/>
      <p:bldP spid="6" grpId="3" animBg="1"/>
      <p:bldP spid="9" grpId="0" animBg="1"/>
      <p:bldP spid="9" grpId="1"/>
      <p:bldP spid="9" grpId="2" animBg="1"/>
      <p:bldP spid="9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01C57EC7-E365-40AD-BF50-362DE3EF5FAB}"/>
              </a:ext>
            </a:extLst>
          </p:cNvPr>
          <p:cNvSpPr/>
          <p:nvPr/>
        </p:nvSpPr>
        <p:spPr>
          <a:xfrm>
            <a:off x="5257800" y="4114800"/>
            <a:ext cx="23622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585902-77D1-446B-9ADD-4FB383AFC300}"/>
              </a:ext>
            </a:extLst>
          </p:cNvPr>
          <p:cNvSpPr/>
          <p:nvPr/>
        </p:nvSpPr>
        <p:spPr>
          <a:xfrm>
            <a:off x="1066800" y="4114800"/>
            <a:ext cx="23622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4381500" y="1219200"/>
            <a:ext cx="0" cy="5105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8" name="Picture 14">
            <a:extLst>
              <a:ext uri="{FF2B5EF4-FFF2-40B4-BE49-F238E27FC236}">
                <a16:creationId xmlns:a16="http://schemas.microsoft.com/office/drawing/2014/main" id="{A4895B89-4FF3-4D04-899F-6F4DD631F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120" y="4760590"/>
            <a:ext cx="3038471" cy="203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8E17C57-8382-4C4E-B826-CA0EDB4C8C0E}"/>
              </a:ext>
            </a:extLst>
          </p:cNvPr>
          <p:cNvSpPr txBox="1">
            <a:spLocks/>
          </p:cNvSpPr>
          <p:nvPr/>
        </p:nvSpPr>
        <p:spPr>
          <a:xfrm>
            <a:off x="359765" y="304800"/>
            <a:ext cx="8100933" cy="6753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2. New Features-Derived From Original Features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4552720" y="1219200"/>
          <a:ext cx="3581389" cy="3515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3030E59C-13F7-4085-AFCA-0EC2D6C759AA}"/>
              </a:ext>
            </a:extLst>
          </p:cNvPr>
          <p:cNvGrpSpPr/>
          <p:nvPr/>
        </p:nvGrpSpPr>
        <p:grpSpPr>
          <a:xfrm>
            <a:off x="447571" y="1208714"/>
            <a:ext cx="3581389" cy="5649286"/>
            <a:chOff x="4648211" y="1208714"/>
            <a:chExt cx="3581389" cy="5649286"/>
          </a:xfrm>
        </p:grpSpPr>
        <p:pic>
          <p:nvPicPr>
            <p:cNvPr id="14" name="Picture 12">
              <a:extLst>
                <a:ext uri="{FF2B5EF4-FFF2-40B4-BE49-F238E27FC236}">
                  <a16:creationId xmlns:a16="http://schemas.microsoft.com/office/drawing/2014/main" id="{E94B2A5B-BE94-4E92-9822-03AD5C921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826305"/>
              <a:ext cx="2933696" cy="2031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5" name="Diagram 14">
              <a:extLst>
                <a:ext uri="{FF2B5EF4-FFF2-40B4-BE49-F238E27FC236}">
                  <a16:creationId xmlns:a16="http://schemas.microsoft.com/office/drawing/2014/main" id="{F4D5B37E-9DF2-41EC-87B0-1FC648978CCE}"/>
                </a:ext>
              </a:extLst>
            </p:cNvPr>
            <p:cNvGraphicFramePr/>
            <p:nvPr/>
          </p:nvGraphicFramePr>
          <p:xfrm>
            <a:off x="4648211" y="1208714"/>
            <a:ext cx="3581389" cy="35156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7115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5A49EBB-0893-48E1-8023-74B9F1E1AEFB}"/>
              </a:ext>
            </a:extLst>
          </p:cNvPr>
          <p:cNvGraphicFramePr/>
          <p:nvPr/>
        </p:nvGraphicFramePr>
        <p:xfrm>
          <a:off x="1905000" y="2345561"/>
          <a:ext cx="41910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84AA5048-2E20-4BF6-889C-2F743927DC0E}"/>
              </a:ext>
            </a:extLst>
          </p:cNvPr>
          <p:cNvSpPr/>
          <p:nvPr/>
        </p:nvSpPr>
        <p:spPr>
          <a:xfrm>
            <a:off x="314826" y="1644316"/>
            <a:ext cx="1590174" cy="1752600"/>
          </a:xfrm>
          <a:prstGeom prst="curved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0B0A00A-BCB1-4964-A101-8F91E1FF102D}"/>
              </a:ext>
            </a:extLst>
          </p:cNvPr>
          <p:cNvSpPr txBox="1">
            <a:spLocks/>
          </p:cNvSpPr>
          <p:nvPr/>
        </p:nvSpPr>
        <p:spPr>
          <a:xfrm>
            <a:off x="314826" y="326472"/>
            <a:ext cx="8067174" cy="6753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</a:rPr>
              <a:t>3. New Features-Created By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515D1E-F189-4854-AAF4-4EC3A14CB291}"/>
              </a:ext>
            </a:extLst>
          </p:cNvPr>
          <p:cNvSpPr txBox="1"/>
          <p:nvPr/>
        </p:nvSpPr>
        <p:spPr>
          <a:xfrm>
            <a:off x="1981200" y="15240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8 of the original features were treated by: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4CC2F3A0-9715-4713-880C-AE4969DE3E9F}"/>
              </a:ext>
            </a:extLst>
          </p:cNvPr>
          <p:cNvSpPr/>
          <p:nvPr/>
        </p:nvSpPr>
        <p:spPr>
          <a:xfrm>
            <a:off x="6172200" y="5105400"/>
            <a:ext cx="1676400" cy="1654728"/>
          </a:xfrm>
          <a:prstGeom prst="curvedLeftArrow">
            <a:avLst>
              <a:gd name="adj1" fmla="val 25000"/>
              <a:gd name="adj2" fmla="val 46953"/>
              <a:gd name="adj3" fmla="val 25000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64AB19-A80F-4DD3-89EB-5E94AFDE5B85}"/>
              </a:ext>
            </a:extLst>
          </p:cNvPr>
          <p:cNvSpPr txBox="1"/>
          <p:nvPr/>
        </p:nvSpPr>
        <p:spPr>
          <a:xfrm>
            <a:off x="533400" y="61061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14 new features after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96979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5DAEB12-C426-4C0D-AD37-81FD88631E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6538672"/>
              </p:ext>
            </p:extLst>
          </p:nvPr>
        </p:nvGraphicFramePr>
        <p:xfrm>
          <a:off x="462951" y="2235200"/>
          <a:ext cx="7842849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C3B2B66-C278-4437-B940-AD6795365A82}"/>
              </a:ext>
            </a:extLst>
          </p:cNvPr>
          <p:cNvSpPr txBox="1">
            <a:spLocks/>
          </p:cNvSpPr>
          <p:nvPr/>
        </p:nvSpPr>
        <p:spPr>
          <a:xfrm>
            <a:off x="310549" y="304800"/>
            <a:ext cx="8406732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>
                <a:latin typeface="Verdana" panose="020B0604030504040204" pitchFamily="34" charset="0"/>
                <a:ea typeface="Verdana" panose="020B0604030504040204" pitchFamily="34" charset="0"/>
              </a:rPr>
              <a:t>Final Features After Data Cleaning</a:t>
            </a:r>
            <a:endParaRPr lang="en-IN" sz="3800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F854B40F-0B72-4153-90E7-E6C13DDBC551}"/>
              </a:ext>
            </a:extLst>
          </p:cNvPr>
          <p:cNvSpPr/>
          <p:nvPr/>
        </p:nvSpPr>
        <p:spPr>
          <a:xfrm>
            <a:off x="4495800" y="2133600"/>
            <a:ext cx="2971800" cy="2057400"/>
          </a:xfrm>
          <a:prstGeom prst="downArrowCallout">
            <a:avLst>
              <a:gd name="adj1" fmla="val 3742"/>
              <a:gd name="adj2" fmla="val 6098"/>
              <a:gd name="adj3" fmla="val 12692"/>
              <a:gd name="adj4" fmla="val 4309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3 categorical variables one hot encoded into 7 new columns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51C7067-05D7-4075-9D3D-C82B51A239DA}"/>
              </a:ext>
            </a:extLst>
          </p:cNvPr>
          <p:cNvSpPr/>
          <p:nvPr/>
        </p:nvSpPr>
        <p:spPr>
          <a:xfrm>
            <a:off x="5791200" y="4343400"/>
            <a:ext cx="381000" cy="208671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F203BC8-483A-4402-B0E2-F8B45AC4107B}"/>
              </a:ext>
            </a:extLst>
          </p:cNvPr>
          <p:cNvSpPr/>
          <p:nvPr/>
        </p:nvSpPr>
        <p:spPr>
          <a:xfrm>
            <a:off x="-2514600" y="1554481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57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16AC5C-3610-4046-85E5-A847DAC7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7620000" cy="1143000"/>
          </a:xfrm>
        </p:spPr>
        <p:txBody>
          <a:bodyPr/>
          <a:lstStyle/>
          <a:p>
            <a:pPr algn="ctr"/>
            <a:r>
              <a:rPr lang="en-US" sz="9000" b="0" i="0" u="none" strike="noStrike" kern="1200" baseline="0" dirty="0">
                <a:solidFill>
                  <a:srgbClr val="0B5395"/>
                </a:solidFill>
                <a:latin typeface="Verdana" panose="020B0604030504040204" pitchFamily="34" charset="0"/>
              </a:rPr>
              <a:t>Feature Selection</a:t>
            </a:r>
            <a:endParaRPr lang="en-GB" sz="9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92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89EC712-C6DF-4266-9428-CB6C35325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685800"/>
          </a:xfrm>
        </p:spPr>
        <p:txBody>
          <a:bodyPr/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Feature Selection Techniques</a:t>
            </a:r>
            <a:endParaRPr lang="en-IN" sz="4000" dirty="0">
              <a:latin typeface="Verdana" pitchFamily="34" charset="0"/>
              <a:ea typeface="Verdana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37478884"/>
              </p:ext>
            </p:extLst>
          </p:nvPr>
        </p:nvGraphicFramePr>
        <p:xfrm>
          <a:off x="914400" y="1600200"/>
          <a:ext cx="67056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34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89EC712-C6DF-4266-9428-CB6C35325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550" y="533400"/>
            <a:ext cx="8147649" cy="675315"/>
          </a:xfrm>
        </p:spPr>
        <p:txBody>
          <a:bodyPr/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VIF – Cut-off value &gt;5</a:t>
            </a:r>
            <a:endParaRPr lang="en-IN" sz="4000" dirty="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8ADED2-3CD0-4366-A821-E7FBF7794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6" t="29249" r="68334" b="20357"/>
          <a:stretch/>
        </p:blipFill>
        <p:spPr>
          <a:xfrm>
            <a:off x="762000" y="1794365"/>
            <a:ext cx="3810000" cy="453023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A3B04E-8FB6-4480-8D8D-11F7D3150616}"/>
              </a:ext>
            </a:extLst>
          </p:cNvPr>
          <p:cNvSpPr/>
          <p:nvPr/>
        </p:nvSpPr>
        <p:spPr>
          <a:xfrm>
            <a:off x="5294733" y="3384518"/>
            <a:ext cx="2209800" cy="67531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From 38 , reduced to a list of 19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84AF43-A59C-4873-9CC2-A3F77D3B83C4}"/>
              </a:ext>
            </a:extLst>
          </p:cNvPr>
          <p:cNvSpPr txBox="1"/>
          <p:nvPr/>
        </p:nvSpPr>
        <p:spPr>
          <a:xfrm>
            <a:off x="685800" y="1459468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0" kern="1200" dirty="0">
                <a:latin typeface="Verdana" pitchFamily="34" charset="0"/>
                <a:ea typeface="Verdana" pitchFamily="34" charset="0"/>
              </a:rPr>
              <a:t>Set 1 Features</a:t>
            </a:r>
            <a:endParaRPr lang="en-GB" sz="16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78FAE2D-C2C9-4421-9C42-6A87A0335E01}"/>
              </a:ext>
            </a:extLst>
          </p:cNvPr>
          <p:cNvSpPr/>
          <p:nvPr/>
        </p:nvSpPr>
        <p:spPr>
          <a:xfrm>
            <a:off x="4495800" y="3505201"/>
            <a:ext cx="763764" cy="457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251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2490</TotalTime>
  <Words>745</Words>
  <Application>Microsoft Office PowerPoint</Application>
  <PresentationFormat>On-screen Show (4:3)</PresentationFormat>
  <Paragraphs>272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</vt:lpstr>
      <vt:lpstr>Carlito</vt:lpstr>
      <vt:lpstr>Verdana</vt:lpstr>
      <vt:lpstr>Adjacency</vt:lpstr>
      <vt:lpstr>Capstone Project  on “Predicting Profitability by Analyzing Buying Behavior of Customers for Superstore Chain”</vt:lpstr>
      <vt:lpstr>Introduction To The Dataset</vt:lpstr>
      <vt:lpstr>PowerPoint Presentation</vt:lpstr>
      <vt:lpstr>PowerPoint Presentation</vt:lpstr>
      <vt:lpstr>PowerPoint Presentation</vt:lpstr>
      <vt:lpstr>PowerPoint Presentation</vt:lpstr>
      <vt:lpstr>Feature Selection</vt:lpstr>
      <vt:lpstr>Feature Selection Techniques</vt:lpstr>
      <vt:lpstr>VIF – Cut-off value &gt;5</vt:lpstr>
      <vt:lpstr>PowerPoint Presentation</vt:lpstr>
      <vt:lpstr>Final Reduced Features</vt:lpstr>
      <vt:lpstr>Feature Elimination</vt:lpstr>
      <vt:lpstr>Model Selection &amp; Evaluation</vt:lpstr>
      <vt:lpstr>Model Comparison</vt:lpstr>
      <vt:lpstr>Model Comparison-First Model</vt:lpstr>
      <vt:lpstr>Linear Regression Results</vt:lpstr>
      <vt:lpstr>Model Comparison-Second Model</vt:lpstr>
      <vt:lpstr>Random Forest Regression</vt:lpstr>
      <vt:lpstr>Model Comparison–Third Model</vt:lpstr>
      <vt:lpstr>Lasso Regression Results</vt:lpstr>
      <vt:lpstr>Recommendations and Conclusions</vt:lpstr>
      <vt:lpstr>Recommendations </vt:lpstr>
      <vt:lpstr>Recommendations </vt:lpstr>
      <vt:lpstr>Recommendations </vt:lpstr>
      <vt:lpstr>Recommendations </vt:lpstr>
      <vt:lpstr>Recommendations </vt:lpstr>
      <vt:lpstr>Recommendations </vt:lpstr>
      <vt:lpstr>More Observations</vt:lpstr>
      <vt:lpstr>Model Deployment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Swati</dc:creator>
  <cp:lastModifiedBy>Ravi Ramcharan</cp:lastModifiedBy>
  <cp:revision>142</cp:revision>
  <dcterms:created xsi:type="dcterms:W3CDTF">2006-08-16T00:00:00Z</dcterms:created>
  <dcterms:modified xsi:type="dcterms:W3CDTF">2021-03-26T19:54:51Z</dcterms:modified>
</cp:coreProperties>
</file>