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notesMasterIdLst>
    <p:notesMasterId r:id="rId5"/>
  </p:notesMasterIdLst>
  <p:sldIdLst>
    <p:sldId id="256" r:id="rId4"/>
    <p:sldId id="257" r:id="rId6"/>
    <p:sldId id="258" r:id="rId7"/>
    <p:sldId id="261" r:id="rId8"/>
    <p:sldId id="262" r:id="rId9"/>
    <p:sldId id="267" r:id="rId10"/>
    <p:sldId id="275" r:id="rId11"/>
    <p:sldId id="263" r:id="rId12"/>
    <p:sldId id="266" r:id="rId13"/>
    <p:sldId id="276" r:id="rId14"/>
    <p:sldId id="268" r:id="rId15"/>
    <p:sldId id="264" r:id="rId16"/>
    <p:sldId id="282" r:id="rId17"/>
    <p:sldId id="284" r:id="rId18"/>
    <p:sldId id="288" r:id="rId19"/>
    <p:sldId id="289" r:id="rId20"/>
    <p:sldId id="285" r:id="rId21"/>
    <p:sldId id="286" r:id="rId22"/>
    <p:sldId id="260" r:id="rId23"/>
  </p:sldIdLst>
  <p:sldSz cx="10080625" cy="7559675"/>
  <p:notesSz cx="6858000" cy="9144000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5"/>
    <p:restoredTop sz="94631"/>
  </p:normalViewPr>
  <p:slideViewPr>
    <p:cSldViewPr showGuides="1">
      <p:cViewPr varScale="1">
        <p:scale>
          <a:sx n="56" d="100"/>
          <a:sy n="56" d="100"/>
        </p:scale>
        <p:origin x="1416" y="56"/>
      </p:cViewPr>
      <p:guideLst>
        <p:guide orient="horz" pos="2154"/>
        <p:guide pos="2865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1"/>
          <p:cNvSpPr>
            <a:spLocks noGrp="1"/>
          </p:cNvSpPr>
          <p:nvPr>
            <p:ph type="sldImg"/>
          </p:nvPr>
        </p:nvSpPr>
        <p:spPr>
          <a:xfrm>
            <a:off x="215900" y="812800"/>
            <a:ext cx="7126288" cy="40068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p>
            <a:pPr lvl="0" algn="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IN" altLang="en-US" sz="1400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9219" name="Rectangle 1"/>
          <p:cNvSpPr>
            <a:spLocks noTextEdi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20" name="Rectangle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765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969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970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1747" name="Rectangle 1"/>
          <p:cNvSpPr>
            <a:spLocks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8" name="Rectangle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1267" name="Rectangle 1"/>
          <p:cNvSpPr>
            <a:spLocks noTextEdi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8" name="Rectangle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3315" name="Rectangle 1"/>
          <p:cNvSpPr>
            <a:spLocks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6" name="Rectangle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536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741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945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6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945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6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150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35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7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4" name="Straight Connector 2"/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29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3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31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3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3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3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3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17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137295-A65B-4806-9397-A68027E8F12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7DC782B-40C5-41D1-B58D-D9B8EDD785A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790E64-3827-4D17-AD26-6A09C6C4BE1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7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4" name="Straight Connector 2"/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29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3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31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3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3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3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3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17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137295-A65B-4806-9397-A68027E8F12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1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765"/>
            </a:lvl2pPr>
            <a:lvl3pPr marL="1007745" indent="0">
              <a:buNone/>
              <a:defRPr sz="176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marL="0" marR="0" lvl="0" indent="0" algn="ctr" defTabSz="503555" rtl="0" eaLnBrk="0" fontAlgn="base" latinLnBrk="0" hangingPunct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None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5"/>
            </a:lvl1pPr>
            <a:lvl2pPr marL="504190" indent="0">
              <a:buNone/>
              <a:defRPr sz="1325"/>
            </a:lvl2pPr>
            <a:lvl3pPr marL="1007745" indent="0">
              <a:buNone/>
              <a:defRPr sz="1100"/>
            </a:lvl3pPr>
            <a:lvl4pPr marL="1511935" indent="0">
              <a:buNone/>
              <a:defRPr sz="990"/>
            </a:lvl4pPr>
            <a:lvl5pPr marL="2016125" indent="0">
              <a:buNone/>
              <a:defRPr sz="990"/>
            </a:lvl5pPr>
            <a:lvl6pPr marL="2519680" indent="0">
              <a:buNone/>
              <a:defRPr sz="990"/>
            </a:lvl6pPr>
            <a:lvl7pPr marL="3023870" indent="0">
              <a:buNone/>
              <a:defRPr sz="990"/>
            </a:lvl7pPr>
            <a:lvl8pPr marL="3528060" indent="0">
              <a:buNone/>
              <a:defRPr sz="990"/>
            </a:lvl8pPr>
            <a:lvl9pPr marL="4031615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7DC782B-40C5-41D1-B58D-D9B8EDD785A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790E64-3827-4D17-AD26-6A09C6C4BE1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1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765"/>
            </a:lvl2pPr>
            <a:lvl3pPr marL="1007745" indent="0">
              <a:buNone/>
              <a:defRPr sz="176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marL="0" marR="0" lvl="0" indent="0" algn="ctr" defTabSz="503555" rtl="0" eaLnBrk="0" fontAlgn="base" latinLnBrk="0" hangingPunct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None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5"/>
            </a:lvl1pPr>
            <a:lvl2pPr marL="504190" indent="0">
              <a:buNone/>
              <a:defRPr sz="1325"/>
            </a:lvl2pPr>
            <a:lvl3pPr marL="1007745" indent="0">
              <a:buNone/>
              <a:defRPr sz="1100"/>
            </a:lvl3pPr>
            <a:lvl4pPr marL="1511935" indent="0">
              <a:buNone/>
              <a:defRPr sz="990"/>
            </a:lvl4pPr>
            <a:lvl5pPr marL="2016125" indent="0">
              <a:buNone/>
              <a:defRPr sz="990"/>
            </a:lvl5pPr>
            <a:lvl6pPr marL="2519680" indent="0">
              <a:buNone/>
              <a:defRPr sz="990"/>
            </a:lvl6pPr>
            <a:lvl7pPr marL="3023870" indent="0">
              <a:buNone/>
              <a:defRPr sz="990"/>
            </a:lvl7pPr>
            <a:lvl8pPr marL="3528060" indent="0">
              <a:buNone/>
              <a:defRPr sz="990"/>
            </a:lvl8pPr>
            <a:lvl9pPr marL="4031615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6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503555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880" indent="-3143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9205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403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77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6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06010F-D73D-41AC-B2EA-5771829EBAD3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defTabSz="503555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880" indent="-3143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9205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403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77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sz="3600" b="1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WEATHER APP</a:t>
            </a: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sz="32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Pratham Pise 20104069</a:t>
            </a: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sz="32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Pratik Pandit 21204009</a:t>
            </a:r>
            <a:endParaRPr lang="en-IN" altLang="en-US" sz="320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sz="32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Rohan Bait 2</a:t>
            </a:r>
            <a:r>
              <a:rPr lang="en-US" altLang="en-IN" sz="32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1204008</a:t>
            </a: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sz="3200" b="1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Project Guide</a:t>
            </a:r>
            <a:endParaRPr kumimoji="0" lang="en-I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sz="3200" b="1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Ms. Charul Singh</a:t>
            </a:r>
            <a:endParaRPr kumimoji="0" lang="en-I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8" y="-96837"/>
            <a:ext cx="9934575" cy="187166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2591997" y="3044602"/>
            <a:ext cx="1870221" cy="1785994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Weather App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5035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j-ea"/>
                <a:cs typeface="Times New Roman" panose="02020603050405020304" pitchFamily="16" charset="0"/>
              </a:rPr>
              <a:t>7. Block Diagram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j-ea"/>
              <a:cs typeface="Times New Roman" panose="02020603050405020304" pitchFamily="16" charset="0"/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544185" y="3347720"/>
            <a:ext cx="1333500" cy="13106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" y="3419475"/>
            <a:ext cx="990600" cy="1036320"/>
          </a:xfrm>
          <a:prstGeom prst="rect">
            <a:avLst/>
          </a:prstGeom>
        </p:spPr>
      </p:pic>
      <p:pic>
        <p:nvPicPr>
          <p:cNvPr id="105" name="Picture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313" y="3779838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Content Placeholder 10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96300" y="3347720"/>
            <a:ext cx="1094105" cy="132524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6884035" y="3768725"/>
            <a:ext cx="1612265" cy="107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895465" y="4139565"/>
            <a:ext cx="1583690" cy="18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63415" y="3780155"/>
            <a:ext cx="1080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296035" y="3851910"/>
            <a:ext cx="12960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296035" y="4283710"/>
            <a:ext cx="137033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392295" y="4283710"/>
            <a:ext cx="115189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27965" y="4600575"/>
            <a:ext cx="995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</a:t>
            </a:r>
            <a:r>
              <a:rPr lang="en-IN" alt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User</a:t>
            </a:r>
            <a:endParaRPr lang="en-IN" alt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62555" y="4918710"/>
            <a:ext cx="1657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     Web</a:t>
            </a:r>
            <a:endParaRPr lang="en-IN" alt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IN" alt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Application</a:t>
            </a:r>
            <a:endParaRPr lang="en-IN" alt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425440" y="5041900"/>
            <a:ext cx="1748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   </a:t>
            </a:r>
            <a:r>
              <a:rPr lang="en-IN" alt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Open Weather API</a:t>
            </a:r>
            <a:endParaRPr lang="en-IN" alt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116570" y="4867275"/>
            <a:ext cx="1676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  </a:t>
            </a:r>
            <a:r>
              <a:rPr lang="en-IN" alt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Database</a:t>
            </a:r>
            <a:endParaRPr lang="en-IN" alt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31800" y="179070"/>
            <a:ext cx="9070975" cy="876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8. Use Case/Diagram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26627" name="Rectangle 2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315" y="1156335"/>
            <a:ext cx="9508490" cy="60617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31800" y="179070"/>
            <a:ext cx="9070975" cy="9874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9. Technology Stack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555" y="1344930"/>
            <a:ext cx="9070975" cy="559181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679450" marR="0" lvl="0" indent="-5715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Frontend: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	</a:t>
            </a:r>
            <a:r>
              <a:rPr lang="en-US" altLang="en-IN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React JS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679450" marR="0" lvl="0" indent="-5715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679450" marR="0" lvl="0" indent="-5715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Backend: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altLang="en-IN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  API - OpenWeather </a:t>
            </a:r>
            <a:endParaRPr kumimoji="0" lang="en-IN" alt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679450" marR="0" lvl="0" indent="-5715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Tools: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   VS Code (Visual Studio Code)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0" y="1475740"/>
            <a:ext cx="2791460" cy="173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48375" y="3419475"/>
            <a:ext cx="2838450" cy="160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6200775" y="5363845"/>
            <a:ext cx="2533650" cy="1336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323215"/>
            <a:ext cx="6997700" cy="1175385"/>
          </a:xfrm>
        </p:spPr>
        <p:txBody>
          <a:bodyPr/>
          <a:p>
            <a:r>
              <a:rPr lang="en-I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cs typeface="DejaVu Sans" charset="0"/>
                <a:sym typeface="+mn-ea"/>
              </a:rPr>
              <a:t>Suggestions in Review-1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5945" y="1763395"/>
            <a:ext cx="8013700" cy="4559935"/>
          </a:xfrm>
        </p:spPr>
        <p:txBody>
          <a:bodyPr/>
          <a:p>
            <a:pPr algn="just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 add Air Quality Index for report generation.</a:t>
            </a:r>
            <a:endParaRPr lang="en-I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 algn="just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I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 add Fahrenheit with Celsius.</a:t>
            </a:r>
            <a:endParaRPr lang="en-I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945" y="323215"/>
            <a:ext cx="6997700" cy="78486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503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j-ea"/>
                <a:cs typeface="DejaVu Sans" charset="0"/>
              </a:rPr>
              <a:t>Result and Discussion</a:t>
            </a:r>
            <a:b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j-ea"/>
                <a:cs typeface="DejaVu Sans" charset="0"/>
              </a:rPr>
            </a:br>
            <a:endParaRPr kumimoji="0" lang="en-IN" sz="397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5945" y="1403350"/>
            <a:ext cx="8787130" cy="560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323215"/>
            <a:ext cx="6997700" cy="1041400"/>
          </a:xfrm>
        </p:spPr>
        <p:txBody>
          <a:bodyPr/>
          <a:p>
            <a:r>
              <a:rPr lang="en-I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cs typeface="DejaVu Sans" charset="0"/>
                <a:sym typeface="+mn-ea"/>
              </a:rPr>
              <a:t>Result and Discussion</a:t>
            </a:r>
            <a:endParaRPr lang="en-US"/>
          </a:p>
        </p:txBody>
      </p:sp>
      <p:pic>
        <p:nvPicPr>
          <p:cNvPr id="6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75740"/>
            <a:ext cx="8818880" cy="563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323215"/>
            <a:ext cx="6997700" cy="958215"/>
          </a:xfrm>
        </p:spPr>
        <p:txBody>
          <a:bodyPr/>
          <a:p>
            <a:r>
              <a:rPr lang="en-I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cs typeface="DejaVu Sans" charset="0"/>
                <a:sym typeface="+mn-ea"/>
              </a:rPr>
              <a:t>Result and Discussion</a:t>
            </a:r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0230" y="1403350"/>
            <a:ext cx="8940165" cy="5614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395605"/>
            <a:ext cx="7437755" cy="103124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503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j-ea"/>
                <a:cs typeface="DejaVu Sans" charset="0"/>
              </a:rPr>
              <a:t>Conclusion and Future Scope</a:t>
            </a:r>
            <a:b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j-ea"/>
                <a:cs typeface="DejaVu Sans" charset="0"/>
              </a:rPr>
            </a:br>
            <a:endParaRPr kumimoji="0" lang="en-IN" sz="397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03555" y="1668145"/>
            <a:ext cx="8343265" cy="508635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IN" altLang="x-none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Providing realtime wind flow through maps.</a:t>
            </a: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0" indent="0">
              <a:buClr>
                <a:srgbClr val="000000"/>
              </a:buClr>
              <a:buFont typeface="Wingdings" panose="05000000000000000000" charset="0"/>
              <a:buNone/>
            </a:pP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en-IN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Developing</a:t>
            </a:r>
            <a:r>
              <a:rPr lang="en-IN" altLang="x-none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 of advanced</a:t>
            </a:r>
            <a:r>
              <a:rPr lang="en-US" altLang="en-IN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IN" altLang="x-none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systems for severe</a:t>
            </a:r>
            <a:r>
              <a:rPr lang="en-US" altLang="en-IN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IN" altLang="x-none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weather events is ongoing in several countries.</a:t>
            </a: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0" indent="0">
              <a:buClr>
                <a:srgbClr val="000000"/>
              </a:buClr>
              <a:buFont typeface="Wingdings" panose="05000000000000000000" charset="0"/>
              <a:buNone/>
            </a:pP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en-IN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W</a:t>
            </a:r>
            <a:r>
              <a:rPr lang="en-IN" altLang="x-none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eather predictions in </a:t>
            </a:r>
            <a:r>
              <a:rPr lang="en-US" altLang="en-IN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s</a:t>
            </a:r>
            <a:r>
              <a:rPr lang="en-IN" altLang="x-none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mart </a:t>
            </a:r>
            <a:r>
              <a:rPr lang="en-US" altLang="en-IN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f</a:t>
            </a:r>
            <a:r>
              <a:rPr lang="en-IN" altLang="x-none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arming</a:t>
            </a:r>
            <a:r>
              <a:rPr lang="en-US" altLang="en-IN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.</a:t>
            </a:r>
            <a:endParaRPr lang="en-US" altLang="en-IN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395605"/>
            <a:ext cx="6997700" cy="96012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503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j-ea"/>
                <a:cs typeface="DejaVu Sans" charset="0"/>
              </a:rPr>
              <a:t>References</a:t>
            </a:r>
            <a:b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j-ea"/>
                <a:cs typeface="DejaVu Sans" charset="0"/>
              </a:rPr>
            </a:br>
            <a:endParaRPr kumimoji="0" lang="en-IN" sz="397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75945" y="1475740"/>
            <a:ext cx="8784590" cy="5328920"/>
          </a:xfrm>
        </p:spPr>
        <p:txBody>
          <a:bodyPr vert="horz" wrap="square" lIns="91440" tIns="45720" rIns="91440" bIns="45720" anchor="t" anchorCtr="0"/>
          <a:p>
            <a:pPr algn="just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IN" altLang="x-none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https://www.octalsoftware.com/blog/weather-forecast-alert-app-development/</a:t>
            </a: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0" indent="0" algn="just">
              <a:buClr>
                <a:srgbClr val="000000"/>
              </a:buClr>
              <a:buFont typeface="Wingdings" panose="05000000000000000000" charset="0"/>
              <a:buNone/>
            </a:pP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IN" altLang="x-none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https://www.irjet.net/archives/V8/i3/IRJET-V8I3355.pdf</a:t>
            </a: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 algn="just">
              <a:buClr>
                <a:srgbClr val="000000"/>
              </a:buClr>
              <a:buFont typeface="Wingdings" panose="05000000000000000000" charset="0"/>
              <a:buNone/>
            </a:pP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IN" altLang="x-none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https://nevonprojects.com/real-time-global-weather-monitoring-app</a:t>
            </a:r>
            <a:r>
              <a:rPr lang="en-US" altLang="en-IN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/</a:t>
            </a: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0" indent="0" algn="just">
              <a:buClr>
                <a:srgbClr val="000000"/>
              </a:buClr>
              <a:buFont typeface="Wingdings" panose="05000000000000000000" charset="0"/>
              <a:buNone/>
            </a:pP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IN" altLang="x-none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https://openweathermap.org/api</a:t>
            </a: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0" indent="0" algn="just">
              <a:buClr>
                <a:srgbClr val="000000"/>
              </a:buClr>
              <a:buFont typeface="Wingdings" panose="05000000000000000000" charset="0"/>
              <a:buNone/>
            </a:pP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IN" altLang="x-none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https://aqicn.org/api/</a:t>
            </a:r>
            <a:endParaRPr lang="en-IN" altLang="x-none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Rectangle 1"/>
          <p:cNvSpPr/>
          <p:nvPr/>
        </p:nvSpPr>
        <p:spPr>
          <a:xfrm>
            <a:off x="431800" y="2915920"/>
            <a:ext cx="9070975" cy="1262063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Thank You...!!</a:t>
            </a:r>
            <a:endParaRPr lang="en-IN" altLang="en-US" sz="3600" b="1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1"/>
          <p:cNvSpPr/>
          <p:nvPr/>
        </p:nvSpPr>
        <p:spPr>
          <a:xfrm>
            <a:off x="504825" y="107315"/>
            <a:ext cx="9070975" cy="878205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Contents</a:t>
            </a:r>
            <a:endParaRPr lang="en-IN" altLang="en-US" sz="3600" b="1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243" name="Rectangle 2"/>
          <p:cNvSpPr/>
          <p:nvPr/>
        </p:nvSpPr>
        <p:spPr>
          <a:xfrm>
            <a:off x="431800" y="1187450"/>
            <a:ext cx="9323705" cy="6235065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Introduction</a:t>
            </a:r>
            <a:endParaRPr lang="en-IN" altLang="en-US" sz="2000" b="1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Objectives</a:t>
            </a:r>
            <a:endParaRPr lang="en-IN" altLang="en-US" sz="2000" b="1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Scope</a:t>
            </a:r>
            <a:endParaRPr lang="en-IN" altLang="en-US" sz="2000" b="1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Literature Survey</a:t>
            </a:r>
            <a:endParaRPr lang="en-IN" altLang="en-US" sz="2000" b="1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Proposed System</a:t>
            </a:r>
            <a:endParaRPr lang="en-IN" altLang="en-US" sz="2000" b="1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Project Outcomes</a:t>
            </a:r>
            <a:endParaRPr lang="en-IN" altLang="en-US" sz="2000" b="1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Block Diagram </a:t>
            </a:r>
            <a:endParaRPr lang="en-IN" altLang="en-US" sz="2000" b="1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Use Case/DFD</a:t>
            </a:r>
            <a:endParaRPr lang="en-IN" altLang="en-US" sz="2000" b="1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Technology Stack</a:t>
            </a:r>
            <a:endParaRPr lang="en-IN" altLang="en-US" sz="2000" b="1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IN" sz="20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Suggestions in Review 1</a:t>
            </a:r>
            <a:endParaRPr lang="en-US" altLang="en-IN" sz="2000" b="1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IN" sz="20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Result and Discussion</a:t>
            </a:r>
            <a:endParaRPr lang="en-US" altLang="en-IN" sz="2000" b="1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IN" sz="20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Conclusion and Future Scope</a:t>
            </a:r>
            <a:endParaRPr lang="en-US" altLang="en-IN" sz="2000" b="1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IN" sz="20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References</a:t>
            </a:r>
            <a:endParaRPr lang="en-US" altLang="en-IN" sz="2000" b="1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000" b="1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lnSpc>
                <a:spcPct val="15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lnSpc>
                <a:spcPct val="20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555" y="251460"/>
            <a:ext cx="9070975" cy="10642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1. Introduction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12291" name="Rectangle 2"/>
          <p:cNvSpPr/>
          <p:nvPr/>
        </p:nvSpPr>
        <p:spPr>
          <a:xfrm>
            <a:off x="431800" y="1619250"/>
            <a:ext cx="8538210" cy="498983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p>
            <a:pPr marL="45085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Weather forecasting is the application of science and technology to predict the state of the atmosphere for a given location. </a:t>
            </a:r>
            <a:endParaRPr lang="en-US" sz="240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107950" marR="0" lvl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085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Weather apps are your ideal companion when it comes to having an estimate of the weather</a:t>
            </a:r>
            <a:r>
              <a:rPr lang="en-IN" altLang="en-US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.</a:t>
            </a:r>
            <a:endParaRPr lang="en-IN" altLang="en-US" sz="240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107950" marR="0" lvl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085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This Weather Monitor App provides the user with real time weather information. </a:t>
            </a:r>
            <a:endParaRPr lang="en-US" sz="240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107950" marR="0" lvl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085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This system is dynamic and updated on an hourly basis thus allowing to keep up with the ever-changing weather.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555" y="301625"/>
            <a:ext cx="9070975" cy="108458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2. Objectives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31800" y="1619250"/>
            <a:ext cx="9070975" cy="52197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285750" indent="-28575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prime objective of weather app is the ability to display the weather minute basis accurately, hourly, daily</a:t>
            </a:r>
            <a:r>
              <a:rPr lang="en-US" altLang="en-IN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&amp; </a:t>
            </a:r>
            <a:r>
              <a:rPr lang="en-IN" alt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weekly.</a:t>
            </a:r>
            <a:endParaRPr lang="en-IN" alt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</a:pPr>
            <a:endParaRPr lang="en-IN" alt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</a:t>
            </a:r>
            <a:r>
              <a:rPr lang="en-US" altLang="en-IN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u</a:t>
            </a:r>
            <a:r>
              <a:rPr lang="en-IN" alt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ser will be checking all the weather information inside on app itself.</a:t>
            </a:r>
            <a:endParaRPr lang="en-IN" altLang="en-US" sz="2400" dirty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</a:pPr>
            <a:endParaRPr lang="en-IN" alt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IN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 h</a:t>
            </a:r>
            <a:r>
              <a:rPr lang="en-IN" alt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elp people prepare if they need to take extra gear to prepare for the weather(i.e.umbrella, raincoat, sun-screen, cap, sweater, etc).</a:t>
            </a:r>
            <a:endParaRPr lang="en-IN" alt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</a:pPr>
            <a:endParaRPr lang="en-IN" alt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IN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</a:t>
            </a:r>
            <a:r>
              <a:rPr lang="en-IN" alt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help people know how the local air quality impacts their health.</a:t>
            </a:r>
            <a:endParaRPr lang="en-IN" altLang="en-US" sz="2400" dirty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3. Scope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555" y="1768475"/>
            <a:ext cx="8774430" cy="49898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30530" marR="0" lvl="0" indent="-32258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Can be useful for user to know the climate behaviour all over the world with a single click.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noProof="0" dirty="0">
                <a:ln>
                  <a:noFill/>
                </a:ln>
                <a:solidFill>
                  <a:srgbClr val="FF0000">
                    <a:alpha val="70000"/>
                  </a:srgb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>
                  <a:alpha val="70000"/>
                </a:srgb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30530" marR="0" lvl="0" indent="-32258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Can be useful for user to easily figure out the conditions of the environment.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30530" marR="0" lvl="0" indent="-32258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altLang="en-US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Can check for every location on planet.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  <a:sym typeface="+mn-ea"/>
            </a:endParaRPr>
          </a:p>
          <a:p>
            <a:pPr marL="430530" marR="0" lvl="0" indent="-32258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30530" marR="0" lvl="0" indent="-32258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Can check Air Quality for entered location.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31800" y="251460"/>
            <a:ext cx="9070975" cy="11150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4. Literature Survey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59410" y="1475740"/>
            <a:ext cx="9314180" cy="52927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+mj-lt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Study found out on </a:t>
            </a:r>
            <a:r>
              <a:rPr kumimoji="0" lang="en-US" alt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Weather</a:t>
            </a:r>
            <a:r>
              <a:rPr kumimoji="0" lang="en-I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Application:</a:t>
            </a:r>
            <a:endParaRPr kumimoji="0" lang="en-I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+mj-lt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Wingdings" panose="05000000000000000000" charset="0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B.K.Agrawal (1980) explained the phenomena for time series regression models for cultivation of rice in Raipur district.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9220" marR="0" lvl="0" indent="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Wingdings" panose="05000000000000000000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Wingdings" panose="05000000000000000000" charset="0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Kuo Sunn (1993) used such application used for intervention model for average 10 days forecast.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9220" marR="0" lvl="0" indent="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Wingdings" panose="05000000000000000000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Wingdings" panose="05000000000000000000" charset="0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Present day scientists use this to predict and warn about how natural disasters caused by abrupt climatic conditions.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31800" y="251460"/>
            <a:ext cx="9070975" cy="11150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4. Literature Survey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59410" y="1475740"/>
            <a:ext cx="9037955" cy="559498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+mj-lt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Study found out on </a:t>
            </a:r>
            <a:r>
              <a:rPr kumimoji="0" lang="en-US" alt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Weather</a:t>
            </a:r>
            <a:r>
              <a:rPr kumimoji="0" lang="en-I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Application:</a:t>
            </a:r>
            <a:endParaRPr kumimoji="0" lang="en-I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+mj-lt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566420" marR="0" lvl="0" indent="-4572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Wingdings" panose="05000000000000000000" charset="0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Dark Sky Weather App: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Dark Sky </a:t>
            </a:r>
            <a:r>
              <a:rPr kumimoji="0" lang="en-US" alt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was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a popular iOS-only app for a long time, but it’s available on Android now too.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9220" marR="0" lvl="0" indent="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Wingdings" panose="05000000000000000000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566420" marR="0" lvl="0" indent="-4572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Wingdings" panose="05000000000000000000" charset="0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AccuWeather Weather App: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AccuWeather is one of the most well-known names in the weather game. The app has more features than you can shake a stick at.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9220" marR="0" lvl="0" indent="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Wingdings" panose="05000000000000000000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566420" marR="0" lvl="0" indent="-4572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Wingdings" panose="05000000000000000000" charset="0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Google Weather App: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Google has provided this free application to predict weather</a:t>
            </a:r>
            <a:r>
              <a:rPr kumimoji="0" lang="en-US" alt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.</a:t>
            </a:r>
            <a:endParaRPr kumimoji="0" lang="en-US" alt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555" y="301625"/>
            <a:ext cx="9070975" cy="86868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5. </a:t>
            </a: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Proposed System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87655" y="1285240"/>
            <a:ext cx="9070975" cy="548068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30530" marR="0" lvl="0" indent="-322580" algn="just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system comprises of 1 major module with their sub-modules as follows: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30530" marR="0" lvl="0" indent="-322580" algn="just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User 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b="1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1. Real Time Weather :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  Show current weather for current location with appropriate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  information &amp; graphic.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b="1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2. Change Location 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  Search weather for different country/cities/choosing search.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b="1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3. Hourly Weather Information 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 Hourly weather information for today &amp; daily for a week.</a:t>
            </a:r>
            <a:endParaRPr lang="en-US" sz="240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sz="2400" b="1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4</a:t>
            </a:r>
            <a:r>
              <a:rPr lang="en-US" sz="2400" b="1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. </a:t>
            </a:r>
            <a:r>
              <a:rPr lang="en-IN" altLang="en-US" sz="2400" b="1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Air Quality Index</a:t>
            </a:r>
            <a:r>
              <a:rPr lang="en-US" sz="2400" b="1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 </a:t>
            </a:r>
            <a:r>
              <a:rPr lang="en-IN" altLang="en-US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Predicting Air Quality based on city.</a:t>
            </a:r>
            <a:endParaRPr lang="en-US" altLang="en-US" sz="240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107950" marR="0" lvl="0" indent="0" algn="just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6. Outcome of Project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IN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User can view the current, future and as well as past weather conditions.</a:t>
            </a:r>
            <a:endParaRPr lang="en-US" altLang="en-IN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</a:pPr>
            <a:endParaRPr lang="en-US" altLang="en-IN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noProof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Moreover, this system works globally thereby proving to be an extremely efficient tool for both tourists, as well as frequent travelers.</a:t>
            </a:r>
            <a:endParaRPr lang="en-US" sz="2400" noProof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uLnTx/>
              <a:uFillTx/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</a:pPr>
            <a:endParaRPr lang="en-US" altLang="en-IN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IN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Provide real time weather application.</a:t>
            </a:r>
            <a:endParaRPr lang="en-US" altLang="en-IN" sz="2400" dirty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en-IN" sz="2400" dirty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Provide accurate Air Quality Index</a:t>
            </a:r>
            <a:endParaRPr lang="en-US" altLang="en-IN" sz="2400" dirty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3799</Words>
  <Application>WPS Presentation</Application>
  <PresentationFormat>Custom</PresentationFormat>
  <Paragraphs>178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SimSun</vt:lpstr>
      <vt:lpstr>Wingdings</vt:lpstr>
      <vt:lpstr>Trebuchet MS</vt:lpstr>
      <vt:lpstr>Wingdings 3</vt:lpstr>
      <vt:lpstr>Arial</vt:lpstr>
      <vt:lpstr>Times New Roman</vt:lpstr>
      <vt:lpstr>DejaVu Sans</vt:lpstr>
      <vt:lpstr>Calibri</vt:lpstr>
      <vt:lpstr>Noto Sans CJK SC Regular</vt:lpstr>
      <vt:lpstr>Segoe Print</vt:lpstr>
      <vt:lpstr>Wingdings</vt:lpstr>
      <vt:lpstr>Microsoft YaHei</vt:lpstr>
      <vt:lpstr>Arial Unicode MS</vt:lpstr>
      <vt:lpstr>Facet</vt:lpstr>
      <vt:lpstr>1_Facet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 Block Diagram</vt:lpstr>
      <vt:lpstr>PowerPoint 演示文稿</vt:lpstr>
      <vt:lpstr>PowerPoint 演示文稿</vt:lpstr>
      <vt:lpstr>Suggestions in Review-1</vt:lpstr>
      <vt:lpstr>Result and Discussion </vt:lpstr>
      <vt:lpstr>Result and Discussion</vt:lpstr>
      <vt:lpstr>Result and Discussion</vt:lpstr>
      <vt:lpstr>Conclusion and Future Scope </vt:lpstr>
      <vt:lpstr>References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User</cp:lastModifiedBy>
  <cp:revision>41</cp:revision>
  <dcterms:created xsi:type="dcterms:W3CDTF">2017-10-25T08:22:00Z</dcterms:created>
  <dcterms:modified xsi:type="dcterms:W3CDTF">2022-10-14T05:43:23Z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ICV">
    <vt:lpwstr>F0CDAB8A99E7412091C95DD99FA8899C</vt:lpwstr>
  </property>
  <property fmtid="{D5CDD505-2E9C-101B-9397-08002B2CF9AE}" pid="13" name="KSOProductBuildVer">
    <vt:lpwstr>1033-11.2.0.11341</vt:lpwstr>
  </property>
</Properties>
</file>