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0083800" cy="7562850"/>
  <p:notesSz cx="10083800" cy="75628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4483"/>
            <a:ext cx="857123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5196"/>
            <a:ext cx="705866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483699"/>
            <a:ext cx="494030" cy="3076575"/>
          </a:xfrm>
          <a:custGeom>
            <a:avLst/>
            <a:gdLst/>
            <a:ahLst/>
            <a:cxnLst/>
            <a:rect l="l" t="t" r="r" b="b"/>
            <a:pathLst>
              <a:path w="494030" h="3076575">
                <a:moveTo>
                  <a:pt x="493770" y="3075975"/>
                </a:moveTo>
                <a:lnTo>
                  <a:pt x="0" y="3075975"/>
                </a:lnTo>
                <a:lnTo>
                  <a:pt x="0" y="0"/>
                </a:lnTo>
                <a:lnTo>
                  <a:pt x="493770" y="3075975"/>
                </a:lnTo>
                <a:close/>
              </a:path>
            </a:pathLst>
          </a:custGeom>
          <a:solidFill>
            <a:srgbClr val="5FCAEE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651538" y="0"/>
            <a:ext cx="4429125" cy="7559675"/>
          </a:xfrm>
          <a:custGeom>
            <a:avLst/>
            <a:gdLst/>
            <a:ahLst/>
            <a:cxnLst/>
            <a:rect l="l" t="t" r="r" b="b"/>
            <a:pathLst>
              <a:path w="4429125" h="7559675">
                <a:moveTo>
                  <a:pt x="4429087" y="4602797"/>
                </a:moveTo>
                <a:lnTo>
                  <a:pt x="3093707" y="5493524"/>
                </a:lnTo>
                <a:lnTo>
                  <a:pt x="2117750" y="0"/>
                </a:lnTo>
                <a:lnTo>
                  <a:pt x="2108238" y="0"/>
                </a:lnTo>
                <a:lnTo>
                  <a:pt x="2108238" y="838"/>
                </a:lnTo>
                <a:lnTo>
                  <a:pt x="3085058" y="5499290"/>
                </a:lnTo>
                <a:lnTo>
                  <a:pt x="2082" y="7555712"/>
                </a:lnTo>
                <a:lnTo>
                  <a:pt x="889" y="7556855"/>
                </a:lnTo>
                <a:lnTo>
                  <a:pt x="152" y="7558341"/>
                </a:lnTo>
                <a:lnTo>
                  <a:pt x="0" y="7559675"/>
                </a:lnTo>
                <a:lnTo>
                  <a:pt x="13296" y="7559675"/>
                </a:lnTo>
                <a:lnTo>
                  <a:pt x="3086887" y="5509526"/>
                </a:lnTo>
                <a:lnTo>
                  <a:pt x="3451110" y="7559675"/>
                </a:lnTo>
                <a:lnTo>
                  <a:pt x="3460635" y="7559675"/>
                </a:lnTo>
                <a:lnTo>
                  <a:pt x="3460635" y="7558837"/>
                </a:lnTo>
                <a:lnTo>
                  <a:pt x="3095523" y="5503761"/>
                </a:lnTo>
                <a:lnTo>
                  <a:pt x="4429087" y="4614253"/>
                </a:lnTo>
                <a:lnTo>
                  <a:pt x="4429087" y="4602797"/>
                </a:lnTo>
                <a:close/>
              </a:path>
            </a:pathLst>
          </a:custGeom>
          <a:solidFill>
            <a:srgbClr val="5FCAEE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597831" y="0"/>
            <a:ext cx="2482850" cy="7559675"/>
          </a:xfrm>
          <a:custGeom>
            <a:avLst/>
            <a:gdLst/>
            <a:ahLst/>
            <a:cxnLst/>
            <a:rect l="l" t="t" r="r" b="b"/>
            <a:pathLst>
              <a:path w="2482850" h="7559675">
                <a:moveTo>
                  <a:pt x="2482793" y="7559675"/>
                </a:moveTo>
                <a:lnTo>
                  <a:pt x="0" y="7559675"/>
                </a:lnTo>
                <a:lnTo>
                  <a:pt x="2230749" y="0"/>
                </a:lnTo>
                <a:lnTo>
                  <a:pt x="2482793" y="9002"/>
                </a:lnTo>
                <a:lnTo>
                  <a:pt x="2482793" y="7559675"/>
                </a:lnTo>
                <a:close/>
              </a:path>
            </a:pathLst>
          </a:custGeom>
          <a:solidFill>
            <a:srgbClr val="5FCAEE">
              <a:alpha val="36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943930" y="0"/>
            <a:ext cx="2136775" cy="7559675"/>
          </a:xfrm>
          <a:custGeom>
            <a:avLst/>
            <a:gdLst/>
            <a:ahLst/>
            <a:cxnLst/>
            <a:rect l="l" t="t" r="r" b="b"/>
            <a:pathLst>
              <a:path w="2136775" h="7559675">
                <a:moveTo>
                  <a:pt x="2136694" y="7559675"/>
                </a:moveTo>
                <a:lnTo>
                  <a:pt x="1323869" y="7559675"/>
                </a:lnTo>
                <a:lnTo>
                  <a:pt x="0" y="0"/>
                </a:lnTo>
                <a:lnTo>
                  <a:pt x="2136694" y="0"/>
                </a:lnTo>
                <a:lnTo>
                  <a:pt x="2136694" y="7559675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318375" y="4322038"/>
            <a:ext cx="2762250" cy="3237865"/>
          </a:xfrm>
          <a:custGeom>
            <a:avLst/>
            <a:gdLst/>
            <a:ahLst/>
            <a:cxnLst/>
            <a:rect l="l" t="t" r="r" b="b"/>
            <a:pathLst>
              <a:path w="2762250" h="3237865">
                <a:moveTo>
                  <a:pt x="2762250" y="3237636"/>
                </a:moveTo>
                <a:lnTo>
                  <a:pt x="0" y="3237636"/>
                </a:lnTo>
                <a:lnTo>
                  <a:pt x="2762250" y="0"/>
                </a:lnTo>
                <a:lnTo>
                  <a:pt x="2762250" y="3237636"/>
                </a:lnTo>
                <a:close/>
              </a:path>
            </a:pathLst>
          </a:custGeom>
          <a:solidFill>
            <a:srgbClr val="16AFE3">
              <a:alpha val="65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7730525" y="0"/>
            <a:ext cx="2350135" cy="7559675"/>
          </a:xfrm>
          <a:custGeom>
            <a:avLst/>
            <a:gdLst/>
            <a:ahLst/>
            <a:cxnLst/>
            <a:rect l="l" t="t" r="r" b="b"/>
            <a:pathLst>
              <a:path w="2350134" h="7559675">
                <a:moveTo>
                  <a:pt x="2044194" y="7559675"/>
                </a:moveTo>
                <a:lnTo>
                  <a:pt x="0" y="0"/>
                </a:lnTo>
                <a:lnTo>
                  <a:pt x="2350099" y="0"/>
                </a:lnTo>
                <a:lnTo>
                  <a:pt x="2350099" y="7550622"/>
                </a:lnTo>
                <a:lnTo>
                  <a:pt x="2044194" y="7559675"/>
                </a:lnTo>
                <a:close/>
              </a:path>
            </a:pathLst>
          </a:custGeom>
          <a:solidFill>
            <a:srgbClr val="16AFE3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9145587" y="0"/>
            <a:ext cx="935355" cy="7559675"/>
          </a:xfrm>
          <a:custGeom>
            <a:avLst/>
            <a:gdLst/>
            <a:ahLst/>
            <a:cxnLst/>
            <a:rect l="l" t="t" r="r" b="b"/>
            <a:pathLst>
              <a:path w="935354" h="7559675">
                <a:moveTo>
                  <a:pt x="935037" y="7559675"/>
                </a:moveTo>
                <a:lnTo>
                  <a:pt x="0" y="7559675"/>
                </a:lnTo>
                <a:lnTo>
                  <a:pt x="744767" y="0"/>
                </a:lnTo>
                <a:lnTo>
                  <a:pt x="935037" y="0"/>
                </a:lnTo>
                <a:lnTo>
                  <a:pt x="935037" y="7559675"/>
                </a:lnTo>
                <a:close/>
              </a:path>
            </a:pathLst>
          </a:custGeom>
          <a:solidFill>
            <a:srgbClr val="2D83C3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8924639" y="0"/>
            <a:ext cx="1156335" cy="7559675"/>
          </a:xfrm>
          <a:custGeom>
            <a:avLst/>
            <a:gdLst/>
            <a:ahLst/>
            <a:cxnLst/>
            <a:rect l="l" t="t" r="r" b="b"/>
            <a:pathLst>
              <a:path w="1156334" h="7559675">
                <a:moveTo>
                  <a:pt x="1155985" y="7559675"/>
                </a:moveTo>
                <a:lnTo>
                  <a:pt x="1033671" y="7559675"/>
                </a:lnTo>
                <a:lnTo>
                  <a:pt x="0" y="0"/>
                </a:lnTo>
                <a:lnTo>
                  <a:pt x="1155985" y="0"/>
                </a:lnTo>
                <a:lnTo>
                  <a:pt x="1155985" y="7559675"/>
                </a:lnTo>
                <a:close/>
              </a:path>
            </a:pathLst>
          </a:custGeom>
          <a:solidFill>
            <a:srgbClr val="216192">
              <a:alpha val="81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8894762" y="5421415"/>
            <a:ext cx="1186180" cy="2138680"/>
          </a:xfrm>
          <a:custGeom>
            <a:avLst/>
            <a:gdLst/>
            <a:ahLst/>
            <a:cxnLst/>
            <a:rect l="l" t="t" r="r" b="b"/>
            <a:pathLst>
              <a:path w="1186179" h="2138679">
                <a:moveTo>
                  <a:pt x="0" y="2138259"/>
                </a:moveTo>
                <a:lnTo>
                  <a:pt x="1185862" y="0"/>
                </a:lnTo>
                <a:lnTo>
                  <a:pt x="1185862" y="2132742"/>
                </a:lnTo>
                <a:lnTo>
                  <a:pt x="0" y="2138259"/>
                </a:lnTo>
                <a:close/>
              </a:path>
            </a:pathLst>
          </a:custGeom>
          <a:solidFill>
            <a:srgbClr val="16AFE3">
              <a:alpha val="65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50995" y="53340"/>
            <a:ext cx="177863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0252" y="2395854"/>
            <a:ext cx="8583294" cy="2778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33450"/>
            <a:ext cx="3226816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7" Type="http://schemas.openxmlformats.org/officeDocument/2006/relationships/slideLayout" Target="../slideLayouts/slideLayout4.xml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6.jpeg"/><Relationship Id="rId1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www.youtube.com/watch?v=k_WlkZ39rak" TargetMode="External"/><Relationship Id="rId2" Type="http://schemas.openxmlformats.org/officeDocument/2006/relationships/hyperlink" Target="http://www.youtube.com/watch?v=wfgGyQ_FDik" TargetMode="External"/><Relationship Id="rId1" Type="http://schemas.openxmlformats.org/officeDocument/2006/relationships/hyperlink" Target="http://www.bartleby.com/essay/Research-Paper-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7112" y="2570479"/>
            <a:ext cx="5596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Trivia</a:t>
            </a:r>
            <a:r>
              <a:rPr spc="-10" dirty="0"/>
              <a:t> </a:t>
            </a:r>
            <a:r>
              <a:rPr b="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b="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0" spc="-5" dirty="0">
                <a:latin typeface="Times New Roman" panose="02020603050405020304"/>
                <a:cs typeface="Times New Roman" panose="02020603050405020304"/>
              </a:rPr>
              <a:t>PhotoGraphy</a:t>
            </a:r>
            <a:r>
              <a:rPr b="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0" spc="-45" dirty="0">
                <a:latin typeface="Times New Roman" panose="02020603050405020304"/>
                <a:cs typeface="Times New Roman" panose="02020603050405020304"/>
              </a:rPr>
              <a:t>Website</a:t>
            </a:r>
            <a:endParaRPr b="0" spc="-45" dirty="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0080625" cy="7559040"/>
            <a:chOff x="0" y="0"/>
            <a:chExt cx="10080625" cy="755904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061157" y="2201684"/>
              <a:ext cx="3996918" cy="47647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7056" y="4119638"/>
              <a:ext cx="5699620" cy="42693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44643" y="4582231"/>
              <a:ext cx="2332614" cy="3238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75401" y="4573028"/>
              <a:ext cx="1759165" cy="34438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31871" y="5035621"/>
              <a:ext cx="1608790" cy="32383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15206" y="5018798"/>
              <a:ext cx="1510880" cy="3532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93181" y="5026418"/>
              <a:ext cx="1790788" cy="34565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93220" y="5484742"/>
              <a:ext cx="1647772" cy="4058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19808" y="5484737"/>
              <a:ext cx="1133376" cy="32208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26836" y="5479808"/>
              <a:ext cx="1794725" cy="34438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71125" y="6376695"/>
              <a:ext cx="2161603" cy="37928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39146" y="6784298"/>
              <a:ext cx="493051" cy="23553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315890" y="6779907"/>
              <a:ext cx="731744" cy="24051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90439" y="6767474"/>
              <a:ext cx="1281912" cy="32656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627" y="0"/>
              <a:ext cx="9934956" cy="177393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0" y="1708416"/>
              <a:ext cx="10080625" cy="12011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61" y="761"/>
              <a:ext cx="10079355" cy="7558405"/>
            </a:xfrm>
            <a:custGeom>
              <a:avLst/>
              <a:gdLst/>
              <a:ahLst/>
              <a:cxnLst/>
              <a:rect l="l" t="t" r="r" b="b"/>
              <a:pathLst>
                <a:path w="10079355" h="7558405">
                  <a:moveTo>
                    <a:pt x="0" y="0"/>
                  </a:moveTo>
                  <a:lnTo>
                    <a:pt x="10079101" y="0"/>
                  </a:lnTo>
                  <a:lnTo>
                    <a:pt x="10079101" y="7558151"/>
                  </a:lnTo>
                  <a:lnTo>
                    <a:pt x="0" y="7558151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6830" y="773143"/>
            <a:ext cx="4215265" cy="44722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64108" y="1331975"/>
            <a:ext cx="6710680" cy="5520055"/>
            <a:chOff x="864108" y="1331975"/>
            <a:chExt cx="6710680" cy="55200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4108" y="1331975"/>
              <a:ext cx="6710172" cy="551992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168396" y="5704331"/>
              <a:ext cx="1297305" cy="303530"/>
            </a:xfrm>
            <a:custGeom>
              <a:avLst/>
              <a:gdLst/>
              <a:ahLst/>
              <a:cxnLst/>
              <a:rect l="l" t="t" r="r" b="b"/>
              <a:pathLst>
                <a:path w="1297304" h="303529">
                  <a:moveTo>
                    <a:pt x="1296924" y="303275"/>
                  </a:moveTo>
                  <a:lnTo>
                    <a:pt x="0" y="303275"/>
                  </a:lnTo>
                  <a:lnTo>
                    <a:pt x="0" y="0"/>
                  </a:lnTo>
                  <a:lnTo>
                    <a:pt x="1296924" y="0"/>
                  </a:lnTo>
                  <a:lnTo>
                    <a:pt x="1296924" y="3032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158490" y="5694044"/>
              <a:ext cx="1315720" cy="323215"/>
            </a:xfrm>
            <a:custGeom>
              <a:avLst/>
              <a:gdLst/>
              <a:ahLst/>
              <a:cxnLst/>
              <a:rect l="l" t="t" r="r" b="b"/>
              <a:pathLst>
                <a:path w="1315720" h="323214">
                  <a:moveTo>
                    <a:pt x="1306195" y="323214"/>
                  </a:moveTo>
                  <a:lnTo>
                    <a:pt x="9525" y="323214"/>
                  </a:lnTo>
                  <a:lnTo>
                    <a:pt x="7404" y="322973"/>
                  </a:lnTo>
                  <a:lnTo>
                    <a:pt x="0" y="313689"/>
                  </a:lnTo>
                  <a:lnTo>
                    <a:pt x="0" y="9525"/>
                  </a:lnTo>
                  <a:lnTo>
                    <a:pt x="9525" y="0"/>
                  </a:lnTo>
                  <a:lnTo>
                    <a:pt x="1306195" y="0"/>
                  </a:lnTo>
                  <a:lnTo>
                    <a:pt x="1315720" y="9525"/>
                  </a:lnTo>
                  <a:lnTo>
                    <a:pt x="19050" y="9525"/>
                  </a:lnTo>
                  <a:lnTo>
                    <a:pt x="9525" y="19050"/>
                  </a:lnTo>
                  <a:lnTo>
                    <a:pt x="19050" y="19050"/>
                  </a:lnTo>
                  <a:lnTo>
                    <a:pt x="19050" y="304164"/>
                  </a:lnTo>
                  <a:lnTo>
                    <a:pt x="9525" y="304164"/>
                  </a:lnTo>
                  <a:lnTo>
                    <a:pt x="19050" y="313689"/>
                  </a:lnTo>
                  <a:lnTo>
                    <a:pt x="1315720" y="313689"/>
                  </a:lnTo>
                  <a:lnTo>
                    <a:pt x="1315478" y="315810"/>
                  </a:lnTo>
                  <a:lnTo>
                    <a:pt x="1308315" y="322973"/>
                  </a:lnTo>
                  <a:lnTo>
                    <a:pt x="1306195" y="323214"/>
                  </a:lnTo>
                  <a:close/>
                </a:path>
                <a:path w="1315720" h="323214">
                  <a:moveTo>
                    <a:pt x="19050" y="19050"/>
                  </a:moveTo>
                  <a:lnTo>
                    <a:pt x="9525" y="19050"/>
                  </a:lnTo>
                  <a:lnTo>
                    <a:pt x="19050" y="9525"/>
                  </a:lnTo>
                  <a:lnTo>
                    <a:pt x="19050" y="19050"/>
                  </a:lnTo>
                  <a:close/>
                </a:path>
                <a:path w="1315720" h="323214">
                  <a:moveTo>
                    <a:pt x="1296670" y="19050"/>
                  </a:moveTo>
                  <a:lnTo>
                    <a:pt x="19050" y="19050"/>
                  </a:lnTo>
                  <a:lnTo>
                    <a:pt x="19050" y="9525"/>
                  </a:lnTo>
                  <a:lnTo>
                    <a:pt x="1296670" y="9525"/>
                  </a:lnTo>
                  <a:lnTo>
                    <a:pt x="1296670" y="19050"/>
                  </a:lnTo>
                  <a:close/>
                </a:path>
                <a:path w="1315720" h="323214">
                  <a:moveTo>
                    <a:pt x="1296670" y="313689"/>
                  </a:moveTo>
                  <a:lnTo>
                    <a:pt x="1296670" y="9525"/>
                  </a:lnTo>
                  <a:lnTo>
                    <a:pt x="1306195" y="19050"/>
                  </a:lnTo>
                  <a:lnTo>
                    <a:pt x="1315720" y="19050"/>
                  </a:lnTo>
                  <a:lnTo>
                    <a:pt x="1315720" y="304164"/>
                  </a:lnTo>
                  <a:lnTo>
                    <a:pt x="1306195" y="304164"/>
                  </a:lnTo>
                  <a:lnTo>
                    <a:pt x="1296670" y="313689"/>
                  </a:lnTo>
                  <a:close/>
                </a:path>
                <a:path w="1315720" h="323214">
                  <a:moveTo>
                    <a:pt x="1315720" y="19050"/>
                  </a:moveTo>
                  <a:lnTo>
                    <a:pt x="1306195" y="19050"/>
                  </a:lnTo>
                  <a:lnTo>
                    <a:pt x="1296670" y="9525"/>
                  </a:lnTo>
                  <a:lnTo>
                    <a:pt x="1315720" y="9525"/>
                  </a:lnTo>
                  <a:lnTo>
                    <a:pt x="1315720" y="19050"/>
                  </a:lnTo>
                  <a:close/>
                </a:path>
                <a:path w="1315720" h="323214">
                  <a:moveTo>
                    <a:pt x="19050" y="313689"/>
                  </a:moveTo>
                  <a:lnTo>
                    <a:pt x="9525" y="304164"/>
                  </a:lnTo>
                  <a:lnTo>
                    <a:pt x="19050" y="304164"/>
                  </a:lnTo>
                  <a:lnTo>
                    <a:pt x="19050" y="313689"/>
                  </a:lnTo>
                  <a:close/>
                </a:path>
                <a:path w="1315720" h="323214">
                  <a:moveTo>
                    <a:pt x="1296670" y="313689"/>
                  </a:moveTo>
                  <a:lnTo>
                    <a:pt x="19050" y="313689"/>
                  </a:lnTo>
                  <a:lnTo>
                    <a:pt x="19050" y="304164"/>
                  </a:lnTo>
                  <a:lnTo>
                    <a:pt x="1296670" y="304164"/>
                  </a:lnTo>
                  <a:lnTo>
                    <a:pt x="1296670" y="313689"/>
                  </a:lnTo>
                  <a:close/>
                </a:path>
                <a:path w="1315720" h="323214">
                  <a:moveTo>
                    <a:pt x="1315720" y="313689"/>
                  </a:moveTo>
                  <a:lnTo>
                    <a:pt x="1296670" y="313689"/>
                  </a:lnTo>
                  <a:lnTo>
                    <a:pt x="1306195" y="304164"/>
                  </a:lnTo>
                  <a:lnTo>
                    <a:pt x="1315720" y="304164"/>
                  </a:lnTo>
                  <a:lnTo>
                    <a:pt x="1315720" y="313689"/>
                  </a:lnTo>
                  <a:close/>
                </a:path>
              </a:pathLst>
            </a:custGeom>
            <a:solidFill>
              <a:srgbClr val="4494A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246754" y="5673725"/>
            <a:ext cx="102489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upload</a:t>
            </a:r>
            <a:r>
              <a:rPr sz="16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imgs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1" y="761"/>
            <a:ext cx="10079355" cy="7558405"/>
          </a:xfrm>
          <a:custGeom>
            <a:avLst/>
            <a:gdLst/>
            <a:ahLst/>
            <a:cxnLst/>
            <a:rect l="l" t="t" r="r" b="b"/>
            <a:pathLst>
              <a:path w="10079355" h="7558405">
                <a:moveTo>
                  <a:pt x="0" y="0"/>
                </a:moveTo>
                <a:lnTo>
                  <a:pt x="10079101" y="0"/>
                </a:lnTo>
                <a:lnTo>
                  <a:pt x="10079101" y="7558151"/>
                </a:lnTo>
                <a:lnTo>
                  <a:pt x="0" y="755815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5573" y="773143"/>
            <a:ext cx="3902277" cy="44722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01027" y="2273617"/>
            <a:ext cx="4261485" cy="330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FrontEnd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HTML</a:t>
            </a:r>
            <a:r>
              <a:rPr sz="24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&amp;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CSS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 panose="02020603050405020304"/>
              <a:buAutoNum type="arabicPeriod"/>
            </a:pPr>
            <a:endParaRPr sz="2450">
              <a:latin typeface="Times New Roman" panose="02020603050405020304"/>
              <a:cs typeface="Times New Roman" panose="02020603050405020304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Database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FireBase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 panose="02020603050405020304"/>
              <a:buAutoNum type="arabicPeriod"/>
            </a:pPr>
            <a:endParaRPr sz="2450">
              <a:latin typeface="Times New Roman" panose="02020603050405020304"/>
              <a:cs typeface="Times New Roman" panose="02020603050405020304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BackEnd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Node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JS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 panose="02020603050405020304"/>
              <a:buAutoNum type="arabicPeriod"/>
            </a:pPr>
            <a:endParaRPr sz="2450">
              <a:latin typeface="Times New Roman" panose="02020603050405020304"/>
              <a:cs typeface="Times New Roman" panose="02020603050405020304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  <a:tab pos="117983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Idle:	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vs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code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 panose="02020603050405020304"/>
              <a:buAutoNum type="arabicPeriod"/>
            </a:pPr>
            <a:endParaRPr sz="2450">
              <a:latin typeface="Times New Roman" panose="02020603050405020304"/>
              <a:cs typeface="Times New Roman" panose="02020603050405020304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Operating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Window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11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0079355" cy="7558405"/>
          </a:xfrm>
          <a:custGeom>
            <a:avLst/>
            <a:gdLst/>
            <a:ahLst/>
            <a:cxnLst/>
            <a:rect l="l" t="t" r="r" b="b"/>
            <a:pathLst>
              <a:path w="10079355" h="7558405">
                <a:moveTo>
                  <a:pt x="0" y="0"/>
                </a:moveTo>
                <a:lnTo>
                  <a:pt x="10079101" y="0"/>
                </a:lnTo>
                <a:lnTo>
                  <a:pt x="10079101" y="7558151"/>
                </a:lnTo>
                <a:lnTo>
                  <a:pt x="0" y="755815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0252" y="674052"/>
            <a:ext cx="524573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Suggestions</a:t>
            </a:r>
            <a:r>
              <a:rPr sz="4000" spc="-30" dirty="0"/>
              <a:t> </a:t>
            </a:r>
            <a:r>
              <a:rPr sz="4000" spc="-5" dirty="0"/>
              <a:t>in</a:t>
            </a:r>
            <a:r>
              <a:rPr sz="4000" spc="-25" dirty="0"/>
              <a:t> </a:t>
            </a:r>
            <a:r>
              <a:rPr sz="4000" spc="-5" dirty="0"/>
              <a:t>Review-1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50252" y="2256154"/>
            <a:ext cx="6331585" cy="291846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89890" algn="l"/>
              </a:tabLst>
            </a:pPr>
            <a:r>
              <a:rPr sz="1900" spc="-170" dirty="0">
                <a:solidFill>
                  <a:srgbClr val="5FCAEE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900" spc="-170" dirty="0">
                <a:solidFill>
                  <a:srgbClr val="5FCAEE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400" spc="-17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Add F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ilte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  <a:tabLst>
                <a:tab pos="389890" algn="l"/>
              </a:tabLst>
            </a:pPr>
            <a:r>
              <a:rPr sz="1900" spc="-170" dirty="0">
                <a:solidFill>
                  <a:srgbClr val="5FCAEE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900" spc="-170" dirty="0">
                <a:solidFill>
                  <a:srgbClr val="5FCAEE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400" spc="-17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Add More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Fun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cti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ons.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  <a:tabLst>
                <a:tab pos="389890" algn="l"/>
              </a:tabLst>
            </a:pPr>
            <a:r>
              <a:rPr sz="1900" spc="-170" dirty="0">
                <a:solidFill>
                  <a:srgbClr val="5FCAEE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Make</a:t>
            </a:r>
            <a:r>
              <a:rPr sz="24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Website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reactive.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  <a:tabLst>
                <a:tab pos="389890" algn="l"/>
              </a:tabLst>
            </a:pPr>
            <a:r>
              <a:rPr sz="1900" spc="-170" dirty="0">
                <a:solidFill>
                  <a:srgbClr val="5FCAEE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900" spc="-170" dirty="0">
                <a:solidFill>
                  <a:srgbClr val="5FCAEE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400" spc="-17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Add us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 Por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fo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li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90525" marR="5080" indent="-377825">
              <a:lnSpc>
                <a:spcPct val="100000"/>
              </a:lnSpc>
              <a:spcBef>
                <a:spcPts val="1100"/>
              </a:spcBef>
              <a:tabLst>
                <a:tab pos="389890" algn="l"/>
              </a:tabLst>
            </a:pPr>
            <a:r>
              <a:rPr sz="1900" spc="-170" dirty="0">
                <a:solidFill>
                  <a:srgbClr val="5FCAEE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enhance website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by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adding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photos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,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fonts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colors.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0079355" cy="7558405"/>
          </a:xfrm>
          <a:custGeom>
            <a:avLst/>
            <a:gdLst/>
            <a:ahLst/>
            <a:cxnLst/>
            <a:rect l="l" t="t" r="r" b="b"/>
            <a:pathLst>
              <a:path w="10079355" h="7558405">
                <a:moveTo>
                  <a:pt x="0" y="0"/>
                </a:moveTo>
                <a:lnTo>
                  <a:pt x="10079101" y="0"/>
                </a:lnTo>
                <a:lnTo>
                  <a:pt x="10079101" y="7558151"/>
                </a:lnTo>
                <a:lnTo>
                  <a:pt x="0" y="755815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0252" y="674052"/>
            <a:ext cx="476694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Result</a:t>
            </a:r>
            <a:r>
              <a:rPr sz="4000" spc="-30" dirty="0"/>
              <a:t> </a:t>
            </a:r>
            <a:r>
              <a:rPr sz="4000" spc="-5" dirty="0"/>
              <a:t>and</a:t>
            </a:r>
            <a:r>
              <a:rPr sz="4000" spc="-25" dirty="0"/>
              <a:t> </a:t>
            </a:r>
            <a:r>
              <a:rPr sz="4000" spc="-5" dirty="0"/>
              <a:t>Discussion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50252" y="2395854"/>
            <a:ext cx="6637020" cy="2359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marR="360045" indent="-377825">
              <a:lnSpc>
                <a:spcPct val="100000"/>
              </a:lnSpc>
              <a:spcBef>
                <a:spcPts val="100"/>
              </a:spcBef>
              <a:tabLst>
                <a:tab pos="389890" algn="l"/>
              </a:tabLst>
            </a:pPr>
            <a:r>
              <a:rPr sz="1900" spc="-170" dirty="0">
                <a:solidFill>
                  <a:srgbClr val="5FCAEE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Trivia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is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ideal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telling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stories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through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images, </a:t>
            </a:r>
            <a:r>
              <a:rPr sz="2400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thanks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famous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infographics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published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by 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many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of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users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on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respective boards.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90525" marR="5080" indent="-377825">
              <a:lnSpc>
                <a:spcPct val="100000"/>
              </a:lnSpc>
              <a:spcBef>
                <a:spcPts val="1100"/>
              </a:spcBef>
              <a:tabLst>
                <a:tab pos="389890" algn="l"/>
              </a:tabLst>
            </a:pPr>
            <a:r>
              <a:rPr sz="1900" spc="-170" dirty="0">
                <a:solidFill>
                  <a:srgbClr val="5FCAEE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Trivia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is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image sharing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social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media service </a:t>
            </a:r>
            <a:r>
              <a:rPr sz="2400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designed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enable saving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discovery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of 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information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 internet using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images.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0079355" cy="7558405"/>
          </a:xfrm>
          <a:custGeom>
            <a:avLst/>
            <a:gdLst/>
            <a:ahLst/>
            <a:cxnLst/>
            <a:rect l="l" t="t" r="r" b="b"/>
            <a:pathLst>
              <a:path w="10079355" h="7558405">
                <a:moveTo>
                  <a:pt x="0" y="0"/>
                </a:moveTo>
                <a:lnTo>
                  <a:pt x="10079101" y="0"/>
                </a:lnTo>
                <a:lnTo>
                  <a:pt x="10079101" y="7558151"/>
                </a:lnTo>
                <a:lnTo>
                  <a:pt x="0" y="755815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0252" y="674052"/>
            <a:ext cx="640905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Conclusion</a:t>
            </a:r>
            <a:r>
              <a:rPr sz="4000" spc="-10" dirty="0"/>
              <a:t> </a:t>
            </a:r>
            <a:r>
              <a:rPr sz="4000" spc="-5" dirty="0"/>
              <a:t>and</a:t>
            </a:r>
            <a:r>
              <a:rPr sz="4000" spc="-10" dirty="0"/>
              <a:t> </a:t>
            </a:r>
            <a:r>
              <a:rPr sz="4000" spc="-20" dirty="0"/>
              <a:t>Future</a:t>
            </a:r>
            <a:r>
              <a:rPr sz="4000" spc="-10" dirty="0"/>
              <a:t> </a:t>
            </a:r>
            <a:r>
              <a:rPr sz="4000" spc="-5" dirty="0"/>
              <a:t>Scope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50252" y="2395854"/>
            <a:ext cx="6155690" cy="3649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marR="5080" indent="-377825">
              <a:lnSpc>
                <a:spcPct val="100000"/>
              </a:lnSpc>
              <a:spcBef>
                <a:spcPts val="100"/>
              </a:spcBef>
              <a:tabLst>
                <a:tab pos="389890" algn="l"/>
              </a:tabLst>
            </a:pPr>
            <a:r>
              <a:rPr sz="1900" spc="-170" dirty="0">
                <a:solidFill>
                  <a:srgbClr val="5FCAEE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Trivia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is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photography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website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where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2400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create his/her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account and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upload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photos.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  <a:tabLst>
                <a:tab pos="389890" algn="l"/>
              </a:tabLst>
            </a:pPr>
            <a:r>
              <a:rPr sz="1900" spc="-170" dirty="0">
                <a:solidFill>
                  <a:srgbClr val="5FCAEE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User can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aslo download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photos.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90525" marR="663575" indent="-377825">
              <a:lnSpc>
                <a:spcPct val="100000"/>
              </a:lnSpc>
              <a:spcBef>
                <a:spcPts val="1100"/>
              </a:spcBef>
              <a:tabLst>
                <a:tab pos="389890" algn="l"/>
              </a:tabLst>
            </a:pPr>
            <a:r>
              <a:rPr sz="1900" spc="-170" dirty="0">
                <a:solidFill>
                  <a:srgbClr val="5FCAEE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future,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we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could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add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 uploading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downloading videos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feature.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  <a:tabLst>
                <a:tab pos="389890" algn="l"/>
              </a:tabLst>
            </a:pPr>
            <a:r>
              <a:rPr sz="1900" spc="-170" dirty="0">
                <a:solidFill>
                  <a:srgbClr val="5FCAEE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Communication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with other users.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  <a:tabLst>
                <a:tab pos="389890" algn="l"/>
              </a:tabLst>
            </a:pPr>
            <a:r>
              <a:rPr sz="1900" spc="-170" dirty="0">
                <a:solidFill>
                  <a:srgbClr val="5FCAEE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Adding any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photo to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your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wishlist.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  <a:tabLst>
                <a:tab pos="389890" algn="l"/>
              </a:tabLst>
            </a:pPr>
            <a:r>
              <a:rPr sz="1900" spc="-170" dirty="0">
                <a:solidFill>
                  <a:srgbClr val="5FCAEE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900" spc="-170" dirty="0">
                <a:solidFill>
                  <a:srgbClr val="5FCAEE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400" spc="-17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Add no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icati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on f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eat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ur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0079355" cy="7558405"/>
          </a:xfrm>
          <a:custGeom>
            <a:avLst/>
            <a:gdLst/>
            <a:ahLst/>
            <a:cxnLst/>
            <a:rect l="l" t="t" r="r" b="b"/>
            <a:pathLst>
              <a:path w="10079355" h="7558405">
                <a:moveTo>
                  <a:pt x="0" y="0"/>
                </a:moveTo>
                <a:lnTo>
                  <a:pt x="10079101" y="0"/>
                </a:lnTo>
                <a:lnTo>
                  <a:pt x="10079101" y="7558151"/>
                </a:lnTo>
                <a:lnTo>
                  <a:pt x="0" y="755815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0252" y="674052"/>
            <a:ext cx="238442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References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50252" y="2395854"/>
            <a:ext cx="6666865" cy="277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marR="290195" indent="-377825">
              <a:lnSpc>
                <a:spcPct val="100000"/>
              </a:lnSpc>
              <a:spcBef>
                <a:spcPts val="100"/>
              </a:spcBef>
              <a:tabLst>
                <a:tab pos="389890" algn="l"/>
              </a:tabLst>
            </a:pPr>
            <a:r>
              <a:rPr sz="1900" spc="-170" dirty="0">
                <a:solidFill>
                  <a:srgbClr val="5FCAEE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https://</a:t>
            </a:r>
            <a:r>
              <a:rPr sz="2400" spc="-15" dirty="0">
                <a:latin typeface="Times New Roman" panose="02020603050405020304"/>
                <a:cs typeface="Times New Roman" panose="02020603050405020304"/>
                <a:hlinkClick r:id="rId1"/>
              </a:rPr>
              <a:t>www.bartleby.com/essay/Research-Paper- </a:t>
            </a:r>
            <a:r>
              <a:rPr sz="2400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On-Pinterest-FJ6QGG44EEV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  <a:tabLst>
                <a:tab pos="389890" algn="l"/>
              </a:tabLst>
            </a:pPr>
            <a:r>
              <a:rPr sz="1900" spc="-170" dirty="0">
                <a:solidFill>
                  <a:srgbClr val="5FCAEE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https://in.pinterest.com/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  <a:tabLst>
                <a:tab pos="389890" algn="l"/>
              </a:tabLst>
            </a:pPr>
            <a:r>
              <a:rPr sz="1900" spc="-170" dirty="0">
                <a:solidFill>
                  <a:srgbClr val="5FCAEE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https://</a:t>
            </a:r>
            <a:r>
              <a:rPr sz="2400" spc="-10" dirty="0">
                <a:latin typeface="Times New Roman" panose="02020603050405020304"/>
                <a:cs typeface="Times New Roman" panose="02020603050405020304"/>
                <a:hlinkClick r:id="rId2"/>
              </a:rPr>
              <a:t>www.youtube.com/watch?v=wfgGyQ_FDik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  <a:tabLst>
                <a:tab pos="389890" algn="l"/>
              </a:tabLst>
            </a:pPr>
            <a:r>
              <a:rPr sz="1900" spc="-170" dirty="0">
                <a:solidFill>
                  <a:srgbClr val="5FCAEE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https://en.wikipedia.org/wiki/Pinterest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  <a:tabLst>
                <a:tab pos="389890" algn="l"/>
              </a:tabLst>
            </a:pPr>
            <a:r>
              <a:rPr sz="1900" spc="-170" dirty="0">
                <a:solidFill>
                  <a:srgbClr val="5FCAEE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https://</a:t>
            </a:r>
            <a:r>
              <a:rPr sz="2400" spc="-10" dirty="0">
                <a:latin typeface="Times New Roman" panose="02020603050405020304"/>
                <a:cs typeface="Times New Roman" panose="02020603050405020304"/>
                <a:hlinkClick r:id="rId3"/>
              </a:rPr>
              <a:t>www.youtube.com/watch?v=k_WlkZ39rak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0079355" cy="7558405"/>
          </a:xfrm>
          <a:custGeom>
            <a:avLst/>
            <a:gdLst/>
            <a:ahLst/>
            <a:cxnLst/>
            <a:rect l="l" t="t" r="r" b="b"/>
            <a:pathLst>
              <a:path w="10079355" h="7558405">
                <a:moveTo>
                  <a:pt x="0" y="0"/>
                </a:moveTo>
                <a:lnTo>
                  <a:pt x="10079101" y="0"/>
                </a:lnTo>
                <a:lnTo>
                  <a:pt x="10079101" y="7558151"/>
                </a:lnTo>
                <a:lnTo>
                  <a:pt x="0" y="755815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3020" y="3371215"/>
            <a:ext cx="2679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 panose="02020603050405020304"/>
                <a:cs typeface="Times New Roman" panose="02020603050405020304"/>
              </a:rPr>
              <a:t>Thank</a:t>
            </a:r>
            <a:r>
              <a:rPr b="0" spc="-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0" spc="-50" dirty="0">
                <a:latin typeface="Times New Roman" panose="02020603050405020304"/>
                <a:cs typeface="Times New Roman" panose="02020603050405020304"/>
              </a:rPr>
              <a:t>You...!!</a:t>
            </a:r>
            <a:endParaRPr b="0" spc="-5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1" y="761"/>
            <a:ext cx="10079355" cy="7558405"/>
          </a:xfrm>
          <a:custGeom>
            <a:avLst/>
            <a:gdLst/>
            <a:ahLst/>
            <a:cxnLst/>
            <a:rect l="l" t="t" r="r" b="b"/>
            <a:pathLst>
              <a:path w="10079355" h="7558405">
                <a:moveTo>
                  <a:pt x="0" y="0"/>
                </a:moveTo>
                <a:lnTo>
                  <a:pt x="10079101" y="0"/>
                </a:lnTo>
                <a:lnTo>
                  <a:pt x="10079101" y="7558151"/>
                </a:lnTo>
                <a:lnTo>
                  <a:pt x="0" y="755815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Contents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73075" y="276860"/>
            <a:ext cx="4178935" cy="7116445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515"/>
              </a:spcBef>
              <a:buSzPct val="44000"/>
              <a:buFont typeface="Wingdings" panose="05000000000000000000"/>
              <a:buChar char=""/>
              <a:tabLst>
                <a:tab pos="334645" algn="l"/>
                <a:tab pos="335280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Introduction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35280" indent="-322580">
              <a:lnSpc>
                <a:spcPct val="100000"/>
              </a:lnSpc>
              <a:spcBef>
                <a:spcPts val="1415"/>
              </a:spcBef>
              <a:buSzPct val="44000"/>
              <a:buFont typeface="Wingdings" panose="05000000000000000000"/>
              <a:buChar char=""/>
              <a:tabLst>
                <a:tab pos="334645" algn="l"/>
                <a:tab pos="335280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Objectives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35280" indent="-322580">
              <a:lnSpc>
                <a:spcPct val="100000"/>
              </a:lnSpc>
              <a:spcBef>
                <a:spcPts val="1415"/>
              </a:spcBef>
              <a:buSzPct val="44000"/>
              <a:buFont typeface="Wingdings" panose="05000000000000000000"/>
              <a:buChar char=""/>
              <a:tabLst>
                <a:tab pos="334645" algn="l"/>
                <a:tab pos="335280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Scope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35280" indent="-322580">
              <a:lnSpc>
                <a:spcPct val="100000"/>
              </a:lnSpc>
              <a:spcBef>
                <a:spcPts val="1415"/>
              </a:spcBef>
              <a:buSzPct val="44000"/>
              <a:buFont typeface="Wingdings" panose="05000000000000000000"/>
              <a:buChar char=""/>
              <a:tabLst>
                <a:tab pos="334645" algn="l"/>
                <a:tab pos="335280" algn="l"/>
              </a:tabLst>
            </a:pP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Literature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Survey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35280" indent="-322580">
              <a:lnSpc>
                <a:spcPct val="100000"/>
              </a:lnSpc>
              <a:spcBef>
                <a:spcPts val="1415"/>
              </a:spcBef>
              <a:buSzPct val="44000"/>
              <a:buFont typeface="Wingdings" panose="05000000000000000000"/>
              <a:buChar char=""/>
              <a:tabLst>
                <a:tab pos="334645" algn="l"/>
                <a:tab pos="335280" algn="l"/>
              </a:tabLst>
            </a:pP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Proposed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System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35280" indent="-322580">
              <a:lnSpc>
                <a:spcPct val="100000"/>
              </a:lnSpc>
              <a:spcBef>
                <a:spcPts val="1415"/>
              </a:spcBef>
              <a:buSzPct val="44000"/>
              <a:buFont typeface="Wingdings" panose="05000000000000000000"/>
              <a:buChar char=""/>
              <a:tabLst>
                <a:tab pos="334645" algn="l"/>
                <a:tab pos="335280" algn="l"/>
              </a:tabLst>
            </a:pP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Project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Outcomes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35280" indent="-322580">
              <a:lnSpc>
                <a:spcPct val="100000"/>
              </a:lnSpc>
              <a:spcBef>
                <a:spcPts val="1415"/>
              </a:spcBef>
              <a:buSzPct val="44000"/>
              <a:buFont typeface="Wingdings" panose="05000000000000000000"/>
              <a:buChar char=""/>
              <a:tabLst>
                <a:tab pos="334645" algn="l"/>
                <a:tab pos="335280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Block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Diagram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35280" indent="-322580">
              <a:lnSpc>
                <a:spcPct val="100000"/>
              </a:lnSpc>
              <a:spcBef>
                <a:spcPts val="1415"/>
              </a:spcBef>
              <a:buSzPct val="44000"/>
              <a:buFont typeface="Wingdings" panose="05000000000000000000"/>
              <a:buChar char=""/>
              <a:tabLst>
                <a:tab pos="334645" algn="l"/>
                <a:tab pos="335280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24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Case/DFD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35280" indent="-322580">
              <a:lnSpc>
                <a:spcPct val="100000"/>
              </a:lnSpc>
              <a:spcBef>
                <a:spcPts val="1415"/>
              </a:spcBef>
              <a:buSzPct val="44000"/>
              <a:buFont typeface="Wingdings" panose="05000000000000000000"/>
              <a:buChar char=""/>
              <a:tabLst>
                <a:tab pos="334645" algn="l"/>
                <a:tab pos="335280" algn="l"/>
              </a:tabLst>
            </a:pP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Technology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Stack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35280" indent="-322580">
              <a:lnSpc>
                <a:spcPct val="100000"/>
              </a:lnSpc>
              <a:spcBef>
                <a:spcPts val="1415"/>
              </a:spcBef>
              <a:buSzPct val="44000"/>
              <a:buFont typeface="Wingdings" panose="05000000000000000000"/>
              <a:buChar char=""/>
              <a:tabLst>
                <a:tab pos="334645" algn="l"/>
                <a:tab pos="335280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Suggestions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in Review-1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35280" indent="-322580">
              <a:lnSpc>
                <a:spcPct val="100000"/>
              </a:lnSpc>
              <a:spcBef>
                <a:spcPts val="1415"/>
              </a:spcBef>
              <a:buSzPct val="44000"/>
              <a:buFont typeface="Wingdings" panose="05000000000000000000"/>
              <a:buChar char=""/>
              <a:tabLst>
                <a:tab pos="334645" algn="l"/>
                <a:tab pos="335280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Result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Discussion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35280" indent="-322580">
              <a:lnSpc>
                <a:spcPct val="100000"/>
              </a:lnSpc>
              <a:spcBef>
                <a:spcPts val="1415"/>
              </a:spcBef>
              <a:buSzPct val="44000"/>
              <a:buFont typeface="Wingdings" panose="05000000000000000000"/>
              <a:buChar char=""/>
              <a:tabLst>
                <a:tab pos="334645" algn="l"/>
                <a:tab pos="335280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Conclusion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Future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Scope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35280" indent="-322580">
              <a:lnSpc>
                <a:spcPct val="100000"/>
              </a:lnSpc>
              <a:spcBef>
                <a:spcPts val="1415"/>
              </a:spcBef>
              <a:buSzPct val="44000"/>
              <a:buFont typeface="Wingdings" panose="05000000000000000000"/>
              <a:buChar char=""/>
              <a:tabLst>
                <a:tab pos="334645" algn="l"/>
                <a:tab pos="335280" algn="l"/>
              </a:tabLst>
            </a:pP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References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0079355" cy="7558405"/>
          </a:xfrm>
          <a:custGeom>
            <a:avLst/>
            <a:gdLst/>
            <a:ahLst/>
            <a:cxnLst/>
            <a:rect l="l" t="t" r="r" b="b"/>
            <a:pathLst>
              <a:path w="10079355" h="7558405">
                <a:moveTo>
                  <a:pt x="0" y="0"/>
                </a:moveTo>
                <a:lnTo>
                  <a:pt x="10079101" y="0"/>
                </a:lnTo>
                <a:lnTo>
                  <a:pt x="10079101" y="7558151"/>
                </a:lnTo>
                <a:lnTo>
                  <a:pt x="0" y="755815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1450" y="773137"/>
            <a:ext cx="2933377" cy="35515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90537" y="1758315"/>
            <a:ext cx="9008110" cy="412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5593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Trivia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photography</a:t>
            </a:r>
            <a:r>
              <a:rPr sz="2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website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connects</a:t>
            </a:r>
            <a:r>
              <a:rPr sz="2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people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beautiful </a:t>
            </a:r>
            <a:r>
              <a:rPr sz="2400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photos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of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choice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feeling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emotions.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355600" marR="46355" indent="-342900">
              <a:lnSpc>
                <a:spcPct val="100000"/>
              </a:lnSpc>
              <a:buFont typeface="Arial MT"/>
              <a:buChar char="•"/>
              <a:tabLst>
                <a:tab pos="425450" algn="l"/>
                <a:tab pos="425450" algn="l"/>
                <a:tab pos="3935095" algn="l"/>
              </a:tabLst>
            </a:pPr>
            <a:r>
              <a:rPr dirty="0"/>
              <a:t>	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Trivia</a:t>
            </a:r>
            <a:r>
              <a:rPr sz="24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photography</a:t>
            </a:r>
            <a:r>
              <a:rPr sz="24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website	goal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“connect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everyone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world</a:t>
            </a:r>
            <a:r>
              <a:rPr sz="2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through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thing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2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find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interesting”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Trivia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is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a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social media has,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without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doubt,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sharing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categorizing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images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found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online,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changed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way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consumers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interact </a:t>
            </a:r>
            <a:r>
              <a:rPr sz="2400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with brands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businesses.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Users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browse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search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image.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0079355" cy="7558405"/>
          </a:xfrm>
          <a:custGeom>
            <a:avLst/>
            <a:gdLst/>
            <a:ahLst/>
            <a:cxnLst/>
            <a:rect l="l" t="t" r="r" b="b"/>
            <a:pathLst>
              <a:path w="10079355" h="7558405">
                <a:moveTo>
                  <a:pt x="0" y="0"/>
                </a:moveTo>
                <a:lnTo>
                  <a:pt x="10079101" y="0"/>
                </a:lnTo>
                <a:lnTo>
                  <a:pt x="10079101" y="7558151"/>
                </a:lnTo>
                <a:lnTo>
                  <a:pt x="0" y="755815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3036" y="773143"/>
            <a:ext cx="2529867" cy="44722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22617" y="1571624"/>
            <a:ext cx="8025765" cy="3157855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2700" indent="0">
              <a:lnSpc>
                <a:spcPct val="100000"/>
              </a:lnSpc>
              <a:spcBef>
                <a:spcPts val="1310"/>
              </a:spcBef>
              <a:buNone/>
              <a:tabLst>
                <a:tab pos="539750" algn="l"/>
                <a:tab pos="540385" algn="l"/>
                <a:tab pos="2531745" algn="l"/>
              </a:tabLst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540385" indent="-527685">
              <a:lnSpc>
                <a:spcPct val="100000"/>
              </a:lnSpc>
              <a:spcBef>
                <a:spcPts val="1210"/>
              </a:spcBef>
              <a:buAutoNum type="arabicPeriod"/>
              <a:tabLst>
                <a:tab pos="539750" algn="l"/>
                <a:tab pos="540385" algn="l"/>
              </a:tabLst>
            </a:pP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create user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friendly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interface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for our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website.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540385" indent="-527685">
              <a:lnSpc>
                <a:spcPct val="100000"/>
              </a:lnSpc>
              <a:spcBef>
                <a:spcPts val="1210"/>
              </a:spcBef>
              <a:buAutoNum type="arabicPeriod"/>
              <a:tabLst>
                <a:tab pos="539750" algn="l"/>
                <a:tab pos="540385" algn="l"/>
              </a:tabLst>
            </a:pP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develop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enable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share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photos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easily.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540385" indent="-527685">
              <a:lnSpc>
                <a:spcPct val="100000"/>
              </a:lnSpc>
              <a:spcBef>
                <a:spcPts val="1210"/>
              </a:spcBef>
              <a:buAutoNum type="arabicPeriod"/>
              <a:tabLst>
                <a:tab pos="539750" algn="l"/>
                <a:tab pos="540385" algn="l"/>
              </a:tabLst>
            </a:pP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Incorporate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Trivia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a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marketing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campaign.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540385" indent="-527685">
              <a:lnSpc>
                <a:spcPct val="100000"/>
              </a:lnSpc>
              <a:spcBef>
                <a:spcPts val="1210"/>
              </a:spcBef>
              <a:buAutoNum type="arabicPeriod"/>
              <a:tabLst>
                <a:tab pos="539750" algn="l"/>
                <a:tab pos="540385" algn="l"/>
              </a:tabLst>
            </a:pP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develop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Simple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Reactive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website.</a:t>
            </a:r>
            <a:endParaRPr sz="2400" spc="-5" dirty="0">
              <a:latin typeface="Times New Roman" panose="02020603050405020304"/>
              <a:cs typeface="Times New Roman" panose="02020603050405020304"/>
            </a:endParaRPr>
          </a:p>
          <a:p>
            <a:pPr marL="540385" indent="-527685">
              <a:lnSpc>
                <a:spcPct val="100000"/>
              </a:lnSpc>
              <a:spcBef>
                <a:spcPts val="1210"/>
              </a:spcBef>
              <a:buAutoNum type="arabicPeriod"/>
              <a:tabLst>
                <a:tab pos="539750" algn="l"/>
                <a:tab pos="540385" algn="l"/>
              </a:tabLst>
            </a:pPr>
            <a:r>
              <a:rPr lang="en-IN" sz="2400">
                <a:latin typeface="Times New Roman" panose="02020603050405020304"/>
                <a:cs typeface="Times New Roman" panose="02020603050405020304"/>
              </a:rPr>
              <a:t>To enable classifiers.</a:t>
            </a:r>
            <a:endParaRPr lang="en-IN"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0079355" cy="7558405"/>
          </a:xfrm>
          <a:custGeom>
            <a:avLst/>
            <a:gdLst/>
            <a:ahLst/>
            <a:cxnLst/>
            <a:rect l="l" t="t" r="r" b="b"/>
            <a:pathLst>
              <a:path w="10079355" h="7558405">
                <a:moveTo>
                  <a:pt x="0" y="0"/>
                </a:moveTo>
                <a:lnTo>
                  <a:pt x="10079101" y="0"/>
                </a:lnTo>
                <a:lnTo>
                  <a:pt x="10079101" y="7558151"/>
                </a:lnTo>
                <a:lnTo>
                  <a:pt x="0" y="755815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05081" y="773120"/>
            <a:ext cx="1624959" cy="4466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34682" y="1722754"/>
            <a:ext cx="8047990" cy="333438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54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User will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able to sign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login.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search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images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from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all over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 world.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Pictures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set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wallpaper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store the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pictures.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User can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upload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own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collection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of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photos.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lang="en-IN" sz="2400">
                <a:latin typeface="Times New Roman" panose="02020603050405020304"/>
                <a:cs typeface="Times New Roman" panose="02020603050405020304"/>
              </a:rPr>
              <a:t>User will be able to classify images.</a:t>
            </a:r>
            <a:endParaRPr lang="en-IN" sz="2400">
              <a:latin typeface="Times New Roman" panose="02020603050405020304"/>
              <a:cs typeface="Times New Roman" panose="02020603050405020304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lang="en-IN" sz="2400">
                <a:latin typeface="Times New Roman" panose="02020603050405020304"/>
                <a:cs typeface="Times New Roman" panose="02020603050405020304"/>
              </a:rPr>
              <a:t> User will be able to filter through images.</a:t>
            </a:r>
            <a:endParaRPr lang="en-IN"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0079355" cy="7558405"/>
          </a:xfrm>
          <a:custGeom>
            <a:avLst/>
            <a:gdLst/>
            <a:ahLst/>
            <a:cxnLst/>
            <a:rect l="l" t="t" r="r" b="b"/>
            <a:pathLst>
              <a:path w="10079355" h="7558405">
                <a:moveTo>
                  <a:pt x="0" y="0"/>
                </a:moveTo>
                <a:lnTo>
                  <a:pt x="10079101" y="0"/>
                </a:lnTo>
                <a:lnTo>
                  <a:pt x="10079101" y="7558151"/>
                </a:lnTo>
                <a:lnTo>
                  <a:pt x="0" y="755815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3032" y="773143"/>
            <a:ext cx="3989540" cy="44722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99757" y="1737359"/>
            <a:ext cx="8976995" cy="49022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54965" marR="5080" indent="-342900">
              <a:lnSpc>
                <a:spcPts val="2680"/>
              </a:lnSpc>
              <a:spcBef>
                <a:spcPts val="355"/>
              </a:spcBef>
              <a:buFont typeface="Times New Roman" panose="02020603050405020304"/>
              <a:buAutoNum type="arabicPeriod"/>
              <a:tabLst>
                <a:tab pos="528320" algn="l"/>
                <a:tab pos="528955" algn="l"/>
              </a:tabLst>
            </a:pPr>
            <a:r>
              <a:rPr dirty="0"/>
              <a:t>	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Image classification is a method to classify way images into their respective category</a:t>
            </a:r>
            <a:r>
              <a:rPr lang="en-IN"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classes.Image classification refers to the task of extracting information classes from a raster</a:t>
            </a:r>
            <a:r>
              <a:rPr lang="en-IN"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image. The resulting raster from image classification can be used to create thematic maps.The</a:t>
            </a:r>
            <a:r>
              <a:rPr lang="en-IN"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classification process is a multi-step workflow, therefore, the Image Classification toolbar has</a:t>
            </a:r>
            <a:r>
              <a:rPr lang="en-IN"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been developed to provided an integrated environment to perform classifications with thetools.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354965" marR="5080" indent="-342900">
              <a:lnSpc>
                <a:spcPts val="2680"/>
              </a:lnSpc>
              <a:spcBef>
                <a:spcPts val="355"/>
              </a:spcBef>
              <a:buFont typeface="Times New Roman" panose="02020603050405020304"/>
              <a:buAutoNum type="arabicPeriod"/>
              <a:tabLst>
                <a:tab pos="528320" algn="l"/>
                <a:tab pos="52895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Art Photo Index (API) is a visual index of important art and documentary photographers, their images and their websites from throughout the world. The photographers included in Art</a:t>
            </a:r>
            <a:r>
              <a:rPr lang="en-IN"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PhotoIndex have been selected as a result of their accomplishments in the art or documentary</a:t>
            </a:r>
            <a:r>
              <a:rPr lang="en-IN"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photography field. Find photo essays, slideshows, and featured galleries of images. Includes</a:t>
            </a:r>
            <a:r>
              <a:rPr lang="en-IN"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journalism photography and user-generated content.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0079355" cy="7558405"/>
          </a:xfrm>
          <a:custGeom>
            <a:avLst/>
            <a:gdLst/>
            <a:ahLst/>
            <a:cxnLst/>
            <a:rect l="l" t="t" r="r" b="b"/>
            <a:pathLst>
              <a:path w="10079355" h="7558405">
                <a:moveTo>
                  <a:pt x="0" y="0"/>
                </a:moveTo>
                <a:lnTo>
                  <a:pt x="10079101" y="0"/>
                </a:lnTo>
                <a:lnTo>
                  <a:pt x="10079101" y="7558151"/>
                </a:lnTo>
                <a:lnTo>
                  <a:pt x="0" y="755815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7737" y="360044"/>
            <a:ext cx="3356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Proposed</a:t>
            </a:r>
            <a:r>
              <a:rPr spc="-80" dirty="0"/>
              <a:t> </a:t>
            </a:r>
            <a:r>
              <a:rPr spc="-5" dirty="0"/>
              <a:t>System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6919" y="524913"/>
            <a:ext cx="346892" cy="3522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2652" y="1663700"/>
            <a:ext cx="7268209" cy="4453255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56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Login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system.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899795">
              <a:lnSpc>
                <a:spcPct val="100000"/>
              </a:lnSpc>
              <a:spcBef>
                <a:spcPts val="1460"/>
              </a:spcBef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User will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able to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login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or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create his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own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account.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93700" indent="-381000">
              <a:lnSpc>
                <a:spcPct val="100000"/>
              </a:lnSpc>
              <a:spcBef>
                <a:spcPts val="1420"/>
              </a:spcBef>
              <a:buAutoNum type="arabicPeriod" startAt="2"/>
              <a:tabLst>
                <a:tab pos="393065" algn="l"/>
                <a:tab pos="39370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Upload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images.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899795">
              <a:lnSpc>
                <a:spcPct val="100000"/>
              </a:lnSpc>
              <a:spcBef>
                <a:spcPts val="1460"/>
              </a:spcBef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upload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images.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93700" indent="-381000">
              <a:lnSpc>
                <a:spcPct val="100000"/>
              </a:lnSpc>
              <a:spcBef>
                <a:spcPts val="1420"/>
              </a:spcBef>
              <a:buAutoNum type="arabicPeriod" startAt="3"/>
              <a:tabLst>
                <a:tab pos="393065" algn="l"/>
                <a:tab pos="39370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Search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Images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899795">
              <a:lnSpc>
                <a:spcPct val="100000"/>
              </a:lnSpc>
              <a:spcBef>
                <a:spcPts val="1460"/>
              </a:spcBef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User can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search any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image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his need.</a:t>
            </a:r>
            <a:endParaRPr sz="2400" spc="-5" dirty="0">
              <a:latin typeface="Times New Roman" panose="02020603050405020304"/>
              <a:cs typeface="Times New Roman" panose="02020603050405020304"/>
            </a:endParaRPr>
          </a:p>
          <a:p>
            <a:pPr marL="899795">
              <a:lnSpc>
                <a:spcPct val="100000"/>
              </a:lnSpc>
              <a:spcBef>
                <a:spcPts val="1460"/>
              </a:spcBef>
            </a:pPr>
            <a:endParaRPr sz="2400" spc="-5" dirty="0">
              <a:latin typeface="Times New Roman" panose="02020603050405020304"/>
              <a:cs typeface="Times New Roman" panose="02020603050405020304"/>
            </a:endParaRPr>
          </a:p>
          <a:p>
            <a:pPr marL="899795">
              <a:lnSpc>
                <a:spcPct val="100000"/>
              </a:lnSpc>
              <a:spcBef>
                <a:spcPts val="1460"/>
              </a:spcBef>
            </a:pPr>
            <a:r>
              <a:rPr lang="en-IN" sz="2400">
                <a:latin typeface="Times New Roman" panose="02020603050405020304"/>
                <a:cs typeface="Times New Roman" panose="02020603050405020304"/>
              </a:rPr>
              <a:t>	</a:t>
            </a:r>
            <a:endParaRPr lang="en-IN"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0079355" cy="7558405"/>
          </a:xfrm>
          <a:custGeom>
            <a:avLst/>
            <a:gdLst/>
            <a:ahLst/>
            <a:cxnLst/>
            <a:rect l="l" t="t" r="r" b="b"/>
            <a:pathLst>
              <a:path w="10079355" h="7558405">
                <a:moveTo>
                  <a:pt x="0" y="0"/>
                </a:moveTo>
                <a:lnTo>
                  <a:pt x="10079101" y="0"/>
                </a:lnTo>
                <a:lnTo>
                  <a:pt x="10079101" y="7558151"/>
                </a:lnTo>
                <a:lnTo>
                  <a:pt x="0" y="755815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8744" y="773143"/>
            <a:ext cx="4275778" cy="44722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68362" y="1578610"/>
            <a:ext cx="7023100" cy="2633345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10"/>
              </a:spcBef>
              <a:buAutoNum type="arabicPeriod"/>
              <a:tabLst>
                <a:tab pos="469265" algn="l"/>
                <a:tab pos="469900" algn="l"/>
                <a:tab pos="119761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User	can log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in website with their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own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credentials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900" indent="-457200">
              <a:lnSpc>
                <a:spcPct val="100000"/>
              </a:lnSpc>
              <a:spcBef>
                <a:spcPts val="121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search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there image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per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there requirement.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900" indent="-457200">
              <a:lnSpc>
                <a:spcPct val="100000"/>
              </a:lnSpc>
              <a:spcBef>
                <a:spcPts val="121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upload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images.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900" indent="-457200">
              <a:lnSpc>
                <a:spcPct val="100000"/>
              </a:lnSpc>
              <a:spcBef>
                <a:spcPts val="121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lang="en-IN" sz="2400">
                <a:latin typeface="Times New Roman" panose="02020603050405020304"/>
                <a:cs typeface="Times New Roman" panose="02020603050405020304"/>
              </a:rPr>
              <a:t>User can filter through images.</a:t>
            </a:r>
            <a:endParaRPr lang="en-IN" sz="2400">
              <a:latin typeface="Times New Roman" panose="02020603050405020304"/>
              <a:cs typeface="Times New Roman" panose="02020603050405020304"/>
            </a:endParaRPr>
          </a:p>
          <a:p>
            <a:pPr marL="469900" indent="-457200">
              <a:lnSpc>
                <a:spcPct val="100000"/>
              </a:lnSpc>
              <a:spcBef>
                <a:spcPts val="121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lang="en-IN" sz="2400">
                <a:latin typeface="Times New Roman" panose="02020603050405020304"/>
                <a:cs typeface="Times New Roman" panose="02020603050405020304"/>
              </a:rPr>
              <a:t>User can classify images,</a:t>
            </a:r>
            <a:endParaRPr lang="en-IN"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0079355" cy="7558405"/>
          </a:xfrm>
          <a:custGeom>
            <a:avLst/>
            <a:gdLst/>
            <a:ahLst/>
            <a:cxnLst/>
            <a:rect l="l" t="t" r="r" b="b"/>
            <a:pathLst>
              <a:path w="10079355" h="7558405">
                <a:moveTo>
                  <a:pt x="0" y="0"/>
                </a:moveTo>
                <a:lnTo>
                  <a:pt x="10079101" y="0"/>
                </a:lnTo>
                <a:lnTo>
                  <a:pt x="10079101" y="7558151"/>
                </a:lnTo>
                <a:lnTo>
                  <a:pt x="0" y="755815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6842" y="773143"/>
            <a:ext cx="3427845" cy="447221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761" y="761"/>
            <a:ext cx="10079355" cy="7558405"/>
          </a:xfrm>
          <a:custGeom>
            <a:avLst/>
            <a:gdLst/>
            <a:ahLst/>
            <a:cxnLst/>
            <a:rect l="l" t="t" r="r" b="b"/>
            <a:pathLst>
              <a:path w="10079355" h="7558405">
                <a:moveTo>
                  <a:pt x="0" y="0"/>
                </a:moveTo>
                <a:lnTo>
                  <a:pt x="10079101" y="0"/>
                </a:lnTo>
                <a:lnTo>
                  <a:pt x="10079101" y="7558151"/>
                </a:lnTo>
                <a:lnTo>
                  <a:pt x="0" y="755815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1" name="Content Placeholder 10" descr="sssssss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08100" y="1724025"/>
            <a:ext cx="6319520" cy="50679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3571</Words>
  <Application>WPS Presentation</Application>
  <PresentationFormat>On-screen Show (4:3)</PresentationFormat>
  <Paragraphs>103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SimSun</vt:lpstr>
      <vt:lpstr>Wingdings</vt:lpstr>
      <vt:lpstr>Times New Roman</vt:lpstr>
      <vt:lpstr>Wingdings</vt:lpstr>
      <vt:lpstr>Arial MT</vt:lpstr>
      <vt:lpstr>Lucida Sans Unicode</vt:lpstr>
      <vt:lpstr>Calibri</vt:lpstr>
      <vt:lpstr>Microsoft YaHei</vt:lpstr>
      <vt:lpstr>Arial Unicode MS</vt:lpstr>
      <vt:lpstr>Office Theme</vt:lpstr>
      <vt:lpstr>Trivia - PhotoGraphy Website</vt:lpstr>
      <vt:lpstr>Contents</vt:lpstr>
      <vt:lpstr>PowerPoint 演示文稿</vt:lpstr>
      <vt:lpstr>PowerPoint 演示文稿</vt:lpstr>
      <vt:lpstr>PowerPoint 演示文稿</vt:lpstr>
      <vt:lpstr>PowerPoint 演示文稿</vt:lpstr>
      <vt:lpstr>Proposed System</vt:lpstr>
      <vt:lpstr>PowerPoint 演示文稿</vt:lpstr>
      <vt:lpstr>PowerPoint 演示文稿</vt:lpstr>
      <vt:lpstr>PowerPoint 演示文稿</vt:lpstr>
      <vt:lpstr>PowerPoint 演示文稿</vt:lpstr>
      <vt:lpstr>Suggestions in Review-1</vt:lpstr>
      <vt:lpstr>Result and Discussion</vt:lpstr>
      <vt:lpstr>Conclusion and Future Scope</vt:lpstr>
      <vt:lpstr>References</vt:lpstr>
      <vt:lpstr>Thank You...!!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Trivia - PhotoGraphy Website</dc:title>
  <dc:creator/>
  <cp:lastModifiedBy>MAYURESH</cp:lastModifiedBy>
  <cp:revision>1</cp:revision>
  <dcterms:created xsi:type="dcterms:W3CDTF">2022-11-11T11:12:12Z</dcterms:created>
  <dcterms:modified xsi:type="dcterms:W3CDTF">2022-11-11T11:12:12Z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2022-10-14T05:30:00Z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2022-11-05T05:30:00Z</vt:filetime>
  </property>
  <property fmtid="{D5CDD505-2E9C-101B-9397-08002B2CF9AE}" pid="5" name="ICV">
    <vt:lpwstr>EBB1F4BE121B4EE88CB64AD272080A8B</vt:lpwstr>
  </property>
  <property fmtid="{D5CDD505-2E9C-101B-9397-08002B2CF9AE}" pid="6" name="KSOProductBuildVer">
    <vt:lpwstr>1033-11.2.0.11380</vt:lpwstr>
  </property>
</Properties>
</file>