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71" r:id="rId10"/>
    <p:sldId id="261" r:id="rId11"/>
    <p:sldId id="262" r:id="rId12"/>
    <p:sldId id="265" r:id="rId13"/>
    <p:sldId id="267" r:id="rId14"/>
    <p:sldId id="268" r:id="rId15"/>
    <p:sldId id="269" r:id="rId16"/>
    <p:sldId id="272" r:id="rId17"/>
    <p:sldId id="273" r:id="rId18"/>
    <p:sldId id="275" r:id="rId19"/>
    <p:sldId id="276" r:id="rId20"/>
    <p:sldId id="274" r:id="rId21"/>
    <p:sldId id="270" r:id="rId22"/>
    <p:sldId id="264" r:id="rId23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Gupta" userId="8308f5fb9530c8ac" providerId="LiveId" clId="{048976B1-8934-4BCB-A36C-734669B82EBC}"/>
    <pc:docChg chg="undo custSel addSld delSld modSld sldOrd">
      <pc:chgData name="Ravi Gupta" userId="8308f5fb9530c8ac" providerId="LiveId" clId="{048976B1-8934-4BCB-A36C-734669B82EBC}" dt="2022-10-14T07:26:31.890" v="3486" actId="1036"/>
      <pc:docMkLst>
        <pc:docMk/>
      </pc:docMkLst>
      <pc:sldChg chg="modSp mod">
        <pc:chgData name="Ravi Gupta" userId="8308f5fb9530c8ac" providerId="LiveId" clId="{048976B1-8934-4BCB-A36C-734669B82EBC}" dt="2022-10-13T13:26:11.073" v="452" actId="20577"/>
        <pc:sldMkLst>
          <pc:docMk/>
          <pc:sldMk cId="0" sldId="257"/>
        </pc:sldMkLst>
        <pc:spChg chg="mod">
          <ac:chgData name="Ravi Gupta" userId="8308f5fb9530c8ac" providerId="LiveId" clId="{048976B1-8934-4BCB-A36C-734669B82EBC}" dt="2022-10-13T13:25:30.149" v="399" actId="14100"/>
          <ac:spMkLst>
            <pc:docMk/>
            <pc:sldMk cId="0" sldId="257"/>
            <ac:spMk id="7169" creationId="{C28B6490-8AB4-30C1-0132-E4ADD2D0BBFD}"/>
          </ac:spMkLst>
        </pc:spChg>
        <pc:spChg chg="mod">
          <ac:chgData name="Ravi Gupta" userId="8308f5fb9530c8ac" providerId="LiveId" clId="{048976B1-8934-4BCB-A36C-734669B82EBC}" dt="2022-10-13T13:26:11.073" v="452" actId="20577"/>
          <ac:spMkLst>
            <pc:docMk/>
            <pc:sldMk cId="0" sldId="257"/>
            <ac:spMk id="7170" creationId="{34B9B637-94F3-D274-3D6F-3267A3E8D6FD}"/>
          </ac:spMkLst>
        </pc:spChg>
      </pc:sldChg>
      <pc:sldChg chg="modSp mod">
        <pc:chgData name="Ravi Gupta" userId="8308f5fb9530c8ac" providerId="LiveId" clId="{048976B1-8934-4BCB-A36C-734669B82EBC}" dt="2022-10-13T13:27:13.707" v="534" actId="20577"/>
        <pc:sldMkLst>
          <pc:docMk/>
          <pc:sldMk cId="0" sldId="259"/>
        </pc:sldMkLst>
        <pc:spChg chg="mod">
          <ac:chgData name="Ravi Gupta" userId="8308f5fb9530c8ac" providerId="LiveId" clId="{048976B1-8934-4BCB-A36C-734669B82EBC}" dt="2022-10-13T13:27:13.707" v="534" actId="20577"/>
          <ac:spMkLst>
            <pc:docMk/>
            <pc:sldMk cId="0" sldId="259"/>
            <ac:spMk id="9218" creationId="{AFFC009C-AAF2-2EF2-AD2B-F575B6F9E9ED}"/>
          </ac:spMkLst>
        </pc:spChg>
      </pc:sldChg>
      <pc:sldChg chg="modSp mod">
        <pc:chgData name="Ravi Gupta" userId="8308f5fb9530c8ac" providerId="LiveId" clId="{048976B1-8934-4BCB-A36C-734669B82EBC}" dt="2022-10-14T07:07:25.563" v="2918" actId="20577"/>
        <pc:sldMkLst>
          <pc:docMk/>
          <pc:sldMk cId="0" sldId="260"/>
        </pc:sldMkLst>
        <pc:spChg chg="mod">
          <ac:chgData name="Ravi Gupta" userId="8308f5fb9530c8ac" providerId="LiveId" clId="{048976B1-8934-4BCB-A36C-734669B82EBC}" dt="2022-10-14T07:07:25.563" v="2918" actId="20577"/>
          <ac:spMkLst>
            <pc:docMk/>
            <pc:sldMk cId="0" sldId="260"/>
            <ac:spMk id="10242" creationId="{ADB4A4B7-707C-5B01-D905-348B5862FEE7}"/>
          </ac:spMkLst>
        </pc:spChg>
      </pc:sldChg>
      <pc:sldChg chg="modSp mod">
        <pc:chgData name="Ravi Gupta" userId="8308f5fb9530c8ac" providerId="LiveId" clId="{048976B1-8934-4BCB-A36C-734669B82EBC}" dt="2022-10-14T07:08:55.636" v="3012" actId="20577"/>
        <pc:sldMkLst>
          <pc:docMk/>
          <pc:sldMk cId="0" sldId="262"/>
        </pc:sldMkLst>
        <pc:spChg chg="mod">
          <ac:chgData name="Ravi Gupta" userId="8308f5fb9530c8ac" providerId="LiveId" clId="{048976B1-8934-4BCB-A36C-734669B82EBC}" dt="2022-10-14T07:08:55.636" v="3012" actId="20577"/>
          <ac:spMkLst>
            <pc:docMk/>
            <pc:sldMk cId="0" sldId="262"/>
            <ac:spMk id="12290" creationId="{BF919E70-A29C-8E5E-8528-0DAF3D142005}"/>
          </ac:spMkLst>
        </pc:spChg>
      </pc:sldChg>
      <pc:sldChg chg="addSp delSp modSp mod">
        <pc:chgData name="Ravi Gupta" userId="8308f5fb9530c8ac" providerId="LiveId" clId="{048976B1-8934-4BCB-A36C-734669B82EBC}" dt="2022-10-14T07:26:31.890" v="3486" actId="1036"/>
        <pc:sldMkLst>
          <pc:docMk/>
          <pc:sldMk cId="2572348716" sldId="265"/>
        </pc:sldMkLst>
        <pc:spChg chg="add del mod">
          <ac:chgData name="Ravi Gupta" userId="8308f5fb9530c8ac" providerId="LiveId" clId="{048976B1-8934-4BCB-A36C-734669B82EBC}" dt="2022-10-14T07:23:09.891" v="3444" actId="478"/>
          <ac:spMkLst>
            <pc:docMk/>
            <pc:sldMk cId="2572348716" sldId="265"/>
            <ac:spMk id="2" creationId="{21C8D9D8-62D4-3610-CD14-3347606A8E0A}"/>
          </ac:spMkLst>
        </pc:spChg>
        <pc:spChg chg="add del mod">
          <ac:chgData name="Ravi Gupta" userId="8308f5fb9530c8ac" providerId="LiveId" clId="{048976B1-8934-4BCB-A36C-734669B82EBC}" dt="2022-10-14T07:24:12.798" v="3452" actId="478"/>
          <ac:spMkLst>
            <pc:docMk/>
            <pc:sldMk cId="2572348716" sldId="265"/>
            <ac:spMk id="5" creationId="{1C3A1E27-7D55-CC7E-DEE5-01F0343D3829}"/>
          </ac:spMkLst>
        </pc:spChg>
        <pc:spChg chg="add mod">
          <ac:chgData name="Ravi Gupta" userId="8308f5fb9530c8ac" providerId="LiveId" clId="{048976B1-8934-4BCB-A36C-734669B82EBC}" dt="2022-10-14T07:26:31.890" v="3486" actId="1036"/>
          <ac:spMkLst>
            <pc:docMk/>
            <pc:sldMk cId="2572348716" sldId="265"/>
            <ac:spMk id="6" creationId="{F6C8E4C1-020C-6943-C73F-FF26849B2D3E}"/>
          </ac:spMkLst>
        </pc:spChg>
        <pc:spChg chg="add del mod">
          <ac:chgData name="Ravi Gupta" userId="8308f5fb9530c8ac" providerId="LiveId" clId="{048976B1-8934-4BCB-A36C-734669B82EBC}" dt="2022-10-14T07:25:16.396" v="3465" actId="478"/>
          <ac:spMkLst>
            <pc:docMk/>
            <pc:sldMk cId="2572348716" sldId="265"/>
            <ac:spMk id="7" creationId="{F1987D87-AD5D-873A-80D7-C6FD00E65E63}"/>
          </ac:spMkLst>
        </pc:spChg>
      </pc:sldChg>
      <pc:sldChg chg="modSp mod">
        <pc:chgData name="Ravi Gupta" userId="8308f5fb9530c8ac" providerId="LiveId" clId="{048976B1-8934-4BCB-A36C-734669B82EBC}" dt="2022-10-14T07:06:15.598" v="2869" actId="20577"/>
        <pc:sldMkLst>
          <pc:docMk/>
          <pc:sldMk cId="460217730" sldId="270"/>
        </pc:sldMkLst>
        <pc:spChg chg="mod">
          <ac:chgData name="Ravi Gupta" userId="8308f5fb9530c8ac" providerId="LiveId" clId="{048976B1-8934-4BCB-A36C-734669B82EBC}" dt="2022-10-14T07:06:15.598" v="2869" actId="20577"/>
          <ac:spMkLst>
            <pc:docMk/>
            <pc:sldMk cId="460217730" sldId="270"/>
            <ac:spMk id="3" creationId="{A352EDE4-A316-5B06-7DE3-7D282E2A96AD}"/>
          </ac:spMkLst>
        </pc:spChg>
      </pc:sldChg>
      <pc:sldChg chg="modSp mod">
        <pc:chgData name="Ravi Gupta" userId="8308f5fb9530c8ac" providerId="LiveId" clId="{048976B1-8934-4BCB-A36C-734669B82EBC}" dt="2022-10-14T07:07:44.619" v="2923" actId="20577"/>
        <pc:sldMkLst>
          <pc:docMk/>
          <pc:sldMk cId="4212791335" sldId="271"/>
        </pc:sldMkLst>
        <pc:spChg chg="mod">
          <ac:chgData name="Ravi Gupta" userId="8308f5fb9530c8ac" providerId="LiveId" clId="{048976B1-8934-4BCB-A36C-734669B82EBC}" dt="2022-10-14T07:07:44.619" v="2923" actId="20577"/>
          <ac:spMkLst>
            <pc:docMk/>
            <pc:sldMk cId="4212791335" sldId="271"/>
            <ac:spMk id="3" creationId="{A8C265B6-4912-B934-AF28-1F9B7C6D4E26}"/>
          </ac:spMkLst>
        </pc:spChg>
      </pc:sldChg>
      <pc:sldChg chg="modSp new mod ord">
        <pc:chgData name="Ravi Gupta" userId="8308f5fb9530c8ac" providerId="LiveId" clId="{048976B1-8934-4BCB-A36C-734669B82EBC}" dt="2022-10-13T16:20:25.839" v="2202" actId="20577"/>
        <pc:sldMkLst>
          <pc:docMk/>
          <pc:sldMk cId="609390649" sldId="272"/>
        </pc:sldMkLst>
        <pc:spChg chg="mod">
          <ac:chgData name="Ravi Gupta" userId="8308f5fb9530c8ac" providerId="LiveId" clId="{048976B1-8934-4BCB-A36C-734669B82EBC}" dt="2022-10-13T13:31:11.938" v="570" actId="20577"/>
          <ac:spMkLst>
            <pc:docMk/>
            <pc:sldMk cId="609390649" sldId="272"/>
            <ac:spMk id="2" creationId="{81061A39-C3B5-2C25-892A-382946C13B67}"/>
          </ac:spMkLst>
        </pc:spChg>
        <pc:spChg chg="mod">
          <ac:chgData name="Ravi Gupta" userId="8308f5fb9530c8ac" providerId="LiveId" clId="{048976B1-8934-4BCB-A36C-734669B82EBC}" dt="2022-10-13T16:20:25.839" v="2202" actId="20577"/>
          <ac:spMkLst>
            <pc:docMk/>
            <pc:sldMk cId="609390649" sldId="272"/>
            <ac:spMk id="3" creationId="{0DBE8E8A-9594-2BE2-2D82-804E708D25FE}"/>
          </ac:spMkLst>
        </pc:spChg>
      </pc:sldChg>
      <pc:sldChg chg="addSp delSp modSp new mod">
        <pc:chgData name="Ravi Gupta" userId="8308f5fb9530c8ac" providerId="LiveId" clId="{048976B1-8934-4BCB-A36C-734669B82EBC}" dt="2022-10-14T07:14:37.546" v="3177" actId="20577"/>
        <pc:sldMkLst>
          <pc:docMk/>
          <pc:sldMk cId="3147714898" sldId="273"/>
        </pc:sldMkLst>
        <pc:spChg chg="mod">
          <ac:chgData name="Ravi Gupta" userId="8308f5fb9530c8ac" providerId="LiveId" clId="{048976B1-8934-4BCB-A36C-734669B82EBC}" dt="2022-10-14T06:20:40.166" v="2605" actId="14100"/>
          <ac:spMkLst>
            <pc:docMk/>
            <pc:sldMk cId="3147714898" sldId="273"/>
            <ac:spMk id="2" creationId="{69E0FFDE-87BE-E63F-AB5D-411E3B9AECD2}"/>
          </ac:spMkLst>
        </pc:spChg>
        <pc:spChg chg="del mod">
          <ac:chgData name="Ravi Gupta" userId="8308f5fb9530c8ac" providerId="LiveId" clId="{048976B1-8934-4BCB-A36C-734669B82EBC}" dt="2022-10-14T06:26:34.227" v="2608"/>
          <ac:spMkLst>
            <pc:docMk/>
            <pc:sldMk cId="3147714898" sldId="273"/>
            <ac:spMk id="3" creationId="{C40D2A88-2281-6218-F47E-2C448309AD83}"/>
          </ac:spMkLst>
        </pc:spChg>
        <pc:spChg chg="add mod">
          <ac:chgData name="Ravi Gupta" userId="8308f5fb9530c8ac" providerId="LiveId" clId="{048976B1-8934-4BCB-A36C-734669B82EBC}" dt="2022-10-14T07:14:37.546" v="3177" actId="20577"/>
          <ac:spMkLst>
            <pc:docMk/>
            <pc:sldMk cId="3147714898" sldId="273"/>
            <ac:spMk id="8" creationId="{CBBE320B-B7D9-E0A4-2F07-517C51DF2568}"/>
          </ac:spMkLst>
        </pc:spChg>
        <pc:picChg chg="add del mod">
          <ac:chgData name="Ravi Gupta" userId="8308f5fb9530c8ac" providerId="LiveId" clId="{048976B1-8934-4BCB-A36C-734669B82EBC}" dt="2022-10-14T07:10:22.950" v="3016" actId="478"/>
          <ac:picMkLst>
            <pc:docMk/>
            <pc:sldMk cId="3147714898" sldId="273"/>
            <ac:picMk id="5" creationId="{3D319362-D750-CF0C-DAC3-C6230B336177}"/>
          </ac:picMkLst>
        </pc:picChg>
        <pc:picChg chg="add del mod modCrop">
          <ac:chgData name="Ravi Gupta" userId="8308f5fb9530c8ac" providerId="LiveId" clId="{048976B1-8934-4BCB-A36C-734669B82EBC}" dt="2022-10-14T07:10:02.177" v="3015" actId="21"/>
          <ac:picMkLst>
            <pc:docMk/>
            <pc:sldMk cId="3147714898" sldId="273"/>
            <ac:picMk id="7" creationId="{8D31A147-EBCB-6016-0D12-BC06262A77B7}"/>
          </ac:picMkLst>
        </pc:picChg>
        <pc:picChg chg="add mod">
          <ac:chgData name="Ravi Gupta" userId="8308f5fb9530c8ac" providerId="LiveId" clId="{048976B1-8934-4BCB-A36C-734669B82EBC}" dt="2022-10-14T07:13:50.172" v="3132" actId="1076"/>
          <ac:picMkLst>
            <pc:docMk/>
            <pc:sldMk cId="3147714898" sldId="273"/>
            <ac:picMk id="9" creationId="{34A318C9-1441-CAD4-D2F6-5E745954F591}"/>
          </ac:picMkLst>
        </pc:picChg>
        <pc:picChg chg="add mod">
          <ac:chgData name="Ravi Gupta" userId="8308f5fb9530c8ac" providerId="LiveId" clId="{048976B1-8934-4BCB-A36C-734669B82EBC}" dt="2022-10-14T07:14:04.678" v="3140" actId="1076"/>
          <ac:picMkLst>
            <pc:docMk/>
            <pc:sldMk cId="3147714898" sldId="273"/>
            <ac:picMk id="11" creationId="{605D91BB-7265-FDDE-3481-5431A0250859}"/>
          </ac:picMkLst>
        </pc:picChg>
      </pc:sldChg>
      <pc:sldChg chg="modSp new mod">
        <pc:chgData name="Ravi Gupta" userId="8308f5fb9530c8ac" providerId="LiveId" clId="{048976B1-8934-4BCB-A36C-734669B82EBC}" dt="2022-10-13T16:11:15.583" v="2157" actId="20577"/>
        <pc:sldMkLst>
          <pc:docMk/>
          <pc:sldMk cId="3969048451" sldId="274"/>
        </pc:sldMkLst>
        <pc:spChg chg="mod">
          <ac:chgData name="Ravi Gupta" userId="8308f5fb9530c8ac" providerId="LiveId" clId="{048976B1-8934-4BCB-A36C-734669B82EBC}" dt="2022-10-13T14:03:35.591" v="1521" actId="14100"/>
          <ac:spMkLst>
            <pc:docMk/>
            <pc:sldMk cId="3969048451" sldId="274"/>
            <ac:spMk id="2" creationId="{CAC5B9FC-4193-136A-C5BC-70B69CA3C83C}"/>
          </ac:spMkLst>
        </pc:spChg>
        <pc:spChg chg="mod">
          <ac:chgData name="Ravi Gupta" userId="8308f5fb9530c8ac" providerId="LiveId" clId="{048976B1-8934-4BCB-A36C-734669B82EBC}" dt="2022-10-13T16:11:15.583" v="2157" actId="20577"/>
          <ac:spMkLst>
            <pc:docMk/>
            <pc:sldMk cId="3969048451" sldId="274"/>
            <ac:spMk id="3" creationId="{66AF1525-C475-86EB-B53B-6A45D50EA4B4}"/>
          </ac:spMkLst>
        </pc:spChg>
      </pc:sldChg>
      <pc:sldChg chg="addSp delSp modSp new mod">
        <pc:chgData name="Ravi Gupta" userId="8308f5fb9530c8ac" providerId="LiveId" clId="{048976B1-8934-4BCB-A36C-734669B82EBC}" dt="2022-10-14T07:17:49.997" v="3320" actId="20577"/>
        <pc:sldMkLst>
          <pc:docMk/>
          <pc:sldMk cId="475113607" sldId="275"/>
        </pc:sldMkLst>
        <pc:spChg chg="del mod">
          <ac:chgData name="Ravi Gupta" userId="8308f5fb9530c8ac" providerId="LiveId" clId="{048976B1-8934-4BCB-A36C-734669B82EBC}" dt="2022-10-14T06:35:01.646" v="2662" actId="21"/>
          <ac:spMkLst>
            <pc:docMk/>
            <pc:sldMk cId="475113607" sldId="275"/>
            <ac:spMk id="2" creationId="{AA04555B-4308-270E-85D7-BC7D66F43F33}"/>
          </ac:spMkLst>
        </pc:spChg>
        <pc:spChg chg="del mod">
          <ac:chgData name="Ravi Gupta" userId="8308f5fb9530c8ac" providerId="LiveId" clId="{048976B1-8934-4BCB-A36C-734669B82EBC}" dt="2022-10-14T06:32:08.027" v="2643"/>
          <ac:spMkLst>
            <pc:docMk/>
            <pc:sldMk cId="475113607" sldId="275"/>
            <ac:spMk id="3" creationId="{FEAAE84D-D246-E112-355C-8798A34DCB0F}"/>
          </ac:spMkLst>
        </pc:spChg>
        <pc:spChg chg="add mod">
          <ac:chgData name="Ravi Gupta" userId="8308f5fb9530c8ac" providerId="LiveId" clId="{048976B1-8934-4BCB-A36C-734669B82EBC}" dt="2022-10-14T07:17:49.997" v="3320" actId="20577"/>
          <ac:spMkLst>
            <pc:docMk/>
            <pc:sldMk cId="475113607" sldId="275"/>
            <ac:spMk id="8" creationId="{FB1AD874-6A48-73DC-E040-33E4B8AF17BE}"/>
          </ac:spMkLst>
        </pc:spChg>
        <pc:picChg chg="add del mod">
          <ac:chgData name="Ravi Gupta" userId="8308f5fb9530c8ac" providerId="LiveId" clId="{048976B1-8934-4BCB-A36C-734669B82EBC}" dt="2022-10-14T07:14:52.908" v="3179" actId="21"/>
          <ac:picMkLst>
            <pc:docMk/>
            <pc:sldMk cId="475113607" sldId="275"/>
            <ac:picMk id="5" creationId="{EDFA4FE4-FDFD-79C7-A14F-5C87D2257702}"/>
          </ac:picMkLst>
        </pc:picChg>
        <pc:picChg chg="add del mod modCrop">
          <ac:chgData name="Ravi Gupta" userId="8308f5fb9530c8ac" providerId="LiveId" clId="{048976B1-8934-4BCB-A36C-734669B82EBC}" dt="2022-10-14T07:14:49.402" v="3178" actId="21"/>
          <ac:picMkLst>
            <pc:docMk/>
            <pc:sldMk cId="475113607" sldId="275"/>
            <ac:picMk id="7" creationId="{C308DFD8-8448-A764-E688-A817C390EF03}"/>
          </ac:picMkLst>
        </pc:picChg>
        <pc:picChg chg="add mod">
          <ac:chgData name="Ravi Gupta" userId="8308f5fb9530c8ac" providerId="LiveId" clId="{048976B1-8934-4BCB-A36C-734669B82EBC}" dt="2022-10-14T07:16:00.054" v="3248" actId="14100"/>
          <ac:picMkLst>
            <pc:docMk/>
            <pc:sldMk cId="475113607" sldId="275"/>
            <ac:picMk id="9" creationId="{6FA34878-7D7D-903C-26ED-63022415F237}"/>
          </ac:picMkLst>
        </pc:picChg>
        <pc:picChg chg="add mod">
          <ac:chgData name="Ravi Gupta" userId="8308f5fb9530c8ac" providerId="LiveId" clId="{048976B1-8934-4BCB-A36C-734669B82EBC}" dt="2022-10-14T07:16:40.441" v="3253" actId="14100"/>
          <ac:picMkLst>
            <pc:docMk/>
            <pc:sldMk cId="475113607" sldId="275"/>
            <ac:picMk id="11" creationId="{3EB2BD1F-4DFA-1080-F343-3B92714A3226}"/>
          </ac:picMkLst>
        </pc:picChg>
      </pc:sldChg>
      <pc:sldChg chg="addSp modSp new mod">
        <pc:chgData name="Ravi Gupta" userId="8308f5fb9530c8ac" providerId="LiveId" clId="{048976B1-8934-4BCB-A36C-734669B82EBC}" dt="2022-10-14T07:21:03.796" v="3423" actId="20577"/>
        <pc:sldMkLst>
          <pc:docMk/>
          <pc:sldMk cId="420320873" sldId="276"/>
        </pc:sldMkLst>
        <pc:spChg chg="mod">
          <ac:chgData name="Ravi Gupta" userId="8308f5fb9530c8ac" providerId="LiveId" clId="{048976B1-8934-4BCB-A36C-734669B82EBC}" dt="2022-10-14T07:21:03.796" v="3423" actId="20577"/>
          <ac:spMkLst>
            <pc:docMk/>
            <pc:sldMk cId="420320873" sldId="276"/>
            <ac:spMk id="3" creationId="{26B47E03-8561-8C04-93BF-50AEED2F060F}"/>
          </ac:spMkLst>
        </pc:spChg>
        <pc:picChg chg="add mod modCrop">
          <ac:chgData name="Ravi Gupta" userId="8308f5fb9530c8ac" providerId="LiveId" clId="{048976B1-8934-4BCB-A36C-734669B82EBC}" dt="2022-10-14T07:21:01.029" v="3422" actId="1076"/>
          <ac:picMkLst>
            <pc:docMk/>
            <pc:sldMk cId="420320873" sldId="276"/>
            <ac:picMk id="4" creationId="{68DCB755-20D6-3BD8-84EF-08DC2A80D5E4}"/>
          </ac:picMkLst>
        </pc:picChg>
      </pc:sldChg>
      <pc:sldChg chg="addSp delSp modSp new del mod">
        <pc:chgData name="Ravi Gupta" userId="8308f5fb9530c8ac" providerId="LiveId" clId="{048976B1-8934-4BCB-A36C-734669B82EBC}" dt="2022-10-14T07:18:32.826" v="3322" actId="2696"/>
        <pc:sldMkLst>
          <pc:docMk/>
          <pc:sldMk cId="3190627115" sldId="276"/>
        </pc:sldMkLst>
        <pc:picChg chg="add del mod modCrop">
          <ac:chgData name="Ravi Gupta" userId="8308f5fb9530c8ac" providerId="LiveId" clId="{048976B1-8934-4BCB-A36C-734669B82EBC}" dt="2022-10-14T07:18:03.804" v="3321" actId="21"/>
          <ac:picMkLst>
            <pc:docMk/>
            <pc:sldMk cId="3190627115" sldId="276"/>
            <ac:picMk id="3" creationId="{90E4ED43-18DF-68DD-2655-AECC96EBC443}"/>
          </ac:picMkLst>
        </pc:picChg>
      </pc:sldChg>
      <pc:sldChg chg="new del">
        <pc:chgData name="Ravi Gupta" userId="8308f5fb9530c8ac" providerId="LiveId" clId="{048976B1-8934-4BCB-A36C-734669B82EBC}" dt="2022-10-14T07:09:53.441" v="3014" actId="680"/>
        <pc:sldMkLst>
          <pc:docMk/>
          <pc:sldMk cId="3143163145" sldId="277"/>
        </pc:sldMkLst>
      </pc:sldChg>
    </pc:docChg>
  </pc:docChgLst>
  <pc:docChgLst>
    <pc:chgData name="Ravi Gupta" userId="8308f5fb9530c8ac" providerId="LiveId" clId="{9531EC54-B17E-4FF3-B494-D857914430ED}"/>
    <pc:docChg chg="undo custSel addSld delSld modSld sldOrd">
      <pc:chgData name="Ravi Gupta" userId="8308f5fb9530c8ac" providerId="LiveId" clId="{9531EC54-B17E-4FF3-B494-D857914430ED}" dt="2022-09-22T07:47:52.421" v="1461" actId="20577"/>
      <pc:docMkLst>
        <pc:docMk/>
      </pc:docMkLst>
      <pc:sldChg chg="modSp mod">
        <pc:chgData name="Ravi Gupta" userId="8308f5fb9530c8ac" providerId="LiveId" clId="{9531EC54-B17E-4FF3-B494-D857914430ED}" dt="2022-09-22T07:47:52.421" v="1461" actId="20577"/>
        <pc:sldMkLst>
          <pc:docMk/>
          <pc:sldMk cId="0" sldId="257"/>
        </pc:sldMkLst>
        <pc:spChg chg="mod">
          <ac:chgData name="Ravi Gupta" userId="8308f5fb9530c8ac" providerId="LiveId" clId="{9531EC54-B17E-4FF3-B494-D857914430ED}" dt="2022-09-22T07:47:52.421" v="1461" actId="20577"/>
          <ac:spMkLst>
            <pc:docMk/>
            <pc:sldMk cId="0" sldId="257"/>
            <ac:spMk id="7170" creationId="{34B9B637-94F3-D274-3D6F-3267A3E8D6FD}"/>
          </ac:spMkLst>
        </pc:spChg>
      </pc:sldChg>
      <pc:sldChg chg="modSp mod">
        <pc:chgData name="Ravi Gupta" userId="8308f5fb9530c8ac" providerId="LiveId" clId="{9531EC54-B17E-4FF3-B494-D857914430ED}" dt="2022-09-13T14:20:08.358" v="526" actId="20577"/>
        <pc:sldMkLst>
          <pc:docMk/>
          <pc:sldMk cId="0" sldId="258"/>
        </pc:sldMkLst>
        <pc:spChg chg="mod">
          <ac:chgData name="Ravi Gupta" userId="8308f5fb9530c8ac" providerId="LiveId" clId="{9531EC54-B17E-4FF3-B494-D857914430ED}" dt="2022-09-13T14:20:08.358" v="526" actId="20577"/>
          <ac:spMkLst>
            <pc:docMk/>
            <pc:sldMk cId="0" sldId="258"/>
            <ac:spMk id="8194" creationId="{C82E74C6-556D-8080-29ED-709D8F352D54}"/>
          </ac:spMkLst>
        </pc:spChg>
      </pc:sldChg>
      <pc:sldChg chg="modSp mod">
        <pc:chgData name="Ravi Gupta" userId="8308f5fb9530c8ac" providerId="LiveId" clId="{9531EC54-B17E-4FF3-B494-D857914430ED}" dt="2022-09-13T14:12:18.805" v="130" actId="20577"/>
        <pc:sldMkLst>
          <pc:docMk/>
          <pc:sldMk cId="0" sldId="259"/>
        </pc:sldMkLst>
        <pc:spChg chg="mod">
          <ac:chgData name="Ravi Gupta" userId="8308f5fb9530c8ac" providerId="LiveId" clId="{9531EC54-B17E-4FF3-B494-D857914430ED}" dt="2022-09-13T14:12:18.805" v="130" actId="20577"/>
          <ac:spMkLst>
            <pc:docMk/>
            <pc:sldMk cId="0" sldId="259"/>
            <ac:spMk id="9218" creationId="{AFFC009C-AAF2-2EF2-AD2B-F575B6F9E9ED}"/>
          </ac:spMkLst>
        </pc:spChg>
      </pc:sldChg>
      <pc:sldChg chg="modSp mod">
        <pc:chgData name="Ravi Gupta" userId="8308f5fb9530c8ac" providerId="LiveId" clId="{9531EC54-B17E-4FF3-B494-D857914430ED}" dt="2022-09-13T14:21:05.237" v="532" actId="20577"/>
        <pc:sldMkLst>
          <pc:docMk/>
          <pc:sldMk cId="0" sldId="260"/>
        </pc:sldMkLst>
        <pc:spChg chg="mod">
          <ac:chgData name="Ravi Gupta" userId="8308f5fb9530c8ac" providerId="LiveId" clId="{9531EC54-B17E-4FF3-B494-D857914430ED}" dt="2022-09-13T14:21:05.237" v="532" actId="20577"/>
          <ac:spMkLst>
            <pc:docMk/>
            <pc:sldMk cId="0" sldId="260"/>
            <ac:spMk id="10242" creationId="{ADB4A4B7-707C-5B01-D905-348B5862FEE7}"/>
          </ac:spMkLst>
        </pc:spChg>
      </pc:sldChg>
      <pc:sldChg chg="modSp mod">
        <pc:chgData name="Ravi Gupta" userId="8308f5fb9530c8ac" providerId="LiveId" clId="{9531EC54-B17E-4FF3-B494-D857914430ED}" dt="2022-09-15T07:57:20.301" v="1287" actId="20577"/>
        <pc:sldMkLst>
          <pc:docMk/>
          <pc:sldMk cId="0" sldId="261"/>
        </pc:sldMkLst>
        <pc:spChg chg="mod">
          <ac:chgData name="Ravi Gupta" userId="8308f5fb9530c8ac" providerId="LiveId" clId="{9531EC54-B17E-4FF3-B494-D857914430ED}" dt="2022-09-15T07:57:20.301" v="1287" actId="20577"/>
          <ac:spMkLst>
            <pc:docMk/>
            <pc:sldMk cId="0" sldId="261"/>
            <ac:spMk id="11265" creationId="{D57833AD-FCD7-EA93-34AE-0789632E2669}"/>
          </ac:spMkLst>
        </pc:spChg>
        <pc:spChg chg="mod">
          <ac:chgData name="Ravi Gupta" userId="8308f5fb9530c8ac" providerId="LiveId" clId="{9531EC54-B17E-4FF3-B494-D857914430ED}" dt="2022-09-14T13:51:10.093" v="759" actId="14100"/>
          <ac:spMkLst>
            <pc:docMk/>
            <pc:sldMk cId="0" sldId="261"/>
            <ac:spMk id="11266" creationId="{724B195D-9A1E-72D6-C00F-8AEA9F931972}"/>
          </ac:spMkLst>
        </pc:spChg>
      </pc:sldChg>
      <pc:sldChg chg="modSp mod">
        <pc:chgData name="Ravi Gupta" userId="8308f5fb9530c8ac" providerId="LiveId" clId="{9531EC54-B17E-4FF3-B494-D857914430ED}" dt="2022-09-15T07:57:27.602" v="1289" actId="20577"/>
        <pc:sldMkLst>
          <pc:docMk/>
          <pc:sldMk cId="0" sldId="262"/>
        </pc:sldMkLst>
        <pc:spChg chg="mod">
          <ac:chgData name="Ravi Gupta" userId="8308f5fb9530c8ac" providerId="LiveId" clId="{9531EC54-B17E-4FF3-B494-D857914430ED}" dt="2022-09-15T07:57:27.602" v="1289" actId="20577"/>
          <ac:spMkLst>
            <pc:docMk/>
            <pc:sldMk cId="0" sldId="262"/>
            <ac:spMk id="12289" creationId="{2CCC8AD6-A317-A1A6-9BC5-1F41CB61C76B}"/>
          </ac:spMkLst>
        </pc:spChg>
      </pc:sldChg>
      <pc:sldChg chg="modSp del mod">
        <pc:chgData name="Ravi Gupta" userId="8308f5fb9530c8ac" providerId="LiveId" clId="{9531EC54-B17E-4FF3-B494-D857914430ED}" dt="2022-09-14T15:48:22.987" v="883" actId="2696"/>
        <pc:sldMkLst>
          <pc:docMk/>
          <pc:sldMk cId="0" sldId="263"/>
        </pc:sldMkLst>
        <pc:spChg chg="mod">
          <ac:chgData name="Ravi Gupta" userId="8308f5fb9530c8ac" providerId="LiveId" clId="{9531EC54-B17E-4FF3-B494-D857914430ED}" dt="2022-09-13T14:22:17.957" v="539" actId="20577"/>
          <ac:spMkLst>
            <pc:docMk/>
            <pc:sldMk cId="0" sldId="263"/>
            <ac:spMk id="13314" creationId="{1EA44EA1-9B15-B2BE-6FEF-90232D3594BD}"/>
          </ac:spMkLst>
        </pc:spChg>
      </pc:sldChg>
      <pc:sldChg chg="addSp delSp modSp mod">
        <pc:chgData name="Ravi Gupta" userId="8308f5fb9530c8ac" providerId="LiveId" clId="{9531EC54-B17E-4FF3-B494-D857914430ED}" dt="2022-07-28T14:34:48.741" v="3" actId="14100"/>
        <pc:sldMkLst>
          <pc:docMk/>
          <pc:sldMk cId="2572348716" sldId="265"/>
        </pc:sldMkLst>
        <pc:picChg chg="add mod">
          <ac:chgData name="Ravi Gupta" userId="8308f5fb9530c8ac" providerId="LiveId" clId="{9531EC54-B17E-4FF3-B494-D857914430ED}" dt="2022-07-28T14:34:48.741" v="3" actId="14100"/>
          <ac:picMkLst>
            <pc:docMk/>
            <pc:sldMk cId="2572348716" sldId="265"/>
            <ac:picMk id="3" creationId="{8F2CD732-8499-DC1D-BDC8-8D0DFCC2B257}"/>
          </ac:picMkLst>
        </pc:picChg>
        <pc:picChg chg="del">
          <ac:chgData name="Ravi Gupta" userId="8308f5fb9530c8ac" providerId="LiveId" clId="{9531EC54-B17E-4FF3-B494-D857914430ED}" dt="2022-07-28T14:33:44.176" v="0" actId="21"/>
          <ac:picMkLst>
            <pc:docMk/>
            <pc:sldMk cId="2572348716" sldId="265"/>
            <ac:picMk id="9" creationId="{4ABC4C8F-F5D0-E9EE-D251-212DDF145B69}"/>
          </ac:picMkLst>
        </pc:picChg>
      </pc:sldChg>
      <pc:sldChg chg="modSp new del mod">
        <pc:chgData name="Ravi Gupta" userId="8308f5fb9530c8ac" providerId="LiveId" clId="{9531EC54-B17E-4FF3-B494-D857914430ED}" dt="2022-09-15T07:57:11.554" v="1285" actId="2696"/>
        <pc:sldMkLst>
          <pc:docMk/>
          <pc:sldMk cId="4128286217" sldId="266"/>
        </pc:sldMkLst>
        <pc:spChg chg="mod">
          <ac:chgData name="Ravi Gupta" userId="8308f5fb9530c8ac" providerId="LiveId" clId="{9531EC54-B17E-4FF3-B494-D857914430ED}" dt="2022-09-14T13:50:55.659" v="758"/>
          <ac:spMkLst>
            <pc:docMk/>
            <pc:sldMk cId="4128286217" sldId="266"/>
            <ac:spMk id="2" creationId="{59D69A77-59F0-D3C5-C8E6-32FE0C99C759}"/>
          </ac:spMkLst>
        </pc:spChg>
        <pc:spChg chg="mod">
          <ac:chgData name="Ravi Gupta" userId="8308f5fb9530c8ac" providerId="LiveId" clId="{9531EC54-B17E-4FF3-B494-D857914430ED}" dt="2022-09-15T07:56:25.229" v="1284" actId="6549"/>
          <ac:spMkLst>
            <pc:docMk/>
            <pc:sldMk cId="4128286217" sldId="266"/>
            <ac:spMk id="3" creationId="{9A884801-F2AE-2C57-115B-7145F2E8166D}"/>
          </ac:spMkLst>
        </pc:spChg>
      </pc:sldChg>
      <pc:sldChg chg="addSp modSp new mod ord">
        <pc:chgData name="Ravi Gupta" userId="8308f5fb9530c8ac" providerId="LiveId" clId="{9531EC54-B17E-4FF3-B494-D857914430ED}" dt="2022-09-15T11:37:23.682" v="1439"/>
        <pc:sldMkLst>
          <pc:docMk/>
          <pc:sldMk cId="458906291" sldId="267"/>
        </pc:sldMkLst>
        <pc:spChg chg="mod">
          <ac:chgData name="Ravi Gupta" userId="8308f5fb9530c8ac" providerId="LiveId" clId="{9531EC54-B17E-4FF3-B494-D857914430ED}" dt="2022-09-15T07:57:37.140" v="1291" actId="20577"/>
          <ac:spMkLst>
            <pc:docMk/>
            <pc:sldMk cId="458906291" sldId="267"/>
            <ac:spMk id="2" creationId="{2C0F2D86-53AC-1479-912C-B79A591B2512}"/>
          </ac:spMkLst>
        </pc:spChg>
        <pc:picChg chg="add mod">
          <ac:chgData name="Ravi Gupta" userId="8308f5fb9530c8ac" providerId="LiveId" clId="{9531EC54-B17E-4FF3-B494-D857914430ED}" dt="2022-09-14T15:44:07.282" v="824" actId="1076"/>
          <ac:picMkLst>
            <pc:docMk/>
            <pc:sldMk cId="458906291" sldId="267"/>
            <ac:picMk id="3" creationId="{8F8E13DF-9619-2727-2D4B-4CD6248F95C9}"/>
          </ac:picMkLst>
        </pc:picChg>
        <pc:picChg chg="add mod">
          <ac:chgData name="Ravi Gupta" userId="8308f5fb9530c8ac" providerId="LiveId" clId="{9531EC54-B17E-4FF3-B494-D857914430ED}" dt="2022-09-14T15:44:46.075" v="828" actId="1076"/>
          <ac:picMkLst>
            <pc:docMk/>
            <pc:sldMk cId="458906291" sldId="267"/>
            <ac:picMk id="4" creationId="{8E775F79-BD08-5F04-C32F-59F8D8DB2F45}"/>
          </ac:picMkLst>
        </pc:picChg>
      </pc:sldChg>
      <pc:sldChg chg="addSp modSp new mod">
        <pc:chgData name="Ravi Gupta" userId="8308f5fb9530c8ac" providerId="LiveId" clId="{9531EC54-B17E-4FF3-B494-D857914430ED}" dt="2022-09-15T07:57:48.299" v="1295" actId="20577"/>
        <pc:sldMkLst>
          <pc:docMk/>
          <pc:sldMk cId="2071540915" sldId="268"/>
        </pc:sldMkLst>
        <pc:spChg chg="mod">
          <ac:chgData name="Ravi Gupta" userId="8308f5fb9530c8ac" providerId="LiveId" clId="{9531EC54-B17E-4FF3-B494-D857914430ED}" dt="2022-09-15T07:57:48.299" v="1295" actId="20577"/>
          <ac:spMkLst>
            <pc:docMk/>
            <pc:sldMk cId="2071540915" sldId="268"/>
            <ac:spMk id="2" creationId="{4D6FCEA0-C413-7FD2-55EF-577D78FD985C}"/>
          </ac:spMkLst>
        </pc:spChg>
        <pc:picChg chg="add mod">
          <ac:chgData name="Ravi Gupta" userId="8308f5fb9530c8ac" providerId="LiveId" clId="{9531EC54-B17E-4FF3-B494-D857914430ED}" dt="2022-09-14T15:47:13.097" v="882" actId="14100"/>
          <ac:picMkLst>
            <pc:docMk/>
            <pc:sldMk cId="2071540915" sldId="268"/>
            <ac:picMk id="3" creationId="{BF88BA31-13A0-0D81-B4B2-3ECCF9230F78}"/>
          </ac:picMkLst>
        </pc:picChg>
        <pc:picChg chg="add mod">
          <ac:chgData name="Ravi Gupta" userId="8308f5fb9530c8ac" providerId="LiveId" clId="{9531EC54-B17E-4FF3-B494-D857914430ED}" dt="2022-09-14T15:47:08.549" v="881" actId="1076"/>
          <ac:picMkLst>
            <pc:docMk/>
            <pc:sldMk cId="2071540915" sldId="268"/>
            <ac:picMk id="4" creationId="{B68615A3-8A3E-7459-CDA8-2C659039B24F}"/>
          </ac:picMkLst>
        </pc:picChg>
      </pc:sldChg>
      <pc:sldChg chg="modSp new mod">
        <pc:chgData name="Ravi Gupta" userId="8308f5fb9530c8ac" providerId="LiveId" clId="{9531EC54-B17E-4FF3-B494-D857914430ED}" dt="2022-09-15T07:58:15.935" v="1309" actId="20577"/>
        <pc:sldMkLst>
          <pc:docMk/>
          <pc:sldMk cId="4211587514" sldId="269"/>
        </pc:sldMkLst>
        <pc:spChg chg="mod">
          <ac:chgData name="Ravi Gupta" userId="8308f5fb9530c8ac" providerId="LiveId" clId="{9531EC54-B17E-4FF3-B494-D857914430ED}" dt="2022-09-15T07:57:53.741" v="1297" actId="20577"/>
          <ac:spMkLst>
            <pc:docMk/>
            <pc:sldMk cId="4211587514" sldId="269"/>
            <ac:spMk id="2" creationId="{B57AC220-8712-86B9-3A00-6787AFB4635D}"/>
          </ac:spMkLst>
        </pc:spChg>
        <pc:spChg chg="mod">
          <ac:chgData name="Ravi Gupta" userId="8308f5fb9530c8ac" providerId="LiveId" clId="{9531EC54-B17E-4FF3-B494-D857914430ED}" dt="2022-09-15T07:58:15.935" v="1309" actId="20577"/>
          <ac:spMkLst>
            <pc:docMk/>
            <pc:sldMk cId="4211587514" sldId="269"/>
            <ac:spMk id="3" creationId="{DA935CB2-9653-CF89-7567-9DE7CC32C3DF}"/>
          </ac:spMkLst>
        </pc:spChg>
      </pc:sldChg>
      <pc:sldChg chg="modSp new mod">
        <pc:chgData name="Ravi Gupta" userId="8308f5fb9530c8ac" providerId="LiveId" clId="{9531EC54-B17E-4FF3-B494-D857914430ED}" dt="2022-09-15T11:20:20.314" v="1437" actId="207"/>
        <pc:sldMkLst>
          <pc:docMk/>
          <pc:sldMk cId="460217730" sldId="270"/>
        </pc:sldMkLst>
        <pc:spChg chg="mod">
          <ac:chgData name="Ravi Gupta" userId="8308f5fb9530c8ac" providerId="LiveId" clId="{9531EC54-B17E-4FF3-B494-D857914430ED}" dt="2022-09-15T11:14:56.275" v="1349" actId="14100"/>
          <ac:spMkLst>
            <pc:docMk/>
            <pc:sldMk cId="460217730" sldId="270"/>
            <ac:spMk id="2" creationId="{71A99854-FFA0-8689-CE69-1873F1BE0482}"/>
          </ac:spMkLst>
        </pc:spChg>
        <pc:spChg chg="mod">
          <ac:chgData name="Ravi Gupta" userId="8308f5fb9530c8ac" providerId="LiveId" clId="{9531EC54-B17E-4FF3-B494-D857914430ED}" dt="2022-09-15T11:20:20.314" v="1437" actId="207"/>
          <ac:spMkLst>
            <pc:docMk/>
            <pc:sldMk cId="460217730" sldId="270"/>
            <ac:spMk id="3" creationId="{A352EDE4-A316-5B06-7DE3-7D282E2A96AD}"/>
          </ac:spMkLst>
        </pc:spChg>
      </pc:sldChg>
      <pc:sldChg chg="new del">
        <pc:chgData name="Ravi Gupta" userId="8308f5fb9530c8ac" providerId="LiveId" clId="{9531EC54-B17E-4FF3-B494-D857914430ED}" dt="2022-09-15T11:13:32.518" v="1330" actId="2696"/>
        <pc:sldMkLst>
          <pc:docMk/>
          <pc:sldMk cId="323674196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extLst>
              <a:ext uri="{FF2B5EF4-FFF2-40B4-BE49-F238E27FC236}">
                <a16:creationId xmlns:a16="http://schemas.microsoft.com/office/drawing/2014/main" id="{F949234B-DC69-D4C8-C447-FF76924D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AD75655-8661-92CB-AF2D-0BC0195D54B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50AEFD5-0524-10D4-3E38-FC7049739C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995FAA0D-8593-43C9-8B1F-F44DD50B2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42E20D15-4235-2DBE-9D60-4D4622AAF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5A92C871-DC5C-C85A-B823-9D2A9466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AD3AA69-9705-C411-E3EB-4D19EA894A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B9D6322-7E12-4022-ACB7-F2B090579FA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4F6C254-1650-47A2-E8E8-64DA835239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CC1274-C2BF-4B33-8261-EF7A2E0CD3CE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5361" name="Text Box 1">
            <a:extLst>
              <a:ext uri="{FF2B5EF4-FFF2-40B4-BE49-F238E27FC236}">
                <a16:creationId xmlns:a16="http://schemas.microsoft.com/office/drawing/2014/main" id="{B895DAE0-4EF7-AE27-6FDA-43115045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7E19ECCC-78BB-45FF-A47D-A5C4691D32AF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1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409BC52-3788-C6B7-C4C2-469C635F5C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DDF6C1-7E62-B148-8E36-C52CD6413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3EFF35D-BA59-C7A0-DE73-03C55D0BD2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739663-ED61-4A67-939C-67BDCD9CFE46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6385" name="Text Box 1">
            <a:extLst>
              <a:ext uri="{FF2B5EF4-FFF2-40B4-BE49-F238E27FC236}">
                <a16:creationId xmlns:a16="http://schemas.microsoft.com/office/drawing/2014/main" id="{B55808E1-83FC-A34B-DB95-E2732F61D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9A0342C7-A927-4372-9711-3F432354C29E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2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4520C12-9213-F5F1-BA5C-D51347B634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5A287B-C0D3-ACB2-63F4-44AE063772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41B7994-E786-FFA5-E78C-CD6039BAB2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85CFBB-60D4-436E-95C4-013781780B31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7409" name="Text Box 1">
            <a:extLst>
              <a:ext uri="{FF2B5EF4-FFF2-40B4-BE49-F238E27FC236}">
                <a16:creationId xmlns:a16="http://schemas.microsoft.com/office/drawing/2014/main" id="{E8853EB9-1FD0-AD6C-62C1-2928DBA8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1E574BC1-52B5-4F32-835F-629260BFC2FA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3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F9AE60D-10B5-185E-E2FC-C57F2C6EB5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970230E-0A28-E529-8933-FE03FF243E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5C7C3E5-DDC0-174E-1D64-6676152597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FD75C-7C72-4334-B248-A64FBD23B3FC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8433" name="Text Box 1">
            <a:extLst>
              <a:ext uri="{FF2B5EF4-FFF2-40B4-BE49-F238E27FC236}">
                <a16:creationId xmlns:a16="http://schemas.microsoft.com/office/drawing/2014/main" id="{9821330C-A394-D4DA-BF9E-C1893933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112D0003-26FE-4AA8-9322-27921B622721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4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78B404A-DABE-A954-0533-8F5AF514D4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3A83CC9-EA0D-190D-B6DF-F8A5CFC772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1BFF502-56A5-FE20-9B49-19303ECAAC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A9D82D-5199-4E4A-8622-C91402E23049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9457" name="Text Box 1">
            <a:extLst>
              <a:ext uri="{FF2B5EF4-FFF2-40B4-BE49-F238E27FC236}">
                <a16:creationId xmlns:a16="http://schemas.microsoft.com/office/drawing/2014/main" id="{5D9D8EFA-D50D-6CED-5AD7-F764C20E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BE8AF7D4-50B5-42A6-AC68-4E14E10BE7E8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5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930347E-1DD1-A6A2-2554-96A73C044A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437A96C-423E-6F2D-78BE-16159F12E4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A63DABA-783F-B064-F088-A679F02B52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67479E-53C9-4D66-86CB-096D3B755DE0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C8B19445-3A2C-872A-D4FE-70ED46DB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D6492D16-4FA6-49B1-9D4D-9E977317A6C8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7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1B75A5-7586-3B58-E6CF-D602C8C69F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5591A22-6920-30A9-2188-E35DC040E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A46A600-20C0-45EB-3188-6A0716554E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1B046C-7E92-483E-898B-EAA058158449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21505" name="Text Box 1">
            <a:extLst>
              <a:ext uri="{FF2B5EF4-FFF2-40B4-BE49-F238E27FC236}">
                <a16:creationId xmlns:a16="http://schemas.microsoft.com/office/drawing/2014/main" id="{0138CA55-B11A-ABFA-A427-D60C24BBE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ED257891-E638-485F-B1A4-2C83E5611AD2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8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419BD6B-C491-98F5-4602-F0E138BB65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EA39DB-8E48-C803-5B55-020E71424B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B1845F8-09B0-F8A8-B287-0B12CC5E74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1B3F-1A84-42BE-8A24-17E1D3C5719E}" type="slidenum">
              <a:rPr lang="en-IN" altLang="en-US"/>
              <a:pPr/>
              <a:t>19</a:t>
            </a:fld>
            <a:endParaRPr lang="en-IN" altLang="en-US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A8D62A68-3580-A254-FA89-207C99B9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A7103661-35FB-401D-84D3-DC60AEF7599A}" type="slidenum">
              <a:rPr lang="en-IN" altLang="en-US" sz="1400"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19</a:t>
            </a:fld>
            <a:endParaRPr lang="en-IN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0BF129B-DBFA-A6B9-030E-EFD7371142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B6C7392-9F6E-DE1F-63FF-E12DE5C763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BEBB-417F-A3CC-1478-ECF56AB15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0A98-5655-2008-7FE5-683D82B80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99F5-2CAC-A4FB-D76C-040A3225DD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BF0B6-4090-B536-4E3F-A21D4013B11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EE7924-BA1B-4D76-91E3-7C2EE6747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8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F56-07F1-508A-F66E-95D7C78D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2CBB4-54EF-6024-4822-456C40E10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82B1-2710-5C1E-ACF1-7BEDBB3083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0FD2A-9B79-3EC7-5D43-98D1ED60FB4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174341-EA60-4441-85D0-13FE7403F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44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360FD-3D4E-D7AB-0D02-1D6A0511B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9788" y="671513"/>
            <a:ext cx="1747837" cy="5986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2E4DA-6204-3EC1-1548-350A7B69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5875" cy="5986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75FB-C014-42AD-CA13-00DF86D3EE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A1D6-C8FC-0E77-E69A-356340D7BCB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FDECAA3-F4AA-42F2-8529-44A8A20068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94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E8D5-03CB-71D4-9850-3298A516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4172-B546-9A42-E3F7-347F84D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6027-C1EE-4321-13DD-59DE0FE6FC6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84A3A-3AE1-0576-181E-7EB4F35BD15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9765DD-C064-4265-A959-8E3A5D9CD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829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6026-3C9A-2D31-4F11-6A01E704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AF9A-0659-04A3-F748-5A03B5E7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F4D-D2A7-6AC8-2515-8D258F7BAB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D0A06-F6C9-443B-E9B7-FFC26C4DF4E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AE653B6-86EB-40E3-B911-37B2C3E46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70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39D9-2498-BFB2-740B-23C0B703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ED03-DAAD-7B62-5ABB-861D22CE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220-3A63-CF50-9D6A-2109114245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6D20E-265E-A394-308B-0F173DCE5D4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DC8717C-88D9-4F6B-8215-BB7C73FB0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25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57AF-61DE-BE6D-75D8-30477832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B484-0C40-5A12-5D92-CB6196D1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21062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4F8F7-5B2B-0122-3F7B-B978F65F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4975" y="2381250"/>
            <a:ext cx="3422650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50F52-611B-0ED3-48C7-EB2EA4F04B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D573-F25C-8F35-7B5D-FD4D8546010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9A1A8FE-AFF7-4905-B511-B11EF8A9F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36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0369-9957-9A37-895D-4F950CC2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3437-C325-0EEC-251C-0F4C026A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42AF4-4565-CF13-ED77-6159E31E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F7A96-218B-B041-B763-42F813E5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DD42-E73D-0F53-E403-692ADC535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E158-72AE-D809-AA37-BB6AE1AED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B5020B-8205-26AD-848F-BFD55678399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146A8BC-D0CD-44E9-B001-F537144D9D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85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DAF2-7499-C5A0-0378-5CC29C5E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960E5-147E-59A4-7E61-C40A959FA6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3670-CE30-6E61-2E64-2855E7FC72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168921A-D8E4-408A-9925-3FB0E24887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15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8F2F7-2A2D-2777-B72B-DFCF3A3C23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C4DF7-6151-A2E9-6B8E-862C0571EA4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B18826-1B97-482A-8896-9A0AE0E13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803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1636-3296-7311-FF5E-A0FCEEBE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4DBA-545F-11F7-8C32-FDAED5DB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EA9F-8394-1908-4178-B7F5C0F6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DDDF-7416-49BE-9D55-8BB958FA26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BE75-52E8-33E7-678F-6AA93D52B5C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6F12B23-B35B-4B3F-9E87-A640A9E6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6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B412-F179-F1C5-72A7-D800BD8D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3984-A05F-DBF6-50AF-97698D08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C4E8-5597-60B6-773B-3E91661989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7ADBC-3908-D1EF-7F76-BB61D667C77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D0A195-AE21-401A-8F4B-DE94B71A4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185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B73A-5986-5EB6-B9E6-52127C7B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7D57C-21FA-F552-97D2-738B730FA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4BA7D-2662-1FD2-E353-4F306ED99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7EE91-0D10-4178-DC92-5CD690E855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7DA7-F146-B407-F6E9-06342C9CBB7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EAEF25C-46CF-45BA-B03D-07F1E777A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561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1B5-85AC-75ED-1A7F-93149C78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10432-33BB-0ACC-EFEF-70D4A637C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17B0-2F38-4BA8-2386-248DDE832B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CFAF6-66EE-56F7-D38F-806FBB4752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125E79-77B4-4AC3-B6B0-BB0E71AB8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344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9D602-7F42-F1D5-A399-3941F8A96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9788" y="671513"/>
            <a:ext cx="1747837" cy="5986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1C91-6F4F-59AE-BA70-8CBC4D47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5875" cy="5986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5A5F-BB78-D9A4-21E6-883FB027468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F62AF-4E86-A77A-05F9-3238751EE8C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70AEF88-4869-4F95-8EBE-99C080937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564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F9F3-E1F0-C0E6-EFE2-E9A3BEAEC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8FE4-FBD7-3538-3ACB-675F6953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9EDD-D643-8A90-F3A1-3DB4CE9739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B6BF9-0F6C-F0EF-7D18-EF6846673E4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23543E1-B53A-4EA8-AB49-F5FDC3F39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690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CB26-BDD0-7F3C-97EC-607E4CEC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23E5-6AB5-5AFE-E2CB-2BB6BAE0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61D8-E2FD-1316-382C-BF3254E8A00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9088-C05D-A043-0D19-C77648E05C6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6DB8CAB-7636-4E5A-930D-24C91DBFA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747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75F5-12C5-8601-023E-4F9A6E02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A870-8ACA-E6CF-23BD-34C015AB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8B82-A2A6-C0B0-5CCE-B378B9394F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72B58-AECD-14CE-AE26-D1EB0F2433A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23E753-CF08-47A5-9CFD-2B0642010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822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50BA-5CFB-6CDD-81BF-3966C440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9910-5FC2-D128-B9EC-E33298D5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21062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80FB7-B5ED-F2CA-36EB-920F56F01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4975" y="2381250"/>
            <a:ext cx="3422650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12CCD-B889-74AD-F9E5-883F5083A3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42EF-7128-9932-4AAB-3AFC04D93E6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09058D-D30F-4696-A747-75BBD4FFF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841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A5A1-B84D-3A16-0AE5-1034A314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A2AA-F434-8650-8E8D-2E0628F8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96F29-9CD8-10F2-4903-62CBB580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8CE82-343C-F316-5423-C3B55FE40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693BE-1F74-1BC3-ACCB-1870A78C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0BE20-9781-027B-5327-C64B638077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B60D07-766F-61FA-9115-41DA93547E3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7F9AE84-9B06-4F1A-8AEC-3E5259599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401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1D54-B699-53F8-3149-DF58E7C2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96FD2-B9BE-2F68-B57E-ED071B6A0F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7485B-45E0-F845-50E3-B6666F5FDF9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7BF83F-1590-48CA-9DA0-C04E4F18A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7908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FFCAF-EC69-BF89-0346-C85D5D9ECC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0E641-C261-C609-55AA-67C1CC02DB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CC702F-DE4C-43C4-8D43-3C42EF888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1839-5768-144B-F670-C0D4669F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0CCF-1CEC-A6BD-51B5-D1A82036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014E-9E73-446C-5329-A5147F13AD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5C2FC-A060-F406-96ED-BC46D32EDA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B6553A-8690-4FB6-BCF5-BA2077ECC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423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F40B-BE09-65FA-9351-674ED03B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41DB-C559-1AEF-F538-E70F9701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7A3C-6235-35E5-4CCA-87A382076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F576-16A4-8078-4DAC-F594116FCE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71F1-D80E-35D8-100A-35B3C467D7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F7DC93-41BB-444B-A27B-EF057C143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967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437-6075-F67C-3E24-2C41C56C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7D067-A11D-3D86-C697-D285D3294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B6702-BA87-F0FF-7461-120B5A02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C5A3-2B2F-F8E8-8189-35133538E4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654E-20F6-9F3B-2933-1CD5C2D6C45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F5A5332-20F8-424A-A056-FACD83827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3098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44FC-F828-6C17-786F-7F1249E7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18BF-7D8D-8A08-57BD-42E8402F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DE3D-1A87-9F9C-9126-302A49F6BE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4F7A7-4667-2D90-950E-F33878F671C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2F7C53-98A3-4641-9697-B32D77A33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282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87855-94D1-E663-D0DF-DE102D30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9788" y="671513"/>
            <a:ext cx="1747837" cy="5986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7AE04-2EAB-5FF5-057E-F249627E4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5875" cy="5986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72B0-2291-643E-3945-E99FC99CEC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89988-5024-A8DF-72D3-53290B09D01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3F8C9F2-FD76-4856-A2D4-4039E18899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2934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12CF-120A-161C-9E9B-352280E8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F143-9E03-B555-BF7C-982DA715F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2869-CEC1-2652-D4D9-095245CA17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13FD1-0CD5-80DB-AD82-219F387E6F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9ECE1AD-0527-44D6-88CA-FEC749564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635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A849-1E9C-9BBF-2014-CD59B72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2022-1D72-409D-8C10-841E20F8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886F-CCC4-2F8C-F4AF-1E6A8D7D04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A1354-DCF2-F1C6-51D9-8637C9C95A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46FD4F9-702C-4443-B42A-EEBB67C0A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01E9-103B-583C-2700-11EB1D17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283BD-B043-D4FC-F11C-9D88AACD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6AAB-1DA3-1FB2-B807-E45AD5C4A6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897A7-3C01-555D-1DA2-1CFCA5B6390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B16AD1-BEA6-4655-803F-36A3276A5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787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5FA4-85FB-3FD9-772A-B8F1511D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D916-6D9E-0546-08A5-2C72450BC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21062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60684-2A97-AE18-9830-8A7EEB19D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4975" y="2381250"/>
            <a:ext cx="3422650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331FF-8D5D-124C-D18E-B9D4386902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DDDA5-1CA5-2E16-5434-1524B1D205C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B70F1EB-B77E-48F2-87A1-F6AC53E03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195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6D71-BBF2-1134-170F-68FFF4F0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D9B7-1CC6-278E-E306-05010309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D080-453B-536F-46BD-D84DD7744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300A-3FC7-0BD7-8B60-5C7CDAF02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69ED-731B-6338-4152-EFEB1531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08ECF-9C28-7BF1-7043-C8E5152C53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E127D9-2B61-A7AE-432F-3E2C06F540F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875DE5-2FC9-4221-B479-6E7AF48DC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33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674A-87F1-8B9E-DFF4-BF53CDF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4AD14-D861-B2FE-DA35-E58E004301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F30C-206B-B6D4-55BC-26C0AB8731B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77C3890-3F43-43FE-A865-9C323AAF3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8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93DD-27E3-A1E9-8ACD-E0872E83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B3C0-9CC0-EC2B-3C37-1C717198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21062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11EA-084B-7409-1DC9-70DBEF062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4975" y="2381250"/>
            <a:ext cx="3422650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D9AF-92D0-7044-F370-3575667293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4975-3489-915C-A2EE-DD39B552D62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F73609B-53CE-43E7-85D1-1F2C272A8F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6684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60E9C-2F16-A2F9-0878-70D28E2553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FD784-B0F0-ACDF-6DA1-92BD3E0B58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4CB350-19E2-4111-B127-E8F9BB640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4300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028E-4182-4334-30D6-75252185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28F2-78F6-122D-9D20-2BB55307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B03DC-09DF-8083-EA0E-8A678E5B6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7F2C-E58B-BF4E-A883-A9139F25CB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EBE-AED2-6416-B9F6-32CA1F84AB8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D2309CB-CF5D-4C0C-9FE5-BD28ECF18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3575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B043-E9D2-E9A3-FA1C-C8853B34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2262C-951C-F66B-5B40-90730423F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D6366-3F7D-EAEB-A97D-EB81592E0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0F0DE-F31A-49F6-3818-708AAB2BD9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6E6D-06B1-CB12-1E43-0A0720389DF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48028AF-2BEE-4286-A667-FD8E151A0C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6304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5E62-34D0-F792-4E4F-3F03BE08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9E3E-A921-9EB7-4A39-C57FA209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5CD7-B810-440B-BEA1-630362AF11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E9BEF-FC20-43D2-21C5-03289F8A1C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12DB95-A7D9-4305-963D-C4F77892A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994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338C6-B4AF-BE75-25CE-C9D312699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9788" y="671513"/>
            <a:ext cx="1747837" cy="5986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48E55-DDA2-9F72-DBB2-F6AED0D6E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5875" cy="5986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C53E-D2C0-12D7-65DE-55D42F6D71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E2EFF-A723-F8EA-FB54-871EF895E3F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AC2658F-E8E0-4EE4-88CE-9E3D034F05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01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59EB-4CB8-B30A-1EAF-47EF1DD2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C7CB-849C-2192-B686-7835F742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D61D-A6B9-56A2-04B9-98B11BC1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9CA03-4322-6CDB-FF98-8DE77E30B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88D92-FB02-2A0D-FB1F-5BFD8EDC3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5315D-55AD-BFC2-6B60-4F015B6C76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0CB25F-4B4A-36D2-4296-2DC45CCC80D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4B30DAD-D977-407C-899F-56F1D2FB8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4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7CE2-5ECF-7351-632D-376CC935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11ED8-13D6-DD3A-931B-1B44826E80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BB67B-7183-BC63-BD3D-EDD82925B13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5279779-6265-428F-821A-6F5BB7AE89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5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80839-F341-FFC6-4EFB-8FA9E44B5F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75940-F506-5DD9-9280-E9E19A61579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EEF3F15-4A34-44B3-96E2-0746FD092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E0D8-EE6B-6FB3-A5B5-D08A9FC6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6E75-CB15-05C8-DBF7-CD2CD333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B2C3-5669-5518-68BE-A20B6511C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E3F35-3FC5-4E21-4F65-E2C6D2B0FA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5ACC-B25F-CA62-D924-6FDC96F5B7F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92E877C-8779-4E5E-8397-F842373DD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11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55A1-83B3-1414-5542-A85E5C21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16F6D-AF97-D8B3-9C66-E49865D58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20CE-4077-EED4-7256-644786EC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7BD0-40BB-8B43-FBA7-D96D6D3C12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10DF-4333-49E1-2272-93A4FF993F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0772218-E320-4563-A717-E5828E9B1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3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>
            <a:extLst>
              <a:ext uri="{FF2B5EF4-FFF2-40B4-BE49-F238E27FC236}">
                <a16:creationId xmlns:a16="http://schemas.microsoft.com/office/drawing/2014/main" id="{B124756F-2A80-9293-53B8-B85CAABC33E0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9200" cy="7577138"/>
            <a:chOff x="-6" y="-6"/>
            <a:chExt cx="6368" cy="4773"/>
          </a:xfrm>
        </p:grpSpPr>
        <p:sp>
          <p:nvSpPr>
            <p:cNvPr id="1026" name="Freeform 2">
              <a:extLst>
                <a:ext uri="{FF2B5EF4-FFF2-40B4-BE49-F238E27FC236}">
                  <a16:creationId xmlns:a16="http://schemas.microsoft.com/office/drawing/2014/main" id="{F5C2B08D-4D27-A839-307B-D4BA7B00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2787"/>
              <a:ext cx="316" cy="1980"/>
            </a:xfrm>
            <a:custGeom>
              <a:avLst/>
              <a:gdLst>
                <a:gd name="G0" fmla="+- 1 0 0"/>
                <a:gd name="G1" fmla="+- 1 0 0"/>
                <a:gd name="G2" fmla="+- 26709 0 0"/>
                <a:gd name="G3" fmla="+- 29 0 0"/>
                <a:gd name="G4" fmla="+- 0 0 0"/>
                <a:gd name="G5" fmla="+- 1 0 0"/>
                <a:gd name="T0" fmla="*/ 0 w 457200"/>
                <a:gd name="T1" fmla="*/ 0 h 2853267"/>
                <a:gd name="T2" fmla="*/ 457200 w 457200"/>
                <a:gd name="T3" fmla="*/ 2853267 h 2853267"/>
                <a:gd name="T4" fmla="*/ 0 w 457200"/>
                <a:gd name="T5" fmla="*/ 2844800 h 2853267"/>
                <a:gd name="T6" fmla="*/ 0 w 457200"/>
                <a:gd name="T7" fmla="*/ 0 h 28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3">
              <a:extLst>
                <a:ext uri="{FF2B5EF4-FFF2-40B4-BE49-F238E27FC236}">
                  <a16:creationId xmlns:a16="http://schemas.microsoft.com/office/drawing/2014/main" id="{DF3BB3C9-DF59-7E68-7A26-1C6003DC2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898"/>
              <a:ext cx="2792" cy="1864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Line 4">
              <a:extLst>
                <a:ext uri="{FF2B5EF4-FFF2-40B4-BE49-F238E27FC236}">
                  <a16:creationId xmlns:a16="http://schemas.microsoft.com/office/drawing/2014/main" id="{1C90ABC7-B11D-0F16-155C-935C29F9D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6" cy="4761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5">
              <a:extLst>
                <a:ext uri="{FF2B5EF4-FFF2-40B4-BE49-F238E27FC236}">
                  <a16:creationId xmlns:a16="http://schemas.microsoft.com/office/drawing/2014/main" id="{5D383ABA-404E-3E8E-4E78-BC540EA2B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5" cy="4767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2023534 w 2269442"/>
                <a:gd name="T1" fmla="*/ 0 h 6866466"/>
                <a:gd name="T2" fmla="*/ 0 w 2269442"/>
                <a:gd name="T3" fmla="*/ 6858000 h 6866466"/>
                <a:gd name="T4" fmla="*/ 2269067 w 2269442"/>
                <a:gd name="T5" fmla="*/ 6866466 h 6866466"/>
                <a:gd name="T6" fmla="*/ 2260600 w 2269442"/>
                <a:gd name="T7" fmla="*/ 8466 h 6866466"/>
                <a:gd name="T8" fmla="*/ 2023534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6">
              <a:extLst>
                <a:ext uri="{FF2B5EF4-FFF2-40B4-BE49-F238E27FC236}">
                  <a16:creationId xmlns:a16="http://schemas.microsoft.com/office/drawing/2014/main" id="{7A76D712-47ED-9FCF-7482-2A996B241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52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1202267 w 1948147"/>
                <a:gd name="T3" fmla="*/ 6866467 h 6866467"/>
                <a:gd name="T4" fmla="*/ 1947333 w 1948147"/>
                <a:gd name="T5" fmla="*/ 6866467 h 6866467"/>
                <a:gd name="T6" fmla="*/ 1947333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>
              <a:extLst>
                <a:ext uri="{FF2B5EF4-FFF2-40B4-BE49-F238E27FC236}">
                  <a16:creationId xmlns:a16="http://schemas.microsoft.com/office/drawing/2014/main" id="{F842616A-5050-E539-CDDE-E7DC9C49F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4" cy="2039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3810000 h 3810000"/>
                <a:gd name="T2" fmla="*/ 3251200 w 3259667"/>
                <a:gd name="T3" fmla="*/ 0 h 3810000"/>
                <a:gd name="T4" fmla="*/ 3259667 w 3259667"/>
                <a:gd name="T5" fmla="*/ 3810000 h 3810000"/>
                <a:gd name="T6" fmla="*/ 0 w 3259667"/>
                <a:gd name="T7" fmla="*/ 381000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F4866DD2-C114-1BD3-9DF0-3E6B982D6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7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2472267 w 2853267"/>
                <a:gd name="T3" fmla="*/ 6866467 h 6866467"/>
                <a:gd name="T4" fmla="*/ 2853267 w 2853267"/>
                <a:gd name="T5" fmla="*/ 6858000 h 6866467"/>
                <a:gd name="T6" fmla="*/ 2853267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2CBEF68B-AD8E-74A6-3DA1-5A998DFF5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5" cy="4767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1016000 w 1286933"/>
                <a:gd name="T1" fmla="*/ 0 h 6866467"/>
                <a:gd name="T2" fmla="*/ 0 w 1286933"/>
                <a:gd name="T3" fmla="*/ 6866467 h 6866467"/>
                <a:gd name="T4" fmla="*/ 1286933 w 1286933"/>
                <a:gd name="T5" fmla="*/ 6866467 h 6866467"/>
                <a:gd name="T6" fmla="*/ 1278466 w 1286933"/>
                <a:gd name="T7" fmla="*/ 0 h 6866467"/>
                <a:gd name="T8" fmla="*/ 101600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2F7AE36C-1AE3-2DC8-45FB-4FDDF1DE8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40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1117600 w 1270244"/>
                <a:gd name="T3" fmla="*/ 6866467 h 6866467"/>
                <a:gd name="T4" fmla="*/ 1270000 w 1270244"/>
                <a:gd name="T5" fmla="*/ 6866467 h 6866467"/>
                <a:gd name="T6" fmla="*/ 1253067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A8CFF896-44B9-C852-053F-A97A6FA3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9" cy="1363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3268133 h 3268133"/>
                <a:gd name="T2" fmla="*/ 1811866 w 1820333"/>
                <a:gd name="T3" fmla="*/ 0 h 3268133"/>
                <a:gd name="T4" fmla="*/ 1820333 w 1820333"/>
                <a:gd name="T5" fmla="*/ 3259666 h 3268133"/>
                <a:gd name="T6" fmla="*/ 0 w 1820333"/>
                <a:gd name="T7" fmla="*/ 3268133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1F8CB47-E4A4-585D-A1D4-F35A8CF61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611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E5C5C8F-5B87-9E78-4229-D70603CF2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6112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52ACB715-AADD-137E-ECE6-5E44FC6B83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959475" y="6659563"/>
            <a:ext cx="752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898989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50FA5AD8-1C94-3914-9122-37439553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463BACC5-8A72-4443-676F-3B30F3155E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63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5FCBEF"/>
                </a:solidFill>
                <a:cs typeface="DejaVu Sans" charset="0"/>
              </a:defRPr>
            </a:lvl1pPr>
          </a:lstStyle>
          <a:p>
            <a:fld id="{C580E03C-1D69-47E1-A35F-9E62B567B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>
            <a:extLst>
              <a:ext uri="{FF2B5EF4-FFF2-40B4-BE49-F238E27FC236}">
                <a16:creationId xmlns:a16="http://schemas.microsoft.com/office/drawing/2014/main" id="{5F5DC6D9-5B8C-659A-5F47-A40F83C2B32A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9200" cy="7577138"/>
            <a:chOff x="-6" y="-6"/>
            <a:chExt cx="6368" cy="4773"/>
          </a:xfrm>
        </p:grpSpPr>
        <p:sp>
          <p:nvSpPr>
            <p:cNvPr id="2050" name="Line 2">
              <a:extLst>
                <a:ext uri="{FF2B5EF4-FFF2-40B4-BE49-F238E27FC236}">
                  <a16:creationId xmlns:a16="http://schemas.microsoft.com/office/drawing/2014/main" id="{FD0894DD-FECB-7465-A864-32E747E76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898"/>
              <a:ext cx="2792" cy="1864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" name="Line 3">
              <a:extLst>
                <a:ext uri="{FF2B5EF4-FFF2-40B4-BE49-F238E27FC236}">
                  <a16:creationId xmlns:a16="http://schemas.microsoft.com/office/drawing/2014/main" id="{4765B375-0C7B-1629-05DE-122ED872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6" cy="4761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Freeform 4">
              <a:extLst>
                <a:ext uri="{FF2B5EF4-FFF2-40B4-BE49-F238E27FC236}">
                  <a16:creationId xmlns:a16="http://schemas.microsoft.com/office/drawing/2014/main" id="{FC4B0746-A240-CDE4-4C55-D6EAE1D2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5" cy="4767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2023534 w 2269442"/>
                <a:gd name="T1" fmla="*/ 0 h 6866466"/>
                <a:gd name="T2" fmla="*/ 0 w 2269442"/>
                <a:gd name="T3" fmla="*/ 6858000 h 6866466"/>
                <a:gd name="T4" fmla="*/ 2269067 w 2269442"/>
                <a:gd name="T5" fmla="*/ 6866466 h 6866466"/>
                <a:gd name="T6" fmla="*/ 2260600 w 2269442"/>
                <a:gd name="T7" fmla="*/ 8466 h 6866466"/>
                <a:gd name="T8" fmla="*/ 2023534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>
              <a:extLst>
                <a:ext uri="{FF2B5EF4-FFF2-40B4-BE49-F238E27FC236}">
                  <a16:creationId xmlns:a16="http://schemas.microsoft.com/office/drawing/2014/main" id="{F83B9C4C-ACA9-A5B0-4119-F35EB042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52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1202267 w 1948147"/>
                <a:gd name="T3" fmla="*/ 6866467 h 6866467"/>
                <a:gd name="T4" fmla="*/ 1947333 w 1948147"/>
                <a:gd name="T5" fmla="*/ 6866467 h 6866467"/>
                <a:gd name="T6" fmla="*/ 1947333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Freeform 6">
              <a:extLst>
                <a:ext uri="{FF2B5EF4-FFF2-40B4-BE49-F238E27FC236}">
                  <a16:creationId xmlns:a16="http://schemas.microsoft.com/office/drawing/2014/main" id="{E12A8EFF-01EC-2432-F3D0-82FCF893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4" cy="2039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3810000 h 3810000"/>
                <a:gd name="T2" fmla="*/ 3251200 w 3259667"/>
                <a:gd name="T3" fmla="*/ 0 h 3810000"/>
                <a:gd name="T4" fmla="*/ 3259667 w 3259667"/>
                <a:gd name="T5" fmla="*/ 3810000 h 3810000"/>
                <a:gd name="T6" fmla="*/ 0 w 3259667"/>
                <a:gd name="T7" fmla="*/ 381000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>
              <a:extLst>
                <a:ext uri="{FF2B5EF4-FFF2-40B4-BE49-F238E27FC236}">
                  <a16:creationId xmlns:a16="http://schemas.microsoft.com/office/drawing/2014/main" id="{F40C66A9-6894-F8FE-869D-87636F54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7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2472267 w 2853267"/>
                <a:gd name="T3" fmla="*/ 6866467 h 6866467"/>
                <a:gd name="T4" fmla="*/ 2853267 w 2853267"/>
                <a:gd name="T5" fmla="*/ 6858000 h 6866467"/>
                <a:gd name="T6" fmla="*/ 2853267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Freeform 8">
              <a:extLst>
                <a:ext uri="{FF2B5EF4-FFF2-40B4-BE49-F238E27FC236}">
                  <a16:creationId xmlns:a16="http://schemas.microsoft.com/office/drawing/2014/main" id="{3B45D6F4-FA71-39B3-DDA9-40C4822DA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5" cy="4767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1016000 w 1286933"/>
                <a:gd name="T1" fmla="*/ 0 h 6866467"/>
                <a:gd name="T2" fmla="*/ 0 w 1286933"/>
                <a:gd name="T3" fmla="*/ 6866467 h 6866467"/>
                <a:gd name="T4" fmla="*/ 1286933 w 1286933"/>
                <a:gd name="T5" fmla="*/ 6866467 h 6866467"/>
                <a:gd name="T6" fmla="*/ 1278466 w 1286933"/>
                <a:gd name="T7" fmla="*/ 0 h 6866467"/>
                <a:gd name="T8" fmla="*/ 101600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Freeform 9">
              <a:extLst>
                <a:ext uri="{FF2B5EF4-FFF2-40B4-BE49-F238E27FC236}">
                  <a16:creationId xmlns:a16="http://schemas.microsoft.com/office/drawing/2014/main" id="{28F78B39-2FCF-016E-3466-36C49D28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40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1117600 w 1270244"/>
                <a:gd name="T3" fmla="*/ 6866467 h 6866467"/>
                <a:gd name="T4" fmla="*/ 1270000 w 1270244"/>
                <a:gd name="T5" fmla="*/ 6866467 h 6866467"/>
                <a:gd name="T6" fmla="*/ 1253067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Freeform 10">
              <a:extLst>
                <a:ext uri="{FF2B5EF4-FFF2-40B4-BE49-F238E27FC236}">
                  <a16:creationId xmlns:a16="http://schemas.microsoft.com/office/drawing/2014/main" id="{7C7D1CEE-BD99-0EB9-39D7-D940246D3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9" cy="1363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3268133 h 3268133"/>
                <a:gd name="T2" fmla="*/ 1811866 w 1820333"/>
                <a:gd name="T3" fmla="*/ 0 h 3268133"/>
                <a:gd name="T4" fmla="*/ 1820333 w 1820333"/>
                <a:gd name="T5" fmla="*/ 3259666 h 3268133"/>
                <a:gd name="T6" fmla="*/ 0 w 1820333"/>
                <a:gd name="T7" fmla="*/ 3268133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11">
              <a:extLst>
                <a:ext uri="{FF2B5EF4-FFF2-40B4-BE49-F238E27FC236}">
                  <a16:creationId xmlns:a16="http://schemas.microsoft.com/office/drawing/2014/main" id="{D50A4F10-23DD-78CE-1453-5272E586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6"/>
              <a:ext cx="599" cy="3956"/>
            </a:xfrm>
            <a:custGeom>
              <a:avLst/>
              <a:gdLst>
                <a:gd name="G0" fmla="+- 8467 0 0"/>
                <a:gd name="G1" fmla="+- 1 0 0"/>
                <a:gd name="G2" fmla="+- 1 0 0"/>
                <a:gd name="G3" fmla="+- 61885 0 0"/>
                <a:gd name="G4" fmla="+- 8467 0 0"/>
                <a:gd name="T0" fmla="*/ 0 w 863600"/>
                <a:gd name="T1" fmla="*/ 8467 h 5698067"/>
                <a:gd name="T2" fmla="*/ 863600 w 863600"/>
                <a:gd name="T3" fmla="*/ 0 h 5698067"/>
                <a:gd name="T4" fmla="*/ 863600 w 863600"/>
                <a:gd name="T5" fmla="*/ 16934 h 5698067"/>
                <a:gd name="T6" fmla="*/ 0 w 863600"/>
                <a:gd name="T7" fmla="*/ 5698067 h 5698067"/>
                <a:gd name="T8" fmla="*/ 0 w 863600"/>
                <a:gd name="T9" fmla="*/ 8467 h 5698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5FCBEF">
                <a:alpha val="8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0" name="Rectangle 12">
            <a:extLst>
              <a:ext uri="{FF2B5EF4-FFF2-40B4-BE49-F238E27FC236}">
                <a16:creationId xmlns:a16="http://schemas.microsoft.com/office/drawing/2014/main" id="{D1ABDD84-53A9-472F-0DFB-488153709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611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3ED00517-D973-AC04-B9BA-CD0086C43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6112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F73E79AC-E8EF-F99B-7FAF-65229B13851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959475" y="6659563"/>
            <a:ext cx="752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898989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6CF36FE0-9738-3773-6480-201402E09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D9416EFB-32E4-4831-480E-ADB2B1F2FA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63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5FCBEF"/>
                </a:solidFill>
                <a:cs typeface="DejaVu Sans" charset="0"/>
              </a:defRPr>
            </a:lvl1pPr>
          </a:lstStyle>
          <a:p>
            <a:fld id="{8407CC6C-5B9C-4F07-9A96-91D12B6836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>
            <a:extLst>
              <a:ext uri="{FF2B5EF4-FFF2-40B4-BE49-F238E27FC236}">
                <a16:creationId xmlns:a16="http://schemas.microsoft.com/office/drawing/2014/main" id="{2DF783D4-B3C7-32F5-43EE-D322ED98C1E0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9200" cy="7577138"/>
            <a:chOff x="-6" y="-6"/>
            <a:chExt cx="6368" cy="4773"/>
          </a:xfrm>
        </p:grpSpPr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82A21A16-82A3-2481-D441-1812EFC4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2787"/>
              <a:ext cx="316" cy="1980"/>
            </a:xfrm>
            <a:custGeom>
              <a:avLst/>
              <a:gdLst>
                <a:gd name="G0" fmla="+- 1 0 0"/>
                <a:gd name="G1" fmla="+- 1 0 0"/>
                <a:gd name="G2" fmla="+- 26709 0 0"/>
                <a:gd name="G3" fmla="+- 29 0 0"/>
                <a:gd name="G4" fmla="+- 0 0 0"/>
                <a:gd name="G5" fmla="+- 1 0 0"/>
                <a:gd name="T0" fmla="*/ 0 w 457200"/>
                <a:gd name="T1" fmla="*/ 0 h 2853267"/>
                <a:gd name="T2" fmla="*/ 457200 w 457200"/>
                <a:gd name="T3" fmla="*/ 2853267 h 2853267"/>
                <a:gd name="T4" fmla="*/ 0 w 457200"/>
                <a:gd name="T5" fmla="*/ 2844800 h 2853267"/>
                <a:gd name="T6" fmla="*/ 0 w 457200"/>
                <a:gd name="T7" fmla="*/ 0 h 28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" name="Line 3">
              <a:extLst>
                <a:ext uri="{FF2B5EF4-FFF2-40B4-BE49-F238E27FC236}">
                  <a16:creationId xmlns:a16="http://schemas.microsoft.com/office/drawing/2014/main" id="{47C1A66F-42BF-F611-CE27-ED31EE1E0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898"/>
              <a:ext cx="2792" cy="1864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Line 4">
              <a:extLst>
                <a:ext uri="{FF2B5EF4-FFF2-40B4-BE49-F238E27FC236}">
                  <a16:creationId xmlns:a16="http://schemas.microsoft.com/office/drawing/2014/main" id="{C87DB6CE-7CF8-3876-5553-E9553E49B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6" cy="4761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C9FD752F-0D0D-7491-CD68-7C027ABDB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5" cy="4767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2023534 w 2269442"/>
                <a:gd name="T1" fmla="*/ 0 h 6866466"/>
                <a:gd name="T2" fmla="*/ 0 w 2269442"/>
                <a:gd name="T3" fmla="*/ 6858000 h 6866466"/>
                <a:gd name="T4" fmla="*/ 2269067 w 2269442"/>
                <a:gd name="T5" fmla="*/ 6866466 h 6866466"/>
                <a:gd name="T6" fmla="*/ 2260600 w 2269442"/>
                <a:gd name="T7" fmla="*/ 8466 h 6866466"/>
                <a:gd name="T8" fmla="*/ 2023534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6E3880FF-29A1-F953-7D56-9E0FB348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52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1202267 w 1948147"/>
                <a:gd name="T3" fmla="*/ 6866467 h 6866467"/>
                <a:gd name="T4" fmla="*/ 1947333 w 1948147"/>
                <a:gd name="T5" fmla="*/ 6866467 h 6866467"/>
                <a:gd name="T6" fmla="*/ 1947333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BF7333CB-F489-54DE-F3D5-7714159F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4" cy="2039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3810000 h 3810000"/>
                <a:gd name="T2" fmla="*/ 3251200 w 3259667"/>
                <a:gd name="T3" fmla="*/ 0 h 3810000"/>
                <a:gd name="T4" fmla="*/ 3259667 w 3259667"/>
                <a:gd name="T5" fmla="*/ 3810000 h 3810000"/>
                <a:gd name="T6" fmla="*/ 0 w 3259667"/>
                <a:gd name="T7" fmla="*/ 381000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0AF92B7F-A624-80A1-85C1-34BBE830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7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2472267 w 2853267"/>
                <a:gd name="T3" fmla="*/ 6866467 h 6866467"/>
                <a:gd name="T4" fmla="*/ 2853267 w 2853267"/>
                <a:gd name="T5" fmla="*/ 6858000 h 6866467"/>
                <a:gd name="T6" fmla="*/ 2853267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id="{E9994706-E6BC-8A1B-68DD-8798C76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5" cy="4767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1016000 w 1286933"/>
                <a:gd name="T1" fmla="*/ 0 h 6866467"/>
                <a:gd name="T2" fmla="*/ 0 w 1286933"/>
                <a:gd name="T3" fmla="*/ 6866467 h 6866467"/>
                <a:gd name="T4" fmla="*/ 1286933 w 1286933"/>
                <a:gd name="T5" fmla="*/ 6866467 h 6866467"/>
                <a:gd name="T6" fmla="*/ 1278466 w 1286933"/>
                <a:gd name="T7" fmla="*/ 0 h 6866467"/>
                <a:gd name="T8" fmla="*/ 101600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id="{0A763F03-D0E6-7CDA-F71C-D6405706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40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1117600 w 1270244"/>
                <a:gd name="T3" fmla="*/ 6866467 h 6866467"/>
                <a:gd name="T4" fmla="*/ 1270000 w 1270244"/>
                <a:gd name="T5" fmla="*/ 6866467 h 6866467"/>
                <a:gd name="T6" fmla="*/ 1253067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A41A5971-C6E3-A734-386C-A79AA056A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9" cy="1363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3268133 h 3268133"/>
                <a:gd name="T2" fmla="*/ 1811866 w 1820333"/>
                <a:gd name="T3" fmla="*/ 0 h 3268133"/>
                <a:gd name="T4" fmla="*/ 1820333 w 1820333"/>
                <a:gd name="T5" fmla="*/ 3259666 h 3268133"/>
                <a:gd name="T6" fmla="*/ 0 w 1820333"/>
                <a:gd name="T7" fmla="*/ 3268133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Text Box 12">
            <a:extLst>
              <a:ext uri="{FF2B5EF4-FFF2-40B4-BE49-F238E27FC236}">
                <a16:creationId xmlns:a16="http://schemas.microsoft.com/office/drawing/2014/main" id="{88DAD408-B01D-2CE0-EB55-165F385E5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6DB56EBF-B6D8-C9FE-371F-21300AF3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7DFF505F-0796-2079-7206-1808CCC11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611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1C8E7586-B0EC-7FAF-F807-C5E1E6F83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6112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DE31B4EB-8E28-94A3-1EF4-BB65AB5B1DD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959475" y="6659563"/>
            <a:ext cx="752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898989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BC785528-5ABB-1697-ACE2-CC8EC47C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09ACF510-A400-A966-22C9-0306AE4270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63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5FCBEF"/>
                </a:solidFill>
                <a:cs typeface="DejaVu Sans" charset="0"/>
              </a:defRPr>
            </a:lvl1pPr>
          </a:lstStyle>
          <a:p>
            <a:fld id="{97E53314-EA08-45C4-913D-E2EDB08592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>
            <a:extLst>
              <a:ext uri="{FF2B5EF4-FFF2-40B4-BE49-F238E27FC236}">
                <a16:creationId xmlns:a16="http://schemas.microsoft.com/office/drawing/2014/main" id="{EBC704C6-ACAD-8327-8BE0-C11313020D5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9200" cy="7577138"/>
            <a:chOff x="-6" y="-6"/>
            <a:chExt cx="6368" cy="4773"/>
          </a:xfrm>
        </p:grpSpPr>
        <p:sp>
          <p:nvSpPr>
            <p:cNvPr id="4098" name="Freeform 2">
              <a:extLst>
                <a:ext uri="{FF2B5EF4-FFF2-40B4-BE49-F238E27FC236}">
                  <a16:creationId xmlns:a16="http://schemas.microsoft.com/office/drawing/2014/main" id="{F53D8FA4-D687-F7AE-0C30-B49C2C65E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2787"/>
              <a:ext cx="316" cy="1980"/>
            </a:xfrm>
            <a:custGeom>
              <a:avLst/>
              <a:gdLst>
                <a:gd name="G0" fmla="+- 1 0 0"/>
                <a:gd name="G1" fmla="+- 1 0 0"/>
                <a:gd name="G2" fmla="+- 26709 0 0"/>
                <a:gd name="G3" fmla="+- 29 0 0"/>
                <a:gd name="G4" fmla="+- 0 0 0"/>
                <a:gd name="G5" fmla="+- 1 0 0"/>
                <a:gd name="T0" fmla="*/ 0 w 457200"/>
                <a:gd name="T1" fmla="*/ 0 h 2853267"/>
                <a:gd name="T2" fmla="*/ 457200 w 457200"/>
                <a:gd name="T3" fmla="*/ 2853267 h 2853267"/>
                <a:gd name="T4" fmla="*/ 0 w 457200"/>
                <a:gd name="T5" fmla="*/ 2844800 h 2853267"/>
                <a:gd name="T6" fmla="*/ 0 w 457200"/>
                <a:gd name="T7" fmla="*/ 0 h 28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" name="Line 3">
              <a:extLst>
                <a:ext uri="{FF2B5EF4-FFF2-40B4-BE49-F238E27FC236}">
                  <a16:creationId xmlns:a16="http://schemas.microsoft.com/office/drawing/2014/main" id="{D874E087-A5CE-3F81-515F-BB97683A0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898"/>
              <a:ext cx="2792" cy="1864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Line 4">
              <a:extLst>
                <a:ext uri="{FF2B5EF4-FFF2-40B4-BE49-F238E27FC236}">
                  <a16:creationId xmlns:a16="http://schemas.microsoft.com/office/drawing/2014/main" id="{E8BDBE2F-52FD-A6F6-47B1-7BF66517E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6" cy="4761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5">
              <a:extLst>
                <a:ext uri="{FF2B5EF4-FFF2-40B4-BE49-F238E27FC236}">
                  <a16:creationId xmlns:a16="http://schemas.microsoft.com/office/drawing/2014/main" id="{0B1D3684-71B9-4F4F-79F1-68B2C8552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5" cy="4767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2023534 w 2269442"/>
                <a:gd name="T1" fmla="*/ 0 h 6866466"/>
                <a:gd name="T2" fmla="*/ 0 w 2269442"/>
                <a:gd name="T3" fmla="*/ 6858000 h 6866466"/>
                <a:gd name="T4" fmla="*/ 2269067 w 2269442"/>
                <a:gd name="T5" fmla="*/ 6866466 h 6866466"/>
                <a:gd name="T6" fmla="*/ 2260600 w 2269442"/>
                <a:gd name="T7" fmla="*/ 8466 h 6866466"/>
                <a:gd name="T8" fmla="*/ 2023534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Freeform 6">
              <a:extLst>
                <a:ext uri="{FF2B5EF4-FFF2-40B4-BE49-F238E27FC236}">
                  <a16:creationId xmlns:a16="http://schemas.microsoft.com/office/drawing/2014/main" id="{07D61683-94C4-7E75-2D3B-60E051322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52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1202267 w 1948147"/>
                <a:gd name="T3" fmla="*/ 6866467 h 6866467"/>
                <a:gd name="T4" fmla="*/ 1947333 w 1948147"/>
                <a:gd name="T5" fmla="*/ 6866467 h 6866467"/>
                <a:gd name="T6" fmla="*/ 1947333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Freeform 7">
              <a:extLst>
                <a:ext uri="{FF2B5EF4-FFF2-40B4-BE49-F238E27FC236}">
                  <a16:creationId xmlns:a16="http://schemas.microsoft.com/office/drawing/2014/main" id="{4D4C9DB3-727D-C8EB-18E4-72333899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4" cy="2039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3810000 h 3810000"/>
                <a:gd name="T2" fmla="*/ 3251200 w 3259667"/>
                <a:gd name="T3" fmla="*/ 0 h 3810000"/>
                <a:gd name="T4" fmla="*/ 3259667 w 3259667"/>
                <a:gd name="T5" fmla="*/ 3810000 h 3810000"/>
                <a:gd name="T6" fmla="*/ 0 w 3259667"/>
                <a:gd name="T7" fmla="*/ 381000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Freeform 8">
              <a:extLst>
                <a:ext uri="{FF2B5EF4-FFF2-40B4-BE49-F238E27FC236}">
                  <a16:creationId xmlns:a16="http://schemas.microsoft.com/office/drawing/2014/main" id="{E5E39B7C-7E28-E783-8BBC-2FB82AC7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7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2472267 w 2853267"/>
                <a:gd name="T3" fmla="*/ 6866467 h 6866467"/>
                <a:gd name="T4" fmla="*/ 2853267 w 2853267"/>
                <a:gd name="T5" fmla="*/ 6858000 h 6866467"/>
                <a:gd name="T6" fmla="*/ 2853267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Freeform 9">
              <a:extLst>
                <a:ext uri="{FF2B5EF4-FFF2-40B4-BE49-F238E27FC236}">
                  <a16:creationId xmlns:a16="http://schemas.microsoft.com/office/drawing/2014/main" id="{988A67D7-0054-C4CF-F570-5C26B3B7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5" cy="4767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1016000 w 1286933"/>
                <a:gd name="T1" fmla="*/ 0 h 6866467"/>
                <a:gd name="T2" fmla="*/ 0 w 1286933"/>
                <a:gd name="T3" fmla="*/ 6866467 h 6866467"/>
                <a:gd name="T4" fmla="*/ 1286933 w 1286933"/>
                <a:gd name="T5" fmla="*/ 6866467 h 6866467"/>
                <a:gd name="T6" fmla="*/ 1278466 w 1286933"/>
                <a:gd name="T7" fmla="*/ 0 h 6866467"/>
                <a:gd name="T8" fmla="*/ 101600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Freeform 10">
              <a:extLst>
                <a:ext uri="{FF2B5EF4-FFF2-40B4-BE49-F238E27FC236}">
                  <a16:creationId xmlns:a16="http://schemas.microsoft.com/office/drawing/2014/main" id="{3B72D8E4-6BF8-9718-F53A-51B311DF7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40" cy="476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1117600 w 1270244"/>
                <a:gd name="T3" fmla="*/ 6866467 h 6866467"/>
                <a:gd name="T4" fmla="*/ 1270000 w 1270244"/>
                <a:gd name="T5" fmla="*/ 6866467 h 6866467"/>
                <a:gd name="T6" fmla="*/ 1253067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Freeform 11">
              <a:extLst>
                <a:ext uri="{FF2B5EF4-FFF2-40B4-BE49-F238E27FC236}">
                  <a16:creationId xmlns:a16="http://schemas.microsoft.com/office/drawing/2014/main" id="{AB1415F3-37A4-4043-0543-4CFDF414C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9" cy="1363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3268133 h 3268133"/>
                <a:gd name="T2" fmla="*/ 1811866 w 1820333"/>
                <a:gd name="T3" fmla="*/ 0 h 3268133"/>
                <a:gd name="T4" fmla="*/ 1820333 w 1820333"/>
                <a:gd name="T5" fmla="*/ 3259666 h 3268133"/>
                <a:gd name="T6" fmla="*/ 0 w 1820333"/>
                <a:gd name="T7" fmla="*/ 3268133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Text Box 12">
            <a:extLst>
              <a:ext uri="{FF2B5EF4-FFF2-40B4-BE49-F238E27FC236}">
                <a16:creationId xmlns:a16="http://schemas.microsoft.com/office/drawing/2014/main" id="{15070C57-0B41-A89F-F9E1-DD52BC3DF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BB299D06-076B-8FCD-7CA8-3E92FDD9F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819FAE10-F98E-E8C9-FFB7-63FEA85F2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611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33408AD3-617E-55C4-6C31-3471285F7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6112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5B4602A7-0357-F3C1-6083-ADA14B2DBFF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959475" y="6659563"/>
            <a:ext cx="752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898989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37ACAEB2-835D-1E62-E4A2-44A3B769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8BB5E7A9-93BA-F4BA-2EE1-2A33CB8A71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63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solidFill>
                  <a:srgbClr val="5FCBEF"/>
                </a:solidFill>
                <a:cs typeface="DejaVu Sans" charset="0"/>
              </a:defRPr>
            </a:lvl1pPr>
          </a:lstStyle>
          <a:p>
            <a:fld id="{544EDB9E-3B97-449F-9031-B813BADF6D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nslate" TargetMode="External"/><Relationship Id="rId2" Type="http://schemas.openxmlformats.org/officeDocument/2006/relationships/hyperlink" Target="https://getbootstrap.com/docs/4.1/getting-started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azorpay.com/docs/ap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87EBBB9-CB89-E39B-16CC-27E25938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Quick-mart </a:t>
            </a:r>
          </a:p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93000"/>
              </a:lnSpc>
              <a:buClrTx/>
              <a:buFontTx/>
              <a:buNone/>
            </a:pPr>
            <a:endParaRPr lang="en-I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  <a:buClrTx/>
            </a:pPr>
            <a:r>
              <a:rPr lang="en-I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1.Meet Bohra       :-  20104057</a:t>
            </a:r>
          </a:p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2.Shivam Gupta   :- 20104110</a:t>
            </a:r>
          </a:p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3.Yashab </a:t>
            </a:r>
            <a:r>
              <a:rPr lang="en-IN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Mahimi</a:t>
            </a:r>
            <a:r>
              <a:rPr lang="en-I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:- 20104026</a:t>
            </a:r>
          </a:p>
          <a:p>
            <a:pPr algn="ctr">
              <a:lnSpc>
                <a:spcPct val="93000"/>
              </a:lnSpc>
              <a:buClrTx/>
              <a:buFontTx/>
              <a:buNone/>
            </a:pPr>
            <a:endParaRPr lang="en-I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  <a:buClrTx/>
              <a:buFontTx/>
              <a:buNone/>
            </a:pPr>
            <a:endParaRPr lang="en-I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Geetanjali </a:t>
            </a:r>
            <a:r>
              <a:rPr lang="en-IN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Kalme</a:t>
            </a:r>
            <a:endParaRPr lang="en-I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AD676E-5504-5C67-A05B-0762D80D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Line 3">
            <a:extLst>
              <a:ext uri="{FF2B5EF4-FFF2-40B4-BE49-F238E27FC236}">
                <a16:creationId xmlns:a16="http://schemas.microsoft.com/office/drawing/2014/main" id="{023158CF-D000-1B55-DF73-F463B20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43075"/>
            <a:ext cx="10080625" cy="1588"/>
          </a:xfrm>
          <a:prstGeom prst="line">
            <a:avLst/>
          </a:prstGeom>
          <a:noFill/>
          <a:ln w="25560" cap="rnd">
            <a:solidFill>
              <a:srgbClr val="000000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2D86-53AC-1479-912C-B79A591B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03237"/>
            <a:ext cx="6996112" cy="8382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8.Data Flow Diagram</a:t>
            </a:r>
          </a:p>
        </p:txBody>
      </p:sp>
      <p:pic>
        <p:nvPicPr>
          <p:cNvPr id="3" name="image2.jpeg">
            <a:extLst>
              <a:ext uri="{FF2B5EF4-FFF2-40B4-BE49-F238E27FC236}">
                <a16:creationId xmlns:a16="http://schemas.microsoft.com/office/drawing/2014/main" id="{8F8E13DF-9619-2727-2D4B-4CD6248F95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312" y="1324189"/>
            <a:ext cx="5183505" cy="1789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75F79-BD08-5F04-C32F-59F8D8DB2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2" y="3475037"/>
            <a:ext cx="4076700" cy="382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890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CEA0-C413-7FD2-55EF-577D78FD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03237"/>
            <a:ext cx="6996112" cy="8382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8.Data Flow Diagram</a:t>
            </a:r>
          </a:p>
        </p:txBody>
      </p:sp>
      <p:pic>
        <p:nvPicPr>
          <p:cNvPr id="3" name="image4.jpeg">
            <a:extLst>
              <a:ext uri="{FF2B5EF4-FFF2-40B4-BE49-F238E27FC236}">
                <a16:creationId xmlns:a16="http://schemas.microsoft.com/office/drawing/2014/main" id="{BF88BA31-13A0-0D81-B4B2-3ECCF9230F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56" y="1341437"/>
            <a:ext cx="4120356" cy="5297170"/>
          </a:xfrm>
          <a:prstGeom prst="rect">
            <a:avLst/>
          </a:prstGeom>
        </p:spPr>
      </p:pic>
      <p:pic>
        <p:nvPicPr>
          <p:cNvPr id="4" name="image5.jpeg">
            <a:extLst>
              <a:ext uri="{FF2B5EF4-FFF2-40B4-BE49-F238E27FC236}">
                <a16:creationId xmlns:a16="http://schemas.microsoft.com/office/drawing/2014/main" id="{B68615A3-8A3E-7459-CDA8-2C659039B2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1712" y="1493837"/>
            <a:ext cx="4278312" cy="5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4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C220-8712-86B9-3A00-6787AFB4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274638"/>
            <a:ext cx="4389437" cy="8382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9.Technology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35CB2-9653-CF89-7567-9DE7CC32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1341437"/>
            <a:ext cx="7559675" cy="5105399"/>
          </a:xfrm>
        </p:spPr>
        <p:txBody>
          <a:bodyPr/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                       Backend: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                                NODE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                                     MONGODB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8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1A39-C3B5-2C25-892A-382946C1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27037"/>
            <a:ext cx="6996112" cy="9906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Suggestions in Review-1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8E8A-9594-2BE2-2D82-804E708D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417638"/>
            <a:ext cx="6996112" cy="5240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Verification (SMTP).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in Description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Page Scripting.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9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FFDE-87BE-E63F-AB5D-411E3B9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98437"/>
            <a:ext cx="6996112" cy="6858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Result and 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BE320B-B7D9-E0A4-2F07-517C51DF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 in and sign up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Homepage: User will be able to view the products.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A318C9-1441-CAD4-D2F6-5E745954F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6" b="16387"/>
          <a:stretch/>
        </p:blipFill>
        <p:spPr>
          <a:xfrm>
            <a:off x="671512" y="3990975"/>
            <a:ext cx="6996113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D91BB-7265-FDDE-3481-5431A0250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884237"/>
            <a:ext cx="6996113" cy="26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1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1AD874-6A48-73DC-E040-33E4B8AF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Cart Page: Selected products will be shown in cart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Payment Page: User will be able to do to do safe payment.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FA34878-7D7D-903C-26ED-63022415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" b="4499"/>
          <a:stretch/>
        </p:blipFill>
        <p:spPr bwMode="auto">
          <a:xfrm>
            <a:off x="671513" y="655637"/>
            <a:ext cx="718819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2BD1F-4DFA-1080-F343-3B92714A3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3627437"/>
            <a:ext cx="7885111" cy="34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D65B-B9AF-D4E4-73FD-22C641A8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7E03-8561-8C04-93BF-50AEED2F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 tacking page: User will be able to do track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CB755-20D6-3BD8-84EF-08DC2A80D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5" b="31176"/>
          <a:stretch/>
        </p:blipFill>
        <p:spPr>
          <a:xfrm>
            <a:off x="671513" y="704850"/>
            <a:ext cx="762000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B9FC-4193-136A-C5BC-70B69CA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6112" cy="746124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1525-C475-86EB-B53B-6A45D50E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570038"/>
            <a:ext cx="6996112" cy="5087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Subscription 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user having prime subscription will be benefitted by fast delivery, early offers and many more.</a:t>
            </a: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Vouchers and Gift Cards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after successful payment the customers will get scratch card in which they will get amazing gift winning opportunity.</a:t>
            </a:r>
          </a:p>
        </p:txBody>
      </p:sp>
    </p:spTree>
    <p:extLst>
      <p:ext uri="{BB962C8B-B14F-4D97-AF65-F5344CB8AC3E}">
        <p14:creationId xmlns:p14="http://schemas.microsoft.com/office/powerpoint/2010/main" val="396904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9854-FFA0-8689-CE69-1873F1BE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27038"/>
            <a:ext cx="7559675" cy="8382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2EDE4-A316-5B06-7DE3-7D282E2A9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1417638"/>
            <a:ext cx="7559675" cy="4378326"/>
          </a:xfrm>
        </p:spPr>
        <p:txBody>
          <a:bodyPr/>
          <a:lstStyle/>
          <a:p>
            <a:pPr marL="457200" indent="-457200" algn="l">
              <a:buAutoNum type="arabicPeriod"/>
            </a:pPr>
            <a:endParaRPr lang="en-US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l">
              <a:buFont typeface="Times New Roman" panose="02020603050405020304" pitchFamily="18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Research &amp; Technology (IJERT) http://www.ijert.org ISSN: 2278-0181 IJERTV9IS060267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“Express supervision system based on NodeJS and MongoDB”, 2017 IEEE/ACIS 16th International Conference on Computer and Information Science (ICIS).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“MongoDB scheme analysis” 2017 IEEE 21st International Conference on Intelligent Engineering Systems (INES).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https://getbootstrap.com/docs/4.1/getting-started.com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Times New Roman" panose="02020603050405020304" pitchFamily="18" charset="0"/>
              <a:buAutoNum type="arabicPeriod"/>
            </a:pPr>
            <a:r>
              <a:rPr lang="en-IN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https://cloud.google.com/translate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https://razorpay.com/docs/api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9B35DD0E-1D44-9EF3-EB22-8FFB89C9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3600"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28B6490-8AB4-30C1-0132-E4ADD2D0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4"/>
            <a:ext cx="9070975" cy="5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IN" altLang="en-US" sz="3600" b="1" dirty="0"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4B9B637-94F3-D274-3D6F-3267A3E8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655639"/>
            <a:ext cx="9323388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Literature Review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Proposed System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Flowchart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 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DFD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Suggestions in Review-1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Result and Discussion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Conclusion  and Future Scope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References</a:t>
            </a:r>
            <a:endParaRPr lang="en-IN" altLang="en-US" sz="2400" dirty="0"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E5D49F8-B08E-4550-31DC-BA93BFC1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r>
              <a:rPr lang="en-I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82E74C6-556D-8080-29ED-709D8F35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49263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Quick-mart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app which allows consumers to directly buy goods or services from a seller over the Internet using a web browser or a mobile app.</a:t>
            </a:r>
          </a:p>
          <a:p>
            <a:pPr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traditional way of buying goods/products is the customer need to go to the market, where he/she has to search for the products which consumes a lot of time then check the quality and then wait for billing  which consumes customer valuable time and effort.</a:t>
            </a:r>
          </a:p>
          <a:p>
            <a:pPr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:</a:t>
            </a:r>
          </a:p>
          <a:p>
            <a:pPr marL="106363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Saves customers time and efforts.</a:t>
            </a:r>
          </a:p>
          <a:p>
            <a:pPr marL="106363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Provide hassle-free services to customers.</a:t>
            </a:r>
          </a:p>
          <a:p>
            <a:pPr marL="106363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Wide variety of products are available.</a:t>
            </a:r>
          </a:p>
          <a:p>
            <a:pPr marL="106363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Get detailed information of products.</a:t>
            </a: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SzTx/>
              <a:buFontTx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SzTx/>
              <a:buFontTx/>
              <a:buNone/>
            </a:pPr>
            <a:endParaRPr lang="en-IN" altLang="en-US" dirty="0"/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SzTx/>
              <a:buFontTx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SzTx/>
              <a:buFontTx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326085E-AC53-10ED-F44F-D8DF4215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r>
              <a:rPr lang="en-I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FFC009C-AAF2-2EF2-AD2B-F575B6F9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107950"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 marL="106363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interface with dynamic features.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 options to make their account and order the goods of their needs.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 a option to set the desired language.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efficiency of order and delivery.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safe payments for the customers.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verification of order to users through mail.</a:t>
            </a: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FontTx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795A78B3-B2B6-5DD5-E622-8B7008B6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r>
              <a:rPr lang="en-I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DB4A4B7-707C-5B01-D905-348B5862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107950"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spcAft>
                <a:spcPts val="1413"/>
              </a:spcAft>
              <a:buClrTx/>
              <a:buFontTx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3563" indent="-457200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get a 24*7 service.</a:t>
            </a:r>
          </a:p>
          <a:p>
            <a:pPr marL="563563" indent="-457200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Deliver product all over India. </a:t>
            </a:r>
          </a:p>
          <a:p>
            <a:pPr marL="563563" indent="-457200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 able to see the reviews of the Product.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363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004-17C9-4DD3-0A33-210C468F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313" y="658814"/>
            <a:ext cx="4800599" cy="987424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265B6-4912-B934-AF28-1F9B7C6D4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1951037"/>
            <a:ext cx="7559675" cy="4343399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Research &amp; Technology (IJERT) http://www.ijert.org ISSN: 2278-0181 IJERTV9IS060267 (This work is licensed under a Creative Commons Attribution 4.0 International License.) Published by : www.ijert.org Vol. 9 Issue 06, June-2020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characterizes the runtime behaviors on an evolving server-side application JavaScript, Node.js, compared to JavaScript's client-side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presented a comparative study of non-relational databases and relational databases.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57833AD-FCD7-EA93-34AE-0789632E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r>
              <a:rPr lang="en-I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Proposed System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24B195D-9A1E-72D6-C00F-8AEA9F93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9"/>
            <a:ext cx="907097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107950"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 marL="1047750" indent="-457200"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spcAft>
                <a:spcPts val="1413"/>
              </a:spcAft>
              <a:buClr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1 :</a:t>
            </a:r>
          </a:p>
          <a:p>
            <a:pPr lvl="2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 of products which will help customers in selecting which products to buy.	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2 :</a:t>
            </a:r>
          </a:p>
          <a:p>
            <a:pPr lvl="2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made a safe and trustable payment gateway for customers.</a:t>
            </a:r>
          </a:p>
          <a:p>
            <a:pPr marL="106363">
              <a:lnSpc>
                <a:spcPct val="93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3 :</a:t>
            </a:r>
          </a:p>
          <a:p>
            <a:pPr lvl="2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made app better and user friendly so customer will not face any issues.</a:t>
            </a:r>
          </a:p>
          <a:p>
            <a:pPr>
              <a:lnSpc>
                <a:spcPct val="93000"/>
              </a:lnSpc>
              <a:spcAft>
                <a:spcPts val="1413"/>
              </a:spcAft>
              <a:buClrTx/>
              <a:buFontTx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2CCC8AD6-A317-A1A6-9BC5-1F41CB61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r>
              <a:rPr lang="en-I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Outcome of Project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F919E70-A29C-8E5E-8528-0DAF3D14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107950"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1pPr>
            <a:lvl2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2pPr>
            <a:lvl3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3pPr>
            <a:lvl4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4pPr>
            <a:lvl5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Trebuchet MS" panose="020B0603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spcAft>
                <a:spcPts val="1413"/>
              </a:spcAft>
              <a:buClr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363">
              <a:lnSpc>
                <a:spcPct val="150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search for products/items.</a:t>
            </a:r>
          </a:p>
          <a:p>
            <a:pPr marL="106363">
              <a:lnSpc>
                <a:spcPct val="150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select their desired language.</a:t>
            </a:r>
          </a:p>
          <a:p>
            <a:pPr marL="106363">
              <a:lnSpc>
                <a:spcPct val="150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view information of products available.</a:t>
            </a:r>
          </a:p>
          <a:p>
            <a:pPr marL="106363">
              <a:lnSpc>
                <a:spcPct val="150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order and do safe online payment.</a:t>
            </a:r>
          </a:p>
          <a:p>
            <a:pPr marL="106363">
              <a:lnSpc>
                <a:spcPct val="150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get Email verification.</a:t>
            </a:r>
          </a:p>
          <a:p>
            <a:pPr marL="106363">
              <a:lnSpc>
                <a:spcPct val="150000"/>
              </a:lnSpc>
              <a:spcAft>
                <a:spcPts val="1413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track the status of the delivery.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AC519-1DC6-7E58-39F3-A4A14090051A}"/>
              </a:ext>
            </a:extLst>
          </p:cNvPr>
          <p:cNvCxnSpPr/>
          <p:nvPr/>
        </p:nvCxnSpPr>
        <p:spPr bwMode="auto">
          <a:xfrm>
            <a:off x="4735512" y="1036637"/>
            <a:ext cx="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2CD732-8499-DC1D-BDC8-8D0DFCC2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207962"/>
            <a:ext cx="75438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4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 Regular"/>
      </a:majorFont>
      <a:minorFont>
        <a:latin typeface="Trebuchet MS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 Regular"/>
      </a:majorFont>
      <a:minorFont>
        <a:latin typeface="Trebuchet MS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 Regular"/>
      </a:majorFont>
      <a:minorFont>
        <a:latin typeface="Trebuchet MS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 Regular"/>
      </a:majorFont>
      <a:minorFont>
        <a:latin typeface="Trebuchet MS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760</Words>
  <Application>Microsoft Office PowerPoint</Application>
  <PresentationFormat>Custom</PresentationFormat>
  <Paragraphs>147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Literature Review</vt:lpstr>
      <vt:lpstr>PowerPoint Presentation</vt:lpstr>
      <vt:lpstr>PowerPoint Presentation</vt:lpstr>
      <vt:lpstr>PowerPoint Presentation</vt:lpstr>
      <vt:lpstr>8.Data Flow Diagram</vt:lpstr>
      <vt:lpstr>8.Data Flow Diagram</vt:lpstr>
      <vt:lpstr>9.Technology Stack</vt:lpstr>
      <vt:lpstr>10. Suggestions in Review-1</vt:lpstr>
      <vt:lpstr>11. Result and Discussion</vt:lpstr>
      <vt:lpstr>PowerPoint Presentation</vt:lpstr>
      <vt:lpstr>PowerPoint Presentation</vt:lpstr>
      <vt:lpstr>12.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Ravi Gupta</cp:lastModifiedBy>
  <cp:revision>26</cp:revision>
  <cp:lastPrinted>1601-01-01T00:00:00Z</cp:lastPrinted>
  <dcterms:created xsi:type="dcterms:W3CDTF">2017-10-25T08:22:14Z</dcterms:created>
  <dcterms:modified xsi:type="dcterms:W3CDTF">2022-11-08T10:17:12Z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