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9" r:id="rId7"/>
    <p:sldId id="273" r:id="rId8"/>
    <p:sldId id="263" r:id="rId9"/>
    <p:sldId id="265" r:id="rId10"/>
    <p:sldId id="268" r:id="rId11"/>
    <p:sldId id="264" r:id="rId12"/>
    <p:sldId id="271" r:id="rId13"/>
    <p:sldId id="274" r:id="rId14"/>
    <p:sldId id="275" r:id="rId15"/>
    <p:sldId id="276" r:id="rId16"/>
    <p:sldId id="277" r:id="rId17"/>
    <p:sldId id="272" r:id="rId18"/>
    <p:sldId id="270" r:id="rId19"/>
    <p:sldId id="260" r:id="rId2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EF9D5-D20A-48F4-B505-835D06C7E285}" v="2" dt="2022-11-11T16:20:4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Gunjal" userId="f7d7a565cf50fff6" providerId="LiveId" clId="{BFCEF9D5-D20A-48F4-B505-835D06C7E285}"/>
    <pc:docChg chg="modSld">
      <pc:chgData name="Sakshi Gunjal" userId="f7d7a565cf50fff6" providerId="LiveId" clId="{BFCEF9D5-D20A-48F4-B505-835D06C7E285}" dt="2022-11-11T16:20:09.487" v="2" actId="20577"/>
      <pc:docMkLst>
        <pc:docMk/>
      </pc:docMkLst>
      <pc:sldChg chg="modSp mod">
        <pc:chgData name="Sakshi Gunjal" userId="f7d7a565cf50fff6" providerId="LiveId" clId="{BFCEF9D5-D20A-48F4-B505-835D06C7E285}" dt="2022-11-11T16:20:09.487" v="2" actId="20577"/>
        <pc:sldMkLst>
          <pc:docMk/>
          <pc:sldMk cId="0" sldId="262"/>
        </pc:sldMkLst>
        <pc:spChg chg="mod">
          <ac:chgData name="Sakshi Gunjal" userId="f7d7a565cf50fff6" providerId="LiveId" clId="{BFCEF9D5-D20A-48F4-B505-835D06C7E285}" dt="2022-11-11T16:20:09.487" v="2" actId="20577"/>
          <ac:spMkLst>
            <pc:docMk/>
            <pc:sldMk cId="0" sldId="262"/>
            <ac:spMk id="14339" creationId="{EB901A16-0EF7-209D-0367-1BE8BE1472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544B9EAF-87DE-3A4B-26B7-633CC8ABC4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F2B6AFA-5F35-2FF0-F1D1-7667268D397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1DED2D0-AD93-B1D2-3161-29FBB694A67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F38902-C4BD-3D25-8710-F5676615908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20B8B16-3B60-2F31-1FDB-C171817F91C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338681C-E7D1-2A8D-E388-76414AB4B9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1FBF07B-B420-4913-B519-6E9AF1458F3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C786583B-D63F-835B-0D77-D14FB3E565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602544-E5E7-490C-A4AF-F38EA07C3C5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863A3290-E0E1-EBC3-BAFF-6AED78A05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9665F64-6507-7100-1B40-37113BA8A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17A22B9E-231D-C7D0-35D4-5A455C9CE7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7652E9-85DC-4676-A672-3DF5D206F41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E0437EB-CCC7-08DB-4C45-D91192767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5D96C2B8-884C-1B7C-E264-3B67AAEAB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DAE50FB8-FB9C-A4B9-7E3A-230BF19E97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B3A3B0-1568-4591-8B57-071944CB466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00BCE679-0A47-D99D-D43C-816F813A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4EABCF4-6EDF-EBD1-F96B-0AE259E10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7EFE478-4201-FA0C-605E-28A035C7D5A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AB9E6A-FB89-4027-B609-9D93E789F59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5E882C83-CD8F-0840-665C-FA2CB0858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733ABF8-856D-CC8C-09B8-CF24EED9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A042540D-F3F4-45F3-C3D5-2A1DBE6169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D4D8B4-B5A8-4730-A60A-3B40DAC70A8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934727C6-38B5-FBD7-9AF6-6F6BC2C60C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E7C3BCE-3318-0869-2C7D-C2D04E4C0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35E9BAA3-067A-6286-45D1-D8A86D2769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C43E8A-FB24-4E79-956D-2C9077586E0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5DD9A96-2494-099C-5EEC-8EF135EC1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7B18712-9FEC-0C61-2613-0D6B39F30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19A8EA1A-29D3-FBC9-682B-494B7D8878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20728F-B476-4F23-9D96-AEAFB954B34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6B0D53F3-34EA-6298-0335-0003580E4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6308114-6E38-0C52-975F-7DD219782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DA01E5F3-6F28-FB7A-2D56-05CCBD81FD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3D4074-DAA9-4DAA-9166-A78EE1A2450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D9E9128D-E262-DAD7-7576-79EDB7DBF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7B7C6E14-276E-C24F-51CD-52F72C3BD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39D58D80-94C9-213F-D0A5-5A89EB865F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186152-7FF8-4DA9-9D01-58EA949C034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B96EAEBD-20AC-980C-156E-8CD276D6BF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F22E255-4EFF-CD23-F269-B18411862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49BC7D89-9E02-F11D-64B7-A7E65020A7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06B166-018E-4A02-9F31-5D8FA101587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611A61B3-DFEC-3673-6309-3F8CAB6D39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B20659C-A6C1-C054-EBE9-CD6EF8C41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A37A0D61-87D3-40CB-76EC-DD45A9C871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5499A3-750B-4DD8-A4C8-5D2809D1E2BD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004C79E-728C-D586-539E-3D5AE0C45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939DFF2-079C-AFF2-527E-CF6D36599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FC6A5A3-7F10-7A73-1351-B0516812943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F87653-A2A6-F1C2-1D6C-896209BB9B88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630D3D-988B-0176-02FC-806A69E8C23D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172A2EDD-78E3-D828-8730-05F32A97719B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DFEEC64-1EB5-942F-0D4A-79B9CFA445D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6DE90DD7-9B79-FA0B-3457-E5407DC675C9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4AD05D-17C0-D1EC-D208-C6F7D6A3FB4A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A668554-FD87-83FF-DBF4-021A0DBA8163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BF40461A-AEF5-20B3-56E1-2BF78CB3E58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E3B4C9EC-31D0-4C43-051E-33A5249AD72B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A4729851-61F4-B390-7DF2-8308271660DB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9D1BE1D-356D-AD73-DE51-3C6CE40E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58FC-A109-4B4B-8998-584011E33389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0C81911-94BE-7D77-45AA-F935F24A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289049A-AE6B-AB48-A0F0-C4CD23E1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B7DC1-FAFD-4932-B206-2AF810FC7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0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907F-D8BC-08DA-3E9B-D7342EBE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89F7-5BEF-42CB-B534-0F0549D49F4D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4F2D-8538-412D-22E6-47EDA720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DDD3-D367-80AD-F5D9-58DE6FEB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03462-FAAB-4C24-A325-D98E7A526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5EA76-7117-DB70-3F14-4E623C782195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9FEAF-689A-D0FC-4166-E7B7A88A1E8A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4695FDE-435E-5AB3-F0B4-ABC9407875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CB954-FCDB-4819-9690-C87441E07A64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25BC6F-13BE-32E2-34AA-4AB264D7C2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1761E9-E84F-3CA4-3661-1BEE416658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D1554-D442-4C9B-A849-86ECA819D1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EE54-2EFE-B902-829F-2BF2F68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DE402-4261-466A-BF97-BAB6BC6AF547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E768D-6DAC-D429-D4FD-F5FACA5A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7456-B713-BE91-3D90-5BC1D495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A838C-0FD5-4BAF-8F4B-C6DB0A4E1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86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D1068-378C-D7D6-3B11-387A4B0D6DBF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54A20-8AB5-1240-0BEE-CC0D8D3AFA6C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791D00-E8F4-5F1E-0A6E-9FF0E84F69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D44F-AAB0-4FC8-8DDB-452C85C5D736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D14B2B-DFED-41D5-9CC5-5AAA4ACBEA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7BBC91-916E-41AB-38EC-416E5A2BA7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C66C7-8663-4BC6-8643-E3FD8582B9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9C2-15BC-0551-EB15-07E2DF42DF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0A7F-3611-4818-A04C-5C8B9E49A32F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F558-882A-4A80-A9E6-7EEF238A34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3E67-24E6-3616-2F6B-117E6785B8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4DC74-8CE6-4F82-AC07-E6CD19840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3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94A9-1BC6-08B8-B807-3BD10942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D441-CDC6-4418-99C3-CFD09A5B8A83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FE54-61CD-8B4C-75A5-2ED5978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A077-4852-F882-5F8A-F6DC6E8B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D5314-209C-41C5-BBF7-81F115782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8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7D24-5FAC-4480-88F3-586D4B8B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F8632-C046-4A96-B303-C16A05F9B02E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1E8C-4D2F-A657-9C1B-5FD9B0CE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616E-15A4-A394-8FF9-D433FA03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1B75D-13D7-4B4B-BF1C-BFF1AA6A7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4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CA13-B3BF-5D00-FE38-E439544C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FB8C0-7DC4-4AC2-92DD-2595A1672F61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CED0-97CC-E098-793B-487A8630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B746-F686-414F-AFFA-FD570B47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95D7-D565-4811-8AAF-ECE81B117C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4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7C45-888D-3D42-1C78-0377D6A4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B993C-E145-43E4-8B68-CA2E14C30339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D757-FCC0-3D2A-3943-301833B4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8956-F45A-D191-81B1-AAC08A8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19A3B-4551-4B1F-82DB-C8239C9156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18D568-0D93-9FC3-D96B-A8D4C3A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27B9-8D41-4A2F-A9EE-3A481398B146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939DC2-069A-A182-37CE-37AFC6C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D51963-48D7-3236-886C-3DA42B82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13C86-9BEB-417B-B3E6-56A8CE040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0418CE6-434A-F05B-B0E0-4D448E79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B701-DAB5-41A0-950F-56B445986831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F9EE0B-ADF8-A07C-2DBE-F3775B0D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B761C82-8D67-1FC0-CF92-3AF837D3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0208-1E73-461B-94DB-8417052FF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3A187C-DB2C-8622-945E-EDF69C78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862A-D2B5-44BF-A45B-3FCA1B6F0470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48FFFD-9A82-9CAA-AED5-740A8473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C10BD2-2333-6EB6-6842-78752909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221E-0D29-4651-A0D8-D4CF8B1201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4A4C14-2503-23C3-4180-C462424B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13360-C17F-4914-B4E4-650222A2F91D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F4E4B6E-86DE-C9AE-9710-DB5CE930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000B59-B19B-F8AF-CBF8-469FD211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E9E97-162E-47F9-9733-4F9C7023DB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9907D3-5CAB-597D-DEAE-8C401F33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012FB-69F7-426F-8ACA-A968C02C8CE4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743A1B-9F48-5B48-76C0-25506435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8E635D-DC05-2957-D067-E5078F24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CB92-7287-43C1-87B4-C4AFC02CC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740B99-158A-F740-A663-F3EF424F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F1823-05E9-4ED8-BF3E-1CE111404D85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7FFB9F-4E9E-BD12-B2FA-FF70F859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7B4346-2109-FBBE-DA79-37B6F0AD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0B3FB-3C3D-474C-9641-1602B8A2E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3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B98ABA29-40B3-467E-4726-EE5B11D21C3E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3B5195A-766E-6322-00B2-C45D1EE405F8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8838E9-A5D7-E282-E6B6-930D79D1F96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4B7DC9-0008-335A-5A3B-B50E301768D8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5EFDE9F-BB34-FECD-EA36-583B0C57993F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ECE786-CEB7-D276-E9D1-473D02BF17B8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161BE5-90BF-4AAF-A028-A301AD104F34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527BF92-DE1A-E585-3119-58E75E315E76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41E18FD-73BD-9617-91BA-0F62E823E73A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2BD948F-C668-F278-D4E0-97BE3F8EAD5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C74F3E2-87EC-A701-6D1D-DFC787E85832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7399E4C6-AECC-CF5F-5048-4472C519D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A07FBF1-7DB5-7206-5FD3-B9EB78EAB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895C-CFA3-59B3-2481-A37FA7854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E282A2-DD39-4630-8A56-A41EC576BE08}" type="datetimeFigureOut">
              <a:rPr lang="en-US"/>
              <a:pPr>
                <a:defRPr/>
              </a:pPr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37181-E02A-5D7F-5EF6-C4D734BE6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0849-B87C-D618-FCF3-81C7D9A4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F7F6964C-6AB0-4CE0-B626-27389E86D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73" r:id="rId11"/>
    <p:sldLayoutId id="2147483868" r:id="rId12"/>
    <p:sldLayoutId id="2147483874" r:id="rId13"/>
    <p:sldLayoutId id="2147483869" r:id="rId14"/>
    <p:sldLayoutId id="2147483870" r:id="rId15"/>
    <p:sldLayoutId id="2147483871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" TargetMode="External"/><Relationship Id="rId2" Type="http://schemas.openxmlformats.org/officeDocument/2006/relationships/hyperlink" Target="https://www.researchgate.net/publication/300118919_Heal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aL6-dLiiMCg4oX6-" TargetMode="External"/><Relationship Id="rId4" Type="http://schemas.openxmlformats.org/officeDocument/2006/relationships/hyperlink" Target="https://www.youtube.com/watch?v=18Jvyp60Vb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00639A5-84B2-75E5-A199-8309AB5F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CureMeNow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Health Care Website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Sakshi Gunjal - 20104106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Ashmina Dangat - 20104052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Neha Chaudhary - 20104134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Mansi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Choche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33AE687B-988C-6AC4-1BDB-7934753A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96838"/>
            <a:ext cx="99345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D820AB-CC8B-FDC5-5C52-84BBA19C4F25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4B6C8DC-2F0D-0779-51C3-3C84AD89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8. Use Case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C6E9435-E834-B671-41C0-9562F7D5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Box 3">
            <a:extLst>
              <a:ext uri="{FF2B5EF4-FFF2-40B4-BE49-F238E27FC236}">
                <a16:creationId xmlns:a16="http://schemas.microsoft.com/office/drawing/2014/main" id="{C50A98DF-10EE-38AA-3D54-28203573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6659563"/>
            <a:ext cx="6264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/>
            <a:r>
              <a:rPr lang="en-US" altLang="en-US"/>
              <a:t>Used case diagram of CureMeNow Healthcare website</a:t>
            </a:r>
            <a:endParaRPr lang="en-IN" altLang="en-US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54D05EC3-7105-CEB8-4667-6DB6D12C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2225"/>
            <a:ext cx="7121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F04014A-BE91-C6B7-CE68-8424B467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9.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046BF85-49FC-B278-EC37-663AC805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what you have planned to develop front end ( GUI ) &amp; Backend (Database if applicable)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109537" indent="0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Used :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(for directions)</a:t>
            </a:r>
          </a:p>
          <a:p>
            <a:pPr marL="566737" indent="-457200" eaLnBrk="1" fontAlgn="auto" hangingPunct="1">
              <a:spcBef>
                <a:spcPts val="0"/>
              </a:spcBef>
              <a:spcAft>
                <a:spcPts val="1413"/>
              </a:spcAft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free website (for payment)</a:t>
            </a: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0BB4136-A3D2-DAEF-15AF-E39E6E2A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" b="13358"/>
          <a:stretch>
            <a:fillRect/>
          </a:stretch>
        </p:blipFill>
        <p:spPr bwMode="auto">
          <a:xfrm>
            <a:off x="3773488" y="2036763"/>
            <a:ext cx="4435475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>
            <a:extLst>
              <a:ext uri="{FF2B5EF4-FFF2-40B4-BE49-F238E27FC236}">
                <a16:creationId xmlns:a16="http://schemas.microsoft.com/office/drawing/2014/main" id="{90C8544F-290F-137A-D017-6521E880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4481513"/>
            <a:ext cx="2293938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2AE1-D40B-36FE-A02A-C373836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10. Suggestions in Review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F65E-1A9A-8F4A-BD24-E36AC0C5F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763614"/>
            <a:ext cx="6997700" cy="489595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To add dummy doctor.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To connect with database.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To improve GUI.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8FEA-D338-85A4-8CD8-2AF57D98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11. Implementation</a:t>
            </a:r>
            <a:endParaRPr lang="en-IN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1CE37F3-72CF-1AA9-A2F9-2F4D7C439E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CBB80B-320B-C1F0-D4BE-7230960E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" y="1352828"/>
            <a:ext cx="5710815" cy="2766176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470FDAF-E8EB-B562-3527-AF440091C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18" y="4356541"/>
            <a:ext cx="5701622" cy="2766177"/>
          </a:xfrm>
        </p:spPr>
      </p:pic>
    </p:spTree>
    <p:extLst>
      <p:ext uri="{BB962C8B-B14F-4D97-AF65-F5344CB8AC3E}">
        <p14:creationId xmlns:p14="http://schemas.microsoft.com/office/powerpoint/2010/main" val="334604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ADE1-6B45-C39B-3869-9445995B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50A672-06EB-9419-FF49-A44611B3A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251445"/>
            <a:ext cx="6997700" cy="3351242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F52209-C291-B33A-796D-2D18FCE2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2" y="3956988"/>
            <a:ext cx="6885377" cy="3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7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C7BE-CE52-7F25-534E-78391244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588DB-B8A4-A614-B243-6014D8F6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5" y="179437"/>
            <a:ext cx="6696496" cy="314421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F92B31-4906-DAE6-45A1-DB2FF488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8" y="3635821"/>
            <a:ext cx="6671470" cy="32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63EB-764A-03F9-964B-829F89BD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F78F89-4A18-7442-87A9-FE2B006AF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2" y="3896560"/>
            <a:ext cx="6703911" cy="3247206"/>
          </a:xfr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76EFE8B-30D7-D6E2-F799-8460A8CC6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13" y="259477"/>
            <a:ext cx="6997700" cy="33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3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F7C4-A53D-3CA0-E022-35BDA2E6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74" y="323454"/>
            <a:ext cx="7807822" cy="864096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12. Conclusion and Future Scope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97B8-75E7-696F-DB9A-1E081FD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74" y="1187549"/>
            <a:ext cx="9121327" cy="5432425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   </a:t>
            </a:r>
            <a:endParaRPr lang="en-US" sz="2400" b="0" i="0" dirty="0">
              <a:solidFill>
                <a:srgbClr val="1E1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medical system software is a great opportunity to      create the distinct, efficient and fast delivering healthcare model. Implementation of </a:t>
            </a: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website</a:t>
            </a: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helps to  provide   user communication, manage financial and human resources, and market </a:t>
            </a: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sz="2400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services.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1E1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:- </a:t>
            </a:r>
            <a:endParaRPr lang="en-US" sz="2800" b="0" i="0" dirty="0">
              <a:solidFill>
                <a:srgbClr val="1E1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Solutions to more health problems.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To give doctor’s appointment.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To track products which are out for delivery.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1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E48-CAF5-5F43-C128-A8710CBA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References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556D723-AAE5-7250-A0F9-B1F962277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1512" y="1619597"/>
            <a:ext cx="7537151" cy="507040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Reasearch Papers</a:t>
            </a:r>
          </a:p>
          <a:p>
            <a:pPr marL="0" indent="0">
              <a:buNone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https://www.researchgate.net/publication/300118919_Health</a:t>
            </a:r>
            <a:r>
              <a:rPr lang="en-IN" alt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_related_smartphone_applications_a_literature_review</a:t>
            </a:r>
          </a:p>
          <a:p>
            <a:pPr marL="0" indent="0"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Website reference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https://www.mayoclinic.org/</a:t>
            </a:r>
            <a:endParaRPr lang="en-IN" altLang="en-US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YouTube Reference</a:t>
            </a: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https://www.youtube.com/watch?v=18Jvyp60Vbg</a:t>
            </a:r>
            <a:endParaRPr lang="en-IN" altLang="en-US" sz="22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Drive link for Research Papers</a:t>
            </a:r>
          </a:p>
          <a:p>
            <a:pPr marL="0" indent="0">
              <a:buNone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https://drive.google.com/drive/folders/1aL6-dLiiMCg4oX6-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US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bEj4ztrS72_gVPn4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E77E1380-A076-0BFC-3B23-F2A22276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EEDF78A-6F81-97F8-FBC3-4463027F2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0FF6895-5A32-4BB7-CC6D-CFAA1AA0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990599"/>
            <a:ext cx="9487024" cy="667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 Survey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Proposed System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Use Case/DFD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Suggestions in Review-1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Implementation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Conclusion and Future Scope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Reference</a:t>
            </a: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9B81CD3-1EAF-26B2-0A4B-017B1E09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C40F546-E922-4CE9-2926-749A7B79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251450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CureMeNow is a user-friendly healthcare website most prominently used during emergencies and for general purposes. Its main aim is to provide a straightforward solution to the user considering their health problems.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every minimal health problem, we tend to go to google for a solution which is only partially right.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CureMeNow provides a simple and straight solution for your diseases or problems. It provides medication, home remedies and gives you locations of nearby medicals.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3687A43-78D8-087D-9F3A-5E7A4AFC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2A69FB5-D9AD-3C4E-B646-52406309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develop a user-friendly portal that can be accessible anytime and anywhere.</a:t>
            </a:r>
            <a:endParaRPr lang="en-IN" altLang="en-US" sz="2400">
              <a:solidFill>
                <a:srgbClr val="20212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provide proper immediate medications.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help people reach medical stores in case of emergency</a:t>
            </a:r>
            <a:r>
              <a:rPr lang="en-US" altLang="en-US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altLang="en-US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reduce the efforts of users.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reduce stress among the users regarding their health issues.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provide preventive health measures.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provide better medication management and reduce cost.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improve clinical decision-making.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r>
              <a:rPr lang="en-US" altLang="en-US" sz="24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ensure better quality of care and research.</a:t>
            </a: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Tx/>
              <a:buAutoNum type="arabicPeriod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56F9525-96E1-AE44-1065-FB222C3D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B901A16-0EF7-209D-0367-1BE8BE14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15541"/>
            <a:ext cx="9070975" cy="564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565150" indent="-4572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adaptable real-life applicable model.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website targets all age groups except children.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locate medical stores and hospitals near them.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Patient-centric value services.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 can get various home remedies that are worth trying for better living.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r>
              <a:rPr lang="en-IN" alt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 can read blogs related to health problems easily.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Trebuchet MS" panose="020B0603020202020204" pitchFamily="34" charset="0"/>
              <a:buAutoNum type="arabicPeriod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F2C4119-FEC3-D129-5240-37283D8F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Literature Survey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2644160-F623-0DD8-3643-7C5D91C6E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“Study on information system of health care services management in hospital” Author(s): Daiping Hu, Antai Sch. of Manage., Shanghai Jiaotong Univ., China Weiguo Xu; Huizhang Shen; Mengyu Li. Services Systems and Services Management.It aims at improving quality of services, identifying cost reduction areas, analyses and evaluate/rate heath care services</a:t>
            </a:r>
          </a:p>
          <a:p>
            <a:pPr algn="just"/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altLang="en-US" sz="2000">
                <a:latin typeface="Times New Roman" panose="02020603050405020304" pitchFamily="18" charset="0"/>
                <a:cs typeface="Calibri" panose="020F0502020204030204" pitchFamily="34" charset="0"/>
              </a:rPr>
              <a:t>“Specification of a Reference Model for the Domain Layer of a Hospital Information System” by Gudrun Hübner-Blodera, Elske Ammenwertha , Birgit Brigl b , Alfred Winter. It was based on the aim of creating a whole hospital management system.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 : </a:t>
            </a:r>
            <a:r>
              <a:rPr lang="en-US" altLang="en-US" sz="2000">
                <a:latin typeface="Times New Roman" panose="02020603050405020304" pitchFamily="18" charset="0"/>
                <a:cs typeface="Calibri" panose="020F0502020204030204" pitchFamily="34" charset="0"/>
              </a:rPr>
              <a:t>“Developing Effective Hospital Management Information Systems: A Technology Ecosystem Perspective”, by Dr Christopher Bain MBBS. The author of this paper focuses more on needs of hospital manager and the ecosystem in which he/she operates</a:t>
            </a:r>
            <a:r>
              <a:rPr lang="en-US" altLang="en-US" sz="2400">
                <a:latin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altLang="en-US" sz="2800">
              <a:solidFill>
                <a:srgbClr val="000000"/>
              </a:solidFill>
              <a:latin typeface="ff3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3579-35D3-3542-8C7E-4D251AED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102009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Proposed</a:t>
            </a: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C0B5-931A-BF19-485D-BF120966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691605"/>
            <a:ext cx="8545264" cy="5688631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Provides accurate solutions to any health problems user face.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Provides facility to search hospitals and medicals nearby.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User can go through a blog section for various health related 	blogs.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User can shop and pay for medicines at ease on shop page.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	User can contact by various social media platforms, email or on 	contact us page.</a:t>
            </a:r>
            <a:endParaRPr lang="en-US" sz="2400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To give doctor’s appointment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[Future Implementation]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  To track products which are out for delivery.</a:t>
            </a:r>
            <a:r>
              <a:rPr lang="en-IN" sz="2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[Future 	Implementation]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A04B0A0-4B99-8785-7FEE-BEFCC915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Project Outcomes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9BE94D4-59D4-DCC3-FABC-797CCB4BF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115541"/>
            <a:ext cx="9070975" cy="564244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portal that can be accessible anytime and anywhere.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get recommendations on specific health problems.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answer the questionnaire and get their medications. 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get 24*7 services for medical emergencies.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shop for medicines online.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make payments online and cash on delivery.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nearby medicals and get directions.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read many informative blogs about healthcare. 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contact the support system if they face any issues. </a:t>
            </a: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6D62BD2-22D8-F333-099B-B636FAA7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838A50-5853-E40B-582F-B4E66EA13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5D3D6E76-24F9-260D-29C2-AC123377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474788"/>
            <a:ext cx="964088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3">
            <a:extLst>
              <a:ext uri="{FF2B5EF4-FFF2-40B4-BE49-F238E27FC236}">
                <a16:creationId xmlns:a16="http://schemas.microsoft.com/office/drawing/2014/main" id="{3C027E77-8FE1-CB7F-184B-BDD1C689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711950"/>
            <a:ext cx="6480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/>
              <a:t>Block diagram for CureMeNow Healthcare Website</a:t>
            </a:r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3506</TotalTime>
  <Words>929</Words>
  <Application>Microsoft Office PowerPoint</Application>
  <PresentationFormat>Custom</PresentationFormat>
  <Paragraphs>126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ff3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Proposed System</vt:lpstr>
      <vt:lpstr>PowerPoint Presentation</vt:lpstr>
      <vt:lpstr>PowerPoint Presentation</vt:lpstr>
      <vt:lpstr>PowerPoint Presentation</vt:lpstr>
      <vt:lpstr>PowerPoint Presentation</vt:lpstr>
      <vt:lpstr>10. Suggestions in Review - 1</vt:lpstr>
      <vt:lpstr>11. Implementation</vt:lpstr>
      <vt:lpstr>PowerPoint Presentation</vt:lpstr>
      <vt:lpstr>PowerPoint Presentation</vt:lpstr>
      <vt:lpstr>PowerPoint Presentation</vt:lpstr>
      <vt:lpstr>12. Conclusion and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Sakshi Gunjal</cp:lastModifiedBy>
  <cp:revision>70</cp:revision>
  <cp:lastPrinted>1601-01-01T00:00:00Z</cp:lastPrinted>
  <dcterms:created xsi:type="dcterms:W3CDTF">2017-10-25T08:22:14Z</dcterms:created>
  <dcterms:modified xsi:type="dcterms:W3CDTF">2022-11-11T16:21:01Z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