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3648" r:id="rId1"/>
  </p:sldMasterIdLst>
  <p:notesMasterIdLst>
    <p:notesMasterId r:id="rId17"/>
  </p:notesMasterIdLst>
  <p:sldIdLst>
    <p:sldId id="256" r:id="rId2"/>
    <p:sldId id="257" r:id="rId3"/>
    <p:sldId id="258" r:id="rId4"/>
    <p:sldId id="259" r:id="rId5"/>
    <p:sldId id="260" r:id="rId6"/>
    <p:sldId id="265" r:id="rId7"/>
    <p:sldId id="268" r:id="rId8"/>
    <p:sldId id="271" r:id="rId9"/>
    <p:sldId id="262" r:id="rId10"/>
    <p:sldId id="263" r:id="rId11"/>
    <p:sldId id="266" r:id="rId12"/>
    <p:sldId id="267" r:id="rId13"/>
    <p:sldId id="269" r:id="rId14"/>
    <p:sldId id="270" r:id="rId15"/>
    <p:sldId id="264" r:id="rId16"/>
  </p:sldIdLst>
  <p:sldSz cx="10083800" cy="7556500"/>
  <p:notesSz cx="6858000" cy="9144000"/>
  <p:defaultTextStyle>
    <a:defPPr>
      <a:defRPr lang="en-US"/>
    </a:defPPr>
    <a:lvl1pPr algn="l" rtl="0" fontAlgn="base" hangingPunct="0">
      <a:spcBef>
        <a:spcPct val="0"/>
      </a:spcBef>
      <a:spcAft>
        <a:spcPct val="0"/>
      </a:spcAft>
      <a:defRPr kern="1200">
        <a:solidFill>
          <a:srgbClr val="000000"/>
        </a:solidFill>
        <a:latin typeface="Calibri" pitchFamily="34" charset="0"/>
        <a:ea typeface="+mn-ea"/>
        <a:cs typeface="Calibri" pitchFamily="34" charset="0"/>
        <a:sym typeface="Calibri" pitchFamily="34" charset="0"/>
      </a:defRPr>
    </a:lvl1pPr>
    <a:lvl2pPr algn="l" rtl="0" fontAlgn="base" hangingPunct="0">
      <a:spcBef>
        <a:spcPct val="0"/>
      </a:spcBef>
      <a:spcAft>
        <a:spcPct val="0"/>
      </a:spcAft>
      <a:defRPr kern="1200">
        <a:solidFill>
          <a:srgbClr val="000000"/>
        </a:solidFill>
        <a:latin typeface="Calibri" pitchFamily="34" charset="0"/>
        <a:ea typeface="+mn-ea"/>
        <a:cs typeface="Calibri" pitchFamily="34" charset="0"/>
        <a:sym typeface="Calibri" pitchFamily="34" charset="0"/>
      </a:defRPr>
    </a:lvl2pPr>
    <a:lvl3pPr algn="l" rtl="0" fontAlgn="base" hangingPunct="0">
      <a:spcBef>
        <a:spcPct val="0"/>
      </a:spcBef>
      <a:spcAft>
        <a:spcPct val="0"/>
      </a:spcAft>
      <a:defRPr kern="1200">
        <a:solidFill>
          <a:srgbClr val="000000"/>
        </a:solidFill>
        <a:latin typeface="Calibri" pitchFamily="34" charset="0"/>
        <a:ea typeface="+mn-ea"/>
        <a:cs typeface="Calibri" pitchFamily="34" charset="0"/>
        <a:sym typeface="Calibri" pitchFamily="34" charset="0"/>
      </a:defRPr>
    </a:lvl3pPr>
    <a:lvl4pPr algn="l" rtl="0" fontAlgn="base" hangingPunct="0">
      <a:spcBef>
        <a:spcPct val="0"/>
      </a:spcBef>
      <a:spcAft>
        <a:spcPct val="0"/>
      </a:spcAft>
      <a:defRPr kern="1200">
        <a:solidFill>
          <a:srgbClr val="000000"/>
        </a:solidFill>
        <a:latin typeface="Calibri" pitchFamily="34" charset="0"/>
        <a:ea typeface="+mn-ea"/>
        <a:cs typeface="Calibri" pitchFamily="34" charset="0"/>
        <a:sym typeface="Calibri" pitchFamily="34" charset="0"/>
      </a:defRPr>
    </a:lvl4pPr>
    <a:lvl5pPr algn="l" rtl="0" fontAlgn="base" hangingPunct="0">
      <a:spcBef>
        <a:spcPct val="0"/>
      </a:spcBef>
      <a:spcAft>
        <a:spcPct val="0"/>
      </a:spcAft>
      <a:defRPr kern="1200">
        <a:solidFill>
          <a:srgbClr val="000000"/>
        </a:solidFill>
        <a:latin typeface="Calibri" pitchFamily="34" charset="0"/>
        <a:ea typeface="+mn-ea"/>
        <a:cs typeface="Calibri" pitchFamily="34" charset="0"/>
        <a:sym typeface="Calibri" pitchFamily="34" charset="0"/>
      </a:defRPr>
    </a:lvl5pPr>
    <a:lvl6pPr marL="2286000" algn="l" defTabSz="914400" rtl="0" eaLnBrk="1" latinLnBrk="0" hangingPunct="1">
      <a:defRPr kern="1200">
        <a:solidFill>
          <a:srgbClr val="000000"/>
        </a:solidFill>
        <a:latin typeface="Calibri" pitchFamily="34" charset="0"/>
        <a:ea typeface="+mn-ea"/>
        <a:cs typeface="Calibri" pitchFamily="34" charset="0"/>
        <a:sym typeface="Calibri" pitchFamily="34" charset="0"/>
      </a:defRPr>
    </a:lvl6pPr>
    <a:lvl7pPr marL="2743200" algn="l" defTabSz="914400" rtl="0" eaLnBrk="1" latinLnBrk="0" hangingPunct="1">
      <a:defRPr kern="1200">
        <a:solidFill>
          <a:srgbClr val="000000"/>
        </a:solidFill>
        <a:latin typeface="Calibri" pitchFamily="34" charset="0"/>
        <a:ea typeface="+mn-ea"/>
        <a:cs typeface="Calibri" pitchFamily="34" charset="0"/>
        <a:sym typeface="Calibri" pitchFamily="34" charset="0"/>
      </a:defRPr>
    </a:lvl7pPr>
    <a:lvl8pPr marL="3200400" algn="l" defTabSz="914400" rtl="0" eaLnBrk="1" latinLnBrk="0" hangingPunct="1">
      <a:defRPr kern="1200">
        <a:solidFill>
          <a:srgbClr val="000000"/>
        </a:solidFill>
        <a:latin typeface="Calibri" pitchFamily="34" charset="0"/>
        <a:ea typeface="+mn-ea"/>
        <a:cs typeface="Calibri" pitchFamily="34" charset="0"/>
        <a:sym typeface="Calibri" pitchFamily="34" charset="0"/>
      </a:defRPr>
    </a:lvl8pPr>
    <a:lvl9pPr marL="3657600" algn="l" defTabSz="914400" rtl="0" eaLnBrk="1" latinLnBrk="0" hangingPunct="1">
      <a:defRPr kern="1200">
        <a:solidFill>
          <a:srgbClr val="000000"/>
        </a:solidFill>
        <a:latin typeface="Calibri" pitchFamily="34" charset="0"/>
        <a:ea typeface="+mn-ea"/>
        <a:cs typeface="Calibri" pitchFamily="34" charset="0"/>
        <a:sym typeface="Calibri" pitchFamily="34" charset="0"/>
      </a:defRPr>
    </a:lvl9pPr>
  </p:defaultTextStyle>
  <p:extLst>
    <p:ext uri="{EFAFB233-063F-42B5-8137-9DF3F51BA10A}">
      <p15:sldGuideLst xmlns:p15="http://schemas.microsoft.com/office/powerpoint/2012/main">
        <p15:guide id="1" orient="horz" pos="2380">
          <p15:clr>
            <a:srgbClr val="A4A3A4"/>
          </p15:clr>
        </p15:guide>
        <p15:guide id="2" pos="3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738" y="62"/>
      </p:cViewPr>
      <p:guideLst>
        <p:guide orient="horz" pos="2380"/>
        <p:guide pos="317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p:cNvSpPr>
          <p:nvPr>
            <p:ph type="sldImg"/>
          </p:nvPr>
        </p:nvSpPr>
        <p:spPr bwMode="auto">
          <a:xfrm>
            <a:off x="1143000" y="685800"/>
            <a:ext cx="4572000" cy="3429000"/>
          </a:xfrm>
          <a:prstGeom prst="rect">
            <a:avLst/>
          </a:prstGeom>
          <a:noFill/>
          <a:ln w="9525" cap="flat" cmpd="sng">
            <a:noFill/>
            <a:prstDash val="solid"/>
            <a:round/>
            <a:headEnd type="none" w="med" len="med"/>
            <a:tailEnd type="none" w="med" len="med"/>
          </a:ln>
          <a:effectLst/>
        </p:spPr>
      </p:sp>
      <p:sp>
        <p:nvSpPr>
          <p:cNvPr id="2050" name="Rectangle 2"/>
          <p:cNvSpPr>
            <a:spLocks noGrp="1"/>
          </p:cNvSpPr>
          <p:nvPr>
            <p:ph type="body" sz="quarter" idx="1"/>
          </p:nvPr>
        </p:nvSpPr>
        <p:spPr bwMode="auto">
          <a:xfrm>
            <a:off x="914400" y="4343400"/>
            <a:ext cx="5029200" cy="4114800"/>
          </a:xfrm>
          <a:prstGeom prst="rect">
            <a:avLst/>
          </a:prstGeom>
          <a:noFill/>
          <a:ln w="9525" cap="flat" cmpd="sng">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sym typeface="Helvetica Neue" charset="0"/>
              </a:rPr>
              <a:t>Click to edit Template text styles</a:t>
            </a:r>
          </a:p>
          <a:p>
            <a:pPr lvl="1"/>
            <a:r>
              <a:rPr lang="en-US">
                <a:sym typeface="Helvetica Neue" charset="0"/>
              </a:rPr>
              <a:t>Second level</a:t>
            </a:r>
          </a:p>
          <a:p>
            <a:pPr lvl="2"/>
            <a:r>
              <a:rPr lang="en-US">
                <a:sym typeface="Helvetica Neue" charset="0"/>
              </a:rPr>
              <a:t>Third level</a:t>
            </a:r>
          </a:p>
          <a:p>
            <a:pPr lvl="3"/>
            <a:r>
              <a:rPr lang="en-US">
                <a:sym typeface="Helvetica Neue" charset="0"/>
              </a:rPr>
              <a:t>Fourth level</a:t>
            </a:r>
          </a:p>
          <a:p>
            <a:pPr lvl="4"/>
            <a:r>
              <a:rPr lang="en-US">
                <a:sym typeface="Helvetica Neue" charset="0"/>
              </a:rPr>
              <a:t>Fifth level</a:t>
            </a:r>
          </a:p>
        </p:txBody>
      </p:sp>
    </p:spTree>
  </p:cSld>
  <p:clrMap bg1="lt1" tx1="dk1" bg2="lt2" tx2="dk2" accent1="accent1" accent2="accent2" accent3="accent3" accent4="accent4" accent5="accent5" accent6="accent6" hlink="hlink" folHlink="folHlink"/>
  <p:notesStyle>
    <a:lvl1pPr algn="l" rtl="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1pPr>
    <a:lvl2pPr indent="228600" algn="l" rtl="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2pPr>
    <a:lvl3pPr indent="457200" algn="l" rtl="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3pPr>
    <a:lvl4pPr indent="685800" algn="l" rtl="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4pPr>
    <a:lvl5pPr indent="914400" algn="l" rtl="0" fontAlgn="base" hangingPunct="0">
      <a:spcBef>
        <a:spcPct val="0"/>
      </a:spcBef>
      <a:spcAft>
        <a:spcPct val="0"/>
      </a:spcAft>
      <a:defRPr sz="1200" kern="1200">
        <a:solidFill>
          <a:srgbClr val="000000"/>
        </a:solidFill>
        <a:latin typeface="Helvetica Neue" charset="0"/>
        <a:ea typeface="Helvetica Neue" charset="0"/>
        <a:cs typeface="Helvetica Neue" charset="0"/>
        <a:sym typeface="Helvetica Neue"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72500" cy="1619250"/>
          </a:xfrm>
        </p:spPr>
        <p:txBody>
          <a:bodyPr/>
          <a:lstStyle/>
          <a:p>
            <a:r>
              <a:rPr lang="en-US"/>
              <a:t>Click to edit Master title style</a:t>
            </a:r>
          </a:p>
        </p:txBody>
      </p:sp>
      <p:sp>
        <p:nvSpPr>
          <p:cNvPr id="3" name="Subtitle 2"/>
          <p:cNvSpPr>
            <a:spLocks noGrp="1"/>
          </p:cNvSpPr>
          <p:nvPr>
            <p:ph type="subTitle" idx="1"/>
          </p:nvPr>
        </p:nvSpPr>
        <p:spPr>
          <a:xfrm>
            <a:off x="1512888" y="4281488"/>
            <a:ext cx="7058025" cy="193198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sz="quarter" idx="10"/>
          </p:nvPr>
        </p:nvSpPr>
        <p:spPr/>
        <p:txBody>
          <a:bodyPr/>
          <a:lstStyle>
            <a:lvl1pPr>
              <a:defRPr/>
            </a:lvl1pPr>
          </a:lstStyle>
          <a:p>
            <a:fld id="{CFFD4845-7AB6-4FD3-98A0-B9EABE69090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9E7E50EA-E4F7-4A6F-9BE2-84D0A8FEDA0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1625"/>
            <a:ext cx="2268537" cy="7253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54800" cy="7253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677BBC00-FB20-4BEE-B06C-8C890BB069A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lvl1pPr>
              <a:defRPr/>
            </a:lvl1pPr>
          </a:lstStyle>
          <a:p>
            <a:fld id="{4F90F5A2-571B-46CE-B0FC-D47C681B93D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6163"/>
            <a:ext cx="8570913" cy="1500187"/>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3201988"/>
            <a:ext cx="8570913"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0D1FFD95-F116-452D-8CF7-20332D845C4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62125"/>
            <a:ext cx="4460875" cy="579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6513" y="1762125"/>
            <a:ext cx="4462462" cy="5792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lvl1pPr>
              <a:defRPr/>
            </a:lvl1pPr>
          </a:lstStyle>
          <a:p>
            <a:fld id="{2D6A363A-D907-4C27-9418-FC5DD09C317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4150" cy="125888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690688"/>
            <a:ext cx="4454525" cy="706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4525" cy="4352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2863" y="1690688"/>
            <a:ext cx="4456112" cy="706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2863" y="2397125"/>
            <a:ext cx="4456112" cy="4352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a:lvl1pPr>
          </a:lstStyle>
          <a:p>
            <a:fld id="{C38C9AAE-9D03-41EF-A8AD-CD5F8D5EC98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a:lvl1pPr>
          </a:lstStyle>
          <a:p>
            <a:fld id="{D06F764D-FB52-4630-9AB6-604A4172DF8A}"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52D28E71-AEA4-45D7-947D-2D3FA177EC4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301625"/>
            <a:ext cx="5637212" cy="6448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581150"/>
            <a:ext cx="3316288" cy="5168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7119C5A6-4491-464C-AA9E-FCB269F9004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89550"/>
            <a:ext cx="6049962" cy="62388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674688"/>
            <a:ext cx="6049962" cy="45339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3438"/>
            <a:ext cx="6049962"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4000D4A2-5313-4A66-AF36-F90ECA3778C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AutoShape 1" descr="bg object 16"/>
          <p:cNvSpPr>
            <a:spLocks/>
          </p:cNvSpPr>
          <p:nvPr/>
        </p:nvSpPr>
        <p:spPr bwMode="auto">
          <a:xfrm>
            <a:off x="0" y="4483100"/>
            <a:ext cx="492125" cy="30749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0" y="21600"/>
                </a:lnTo>
                <a:lnTo>
                  <a:pt x="0" y="0"/>
                </a:lnTo>
                <a:lnTo>
                  <a:pt x="21600" y="21600"/>
                </a:lnTo>
                <a:close/>
              </a:path>
            </a:pathLst>
          </a:custGeom>
          <a:solidFill>
            <a:srgbClr val="5FC9ED">
              <a:alpha val="701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26" name="AutoShape 2" descr="bg object 17"/>
          <p:cNvSpPr>
            <a:spLocks/>
          </p:cNvSpPr>
          <p:nvPr/>
        </p:nvSpPr>
        <p:spPr bwMode="auto">
          <a:xfrm>
            <a:off x="5651500" y="0"/>
            <a:ext cx="4427538"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80" y="21600"/>
                </a:moveTo>
                <a:lnTo>
                  <a:pt x="16833" y="21600"/>
                </a:lnTo>
                <a:lnTo>
                  <a:pt x="15056" y="15744"/>
                </a:lnTo>
                <a:lnTo>
                  <a:pt x="66" y="21600"/>
                </a:lnTo>
                <a:lnTo>
                  <a:pt x="0" y="21600"/>
                </a:lnTo>
                <a:lnTo>
                  <a:pt x="1" y="21597"/>
                </a:lnTo>
                <a:lnTo>
                  <a:pt x="4" y="21592"/>
                </a:lnTo>
                <a:lnTo>
                  <a:pt x="10" y="21589"/>
                </a:lnTo>
                <a:lnTo>
                  <a:pt x="15047" y="15715"/>
                </a:lnTo>
                <a:lnTo>
                  <a:pt x="10279" y="0"/>
                </a:lnTo>
                <a:lnTo>
                  <a:pt x="10326" y="0"/>
                </a:lnTo>
                <a:lnTo>
                  <a:pt x="15089" y="15698"/>
                </a:lnTo>
                <a:lnTo>
                  <a:pt x="21600" y="13155"/>
                </a:lnTo>
                <a:lnTo>
                  <a:pt x="21600" y="13187"/>
                </a:lnTo>
                <a:lnTo>
                  <a:pt x="15098" y="15727"/>
                </a:lnTo>
                <a:lnTo>
                  <a:pt x="16880" y="21600"/>
                </a:lnTo>
                <a:close/>
              </a:path>
            </a:pathLst>
          </a:custGeom>
          <a:solidFill>
            <a:srgbClr val="5FC9ED">
              <a:alpha val="701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27" name="AutoShape 3" descr="bg object 18"/>
          <p:cNvSpPr>
            <a:spLocks/>
          </p:cNvSpPr>
          <p:nvPr/>
        </p:nvSpPr>
        <p:spPr bwMode="auto">
          <a:xfrm>
            <a:off x="7596188" y="0"/>
            <a:ext cx="2484437"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0" y="21600"/>
                </a:lnTo>
                <a:lnTo>
                  <a:pt x="19406" y="0"/>
                </a:lnTo>
                <a:lnTo>
                  <a:pt x="19453" y="0"/>
                </a:lnTo>
                <a:lnTo>
                  <a:pt x="21600" y="25"/>
                </a:lnTo>
                <a:lnTo>
                  <a:pt x="21600" y="21600"/>
                </a:lnTo>
                <a:close/>
              </a:path>
            </a:pathLst>
          </a:custGeom>
          <a:solidFill>
            <a:srgbClr val="5FC9ED">
              <a:alpha val="360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28" name="AutoShape 4" descr="bg object 19"/>
          <p:cNvSpPr>
            <a:spLocks/>
          </p:cNvSpPr>
          <p:nvPr/>
        </p:nvSpPr>
        <p:spPr bwMode="auto">
          <a:xfrm>
            <a:off x="7943850" y="0"/>
            <a:ext cx="2135188"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3386" y="21600"/>
                </a:lnTo>
                <a:lnTo>
                  <a:pt x="0" y="0"/>
                </a:lnTo>
                <a:lnTo>
                  <a:pt x="21600" y="0"/>
                </a:lnTo>
                <a:lnTo>
                  <a:pt x="21600" y="21600"/>
                </a:lnTo>
                <a:close/>
              </a:path>
            </a:pathLst>
          </a:custGeom>
          <a:solidFill>
            <a:srgbClr val="5FC9ED">
              <a:alpha val="199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29" name="AutoShape 5" descr="bg object 20"/>
          <p:cNvSpPr>
            <a:spLocks/>
          </p:cNvSpPr>
          <p:nvPr/>
        </p:nvSpPr>
        <p:spPr bwMode="auto">
          <a:xfrm>
            <a:off x="7316788" y="4321175"/>
            <a:ext cx="2762250" cy="32369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0" y="21600"/>
                </a:lnTo>
                <a:lnTo>
                  <a:pt x="21600" y="0"/>
                </a:lnTo>
                <a:lnTo>
                  <a:pt x="21600" y="21600"/>
                </a:lnTo>
                <a:close/>
              </a:path>
            </a:pathLst>
          </a:custGeom>
          <a:solidFill>
            <a:srgbClr val="15AEE2">
              <a:alpha val="658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30" name="AutoShape 6" descr="bg object 21"/>
          <p:cNvSpPr>
            <a:spLocks/>
          </p:cNvSpPr>
          <p:nvPr/>
        </p:nvSpPr>
        <p:spPr bwMode="auto">
          <a:xfrm>
            <a:off x="7729538" y="0"/>
            <a:ext cx="2351087"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52" y="21600"/>
                </a:moveTo>
                <a:lnTo>
                  <a:pt x="18793" y="21600"/>
                </a:lnTo>
                <a:lnTo>
                  <a:pt x="0" y="0"/>
                </a:lnTo>
                <a:lnTo>
                  <a:pt x="21600" y="0"/>
                </a:lnTo>
                <a:lnTo>
                  <a:pt x="21600" y="21575"/>
                </a:lnTo>
                <a:lnTo>
                  <a:pt x="18852" y="21600"/>
                </a:lnTo>
                <a:close/>
              </a:path>
            </a:pathLst>
          </a:custGeom>
          <a:solidFill>
            <a:srgbClr val="15AEE2">
              <a:alpha val="501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31" name="AutoShape 7" descr="bg object 22"/>
          <p:cNvSpPr>
            <a:spLocks/>
          </p:cNvSpPr>
          <p:nvPr/>
        </p:nvSpPr>
        <p:spPr bwMode="auto">
          <a:xfrm>
            <a:off x="9144000" y="0"/>
            <a:ext cx="935038"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0" y="21600"/>
                </a:lnTo>
                <a:lnTo>
                  <a:pt x="17215" y="0"/>
                </a:lnTo>
                <a:lnTo>
                  <a:pt x="21600" y="0"/>
                </a:lnTo>
                <a:lnTo>
                  <a:pt x="21600" y="21600"/>
                </a:lnTo>
                <a:close/>
              </a:path>
            </a:pathLst>
          </a:custGeom>
          <a:solidFill>
            <a:srgbClr val="2C83C3">
              <a:alpha val="701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32" name="AutoShape 8" descr="bg object 23"/>
          <p:cNvSpPr>
            <a:spLocks/>
          </p:cNvSpPr>
          <p:nvPr/>
        </p:nvSpPr>
        <p:spPr bwMode="auto">
          <a:xfrm>
            <a:off x="8923338" y="0"/>
            <a:ext cx="1157287" cy="75596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lnTo>
                  <a:pt x="19306" y="21600"/>
                </a:lnTo>
                <a:lnTo>
                  <a:pt x="0" y="0"/>
                </a:lnTo>
                <a:lnTo>
                  <a:pt x="21600" y="0"/>
                </a:lnTo>
                <a:lnTo>
                  <a:pt x="21600" y="21600"/>
                </a:lnTo>
                <a:close/>
              </a:path>
            </a:pathLst>
          </a:custGeom>
          <a:solidFill>
            <a:srgbClr val="206092">
              <a:alpha val="819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33" name="AutoShape 9" descr="bg object 24"/>
          <p:cNvSpPr>
            <a:spLocks/>
          </p:cNvSpPr>
          <p:nvPr/>
        </p:nvSpPr>
        <p:spPr bwMode="auto">
          <a:xfrm>
            <a:off x="8894763" y="5421313"/>
            <a:ext cx="1184275" cy="21383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744" y="21600"/>
                </a:moveTo>
                <a:lnTo>
                  <a:pt x="0" y="21600"/>
                </a:lnTo>
                <a:lnTo>
                  <a:pt x="21600" y="0"/>
                </a:lnTo>
                <a:lnTo>
                  <a:pt x="21600" y="21546"/>
                </a:lnTo>
                <a:lnTo>
                  <a:pt x="744" y="21600"/>
                </a:lnTo>
                <a:close/>
              </a:path>
            </a:pathLst>
          </a:custGeom>
          <a:solidFill>
            <a:srgbClr val="15AEE2">
              <a:alpha val="65898"/>
            </a:srgbClr>
          </a:solidFill>
          <a:ln w="12700" cap="flat" cmpd="sng">
            <a:noFill/>
            <a:prstDash val="solid"/>
            <a:miter lim="400000"/>
            <a:headEnd type="none" w="med" len="med"/>
            <a:tailEnd type="none" w="med" len="med"/>
          </a:ln>
          <a:effectLst/>
        </p:spPr>
        <p:txBody>
          <a:bodyPr lIns="45720" rIns="45720"/>
          <a:lstStyle/>
          <a:p>
            <a:endParaRPr lang="en-US"/>
          </a:p>
        </p:txBody>
      </p:sp>
      <p:sp>
        <p:nvSpPr>
          <p:cNvPr id="1034" name="Rectangle 10"/>
          <p:cNvSpPr>
            <a:spLocks noGrp="1"/>
          </p:cNvSpPr>
          <p:nvPr>
            <p:ph type="title"/>
          </p:nvPr>
        </p:nvSpPr>
        <p:spPr bwMode="auto">
          <a:xfrm>
            <a:off x="503238" y="301625"/>
            <a:ext cx="9075737" cy="1460500"/>
          </a:xfrm>
          <a:prstGeom prst="rect">
            <a:avLst/>
          </a:prstGeom>
          <a:noFill/>
          <a:ln w="12700" cap="flat" cmpd="sng">
            <a:noFill/>
            <a:prstDash val="solid"/>
            <a:miter lim="400000"/>
            <a:headEnd type="none" w="med" len="med"/>
            <a:tailEnd type="none" w="med" len="med"/>
          </a:ln>
          <a:effectLst/>
        </p:spPr>
        <p:txBody>
          <a:bodyPr vert="horz" wrap="square" lIns="0" tIns="0" rIns="0" bIns="0" numCol="1" anchor="t" anchorCtr="0" compatLnSpc="1">
            <a:prstTxWarp prst="textNoShape">
              <a:avLst/>
            </a:prstTxWarp>
          </a:bodyPr>
          <a:lstStyle/>
          <a:p>
            <a:pPr lvl="0"/>
            <a:r>
              <a:rPr lang="en-US">
                <a:sym typeface="Times New Roman" pitchFamily="18" charset="0"/>
              </a:rPr>
              <a:t>Click to edit Template title style</a:t>
            </a:r>
          </a:p>
        </p:txBody>
      </p:sp>
      <p:sp>
        <p:nvSpPr>
          <p:cNvPr id="1035" name="Rectangle 11"/>
          <p:cNvSpPr>
            <a:spLocks noGrp="1"/>
          </p:cNvSpPr>
          <p:nvPr>
            <p:ph type="body" idx="1"/>
          </p:nvPr>
        </p:nvSpPr>
        <p:spPr bwMode="auto">
          <a:xfrm>
            <a:off x="503238" y="1762125"/>
            <a:ext cx="9075737" cy="5792788"/>
          </a:xfrm>
          <a:prstGeom prst="rect">
            <a:avLst/>
          </a:prstGeom>
          <a:noFill/>
          <a:ln w="12700" cap="flat" cmpd="sng">
            <a:noFill/>
            <a:prstDash val="solid"/>
            <a:miter lim="400000"/>
            <a:headEnd type="none" w="med" len="med"/>
            <a:tailEnd type="none" w="med" len="med"/>
          </a:ln>
          <a:effectLst/>
        </p:spPr>
        <p:txBody>
          <a:bodyPr vert="horz" wrap="square" lIns="0" tIns="0" rIns="0" bIns="0" numCol="1" anchor="t" anchorCtr="0" compatLnSpc="1">
            <a:prstTxWarp prst="textNoShape">
              <a:avLst/>
            </a:prstTxWarp>
          </a:bodyPr>
          <a:lstStyle/>
          <a:p>
            <a:pPr lvl="0"/>
            <a:r>
              <a:rPr lang="en-US">
                <a:sym typeface="Calibri" pitchFamily="34" charset="0"/>
              </a:rPr>
              <a:t>Click to edit Template text styles</a:t>
            </a:r>
          </a:p>
          <a:p>
            <a:pPr lvl="1"/>
            <a:r>
              <a:rPr lang="en-US">
                <a:sym typeface="Calibri" pitchFamily="34" charset="0"/>
              </a:rPr>
              <a:t>Second level</a:t>
            </a:r>
          </a:p>
          <a:p>
            <a:pPr lvl="2"/>
            <a:r>
              <a:rPr lang="en-US">
                <a:sym typeface="Calibri" pitchFamily="34" charset="0"/>
              </a:rPr>
              <a:t>Third level</a:t>
            </a:r>
          </a:p>
          <a:p>
            <a:pPr lvl="3"/>
            <a:r>
              <a:rPr lang="en-US">
                <a:sym typeface="Calibri" pitchFamily="34" charset="0"/>
              </a:rPr>
              <a:t>Fourth level</a:t>
            </a:r>
          </a:p>
          <a:p>
            <a:pPr lvl="4"/>
            <a:r>
              <a:rPr lang="en-US">
                <a:sym typeface="Calibri" pitchFamily="34" charset="0"/>
              </a:rPr>
              <a:t>Fifth level</a:t>
            </a:r>
          </a:p>
        </p:txBody>
      </p:sp>
      <p:sp>
        <p:nvSpPr>
          <p:cNvPr id="1036" name="Rectangle 12"/>
          <p:cNvSpPr>
            <a:spLocks noGrp="1"/>
          </p:cNvSpPr>
          <p:nvPr>
            <p:ph type="sldNum" sz="quarter" idx="2"/>
          </p:nvPr>
        </p:nvSpPr>
        <p:spPr bwMode="auto">
          <a:xfrm>
            <a:off x="9312275" y="7032625"/>
            <a:ext cx="266700" cy="279400"/>
          </a:xfrm>
          <a:prstGeom prst="rect">
            <a:avLst/>
          </a:prstGeom>
          <a:noFill/>
          <a:ln w="12700" cap="flat" cmpd="sng">
            <a:noFill/>
            <a:prstDash val="solid"/>
            <a:miter lim="400000"/>
            <a:headEnd type="none" w="med" len="med"/>
            <a:tailEnd type="none" w="med" len="med"/>
          </a:ln>
          <a:effectLst/>
        </p:spPr>
        <p:txBody>
          <a:bodyPr vert="horz" wrap="none" lIns="0" tIns="0" rIns="0" bIns="0" numCol="1" anchor="t" anchorCtr="0" compatLnSpc="1">
            <a:prstTxWarp prst="textNoShape">
              <a:avLst/>
            </a:prstTxWarp>
          </a:bodyPr>
          <a:lstStyle>
            <a:lvl1pPr algn="r">
              <a:defRPr>
                <a:solidFill>
                  <a:srgbClr val="888888"/>
                </a:solidFill>
                <a:latin typeface="Helvetica" charset="0"/>
                <a:sym typeface="Helvetica" charset="0"/>
              </a:defRPr>
            </a:lvl1pPr>
          </a:lstStyle>
          <a:p>
            <a:fld id="{8DE88912-828F-41E4-960A-16FF4A46FD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hangingPunct="0">
        <a:spcBef>
          <a:spcPct val="0"/>
        </a:spcBef>
        <a:spcAft>
          <a:spcPct val="0"/>
        </a:spcAft>
        <a:defRPr sz="3600">
          <a:solidFill>
            <a:srgbClr val="000000"/>
          </a:solidFill>
          <a:latin typeface="+mj-lt"/>
          <a:ea typeface="+mj-ea"/>
          <a:cs typeface="+mj-cs"/>
          <a:sym typeface="Times New Roman" pitchFamily="18" charset="0"/>
        </a:defRPr>
      </a:lvl1pPr>
      <a:lvl2pPr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2pPr>
      <a:lvl3pPr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3pPr>
      <a:lvl4pPr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4pPr>
      <a:lvl5pPr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5pPr>
      <a:lvl6pPr marL="457200"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6pPr>
      <a:lvl7pPr marL="914400"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7pPr>
      <a:lvl8pPr marL="1371600"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8pPr>
      <a:lvl9pPr marL="1828800" algn="l" rtl="0" fontAlgn="base" hangingPunct="0">
        <a:spcBef>
          <a:spcPct val="0"/>
        </a:spcBef>
        <a:spcAft>
          <a:spcPct val="0"/>
        </a:spcAft>
        <a:defRPr sz="3600">
          <a:solidFill>
            <a:srgbClr val="000000"/>
          </a:solidFill>
          <a:latin typeface="Times New Roman" pitchFamily="18" charset="0"/>
          <a:cs typeface="Times New Roman" pitchFamily="18" charset="0"/>
          <a:sym typeface="Times New Roman" pitchFamily="18" charset="0"/>
        </a:defRPr>
      </a:lvl9pPr>
    </p:titleStyle>
    <p:bodyStyle>
      <a:lvl1pPr algn="l" rtl="0" fontAlgn="base" hangingPunct="0">
        <a:spcBef>
          <a:spcPct val="0"/>
        </a:spcBef>
        <a:spcAft>
          <a:spcPct val="0"/>
        </a:spcAft>
        <a:defRPr>
          <a:solidFill>
            <a:srgbClr val="000000"/>
          </a:solidFill>
          <a:latin typeface="+mn-lt"/>
          <a:ea typeface="+mn-ea"/>
          <a:cs typeface="+mn-cs"/>
          <a:sym typeface="Calibri" pitchFamily="34" charset="0"/>
        </a:defRPr>
      </a:lvl1pPr>
      <a:lvl2pPr indent="457200" algn="l" rtl="0" fontAlgn="base" hangingPunct="0">
        <a:spcBef>
          <a:spcPct val="0"/>
        </a:spcBef>
        <a:spcAft>
          <a:spcPct val="0"/>
        </a:spcAft>
        <a:defRPr>
          <a:solidFill>
            <a:srgbClr val="000000"/>
          </a:solidFill>
          <a:latin typeface="+mn-lt"/>
          <a:cs typeface="+mn-cs"/>
          <a:sym typeface="Calibri" pitchFamily="34" charset="0"/>
        </a:defRPr>
      </a:lvl2pPr>
      <a:lvl3pPr indent="914400" algn="l" rtl="0" fontAlgn="base" hangingPunct="0">
        <a:spcBef>
          <a:spcPct val="0"/>
        </a:spcBef>
        <a:spcAft>
          <a:spcPct val="0"/>
        </a:spcAft>
        <a:defRPr>
          <a:solidFill>
            <a:srgbClr val="000000"/>
          </a:solidFill>
          <a:latin typeface="+mn-lt"/>
          <a:cs typeface="+mn-cs"/>
          <a:sym typeface="Calibri" pitchFamily="34" charset="0"/>
        </a:defRPr>
      </a:lvl3pPr>
      <a:lvl4pPr indent="1371600" algn="l" rtl="0" fontAlgn="base" hangingPunct="0">
        <a:spcBef>
          <a:spcPct val="0"/>
        </a:spcBef>
        <a:spcAft>
          <a:spcPct val="0"/>
        </a:spcAft>
        <a:defRPr>
          <a:solidFill>
            <a:srgbClr val="000000"/>
          </a:solidFill>
          <a:latin typeface="+mn-lt"/>
          <a:cs typeface="+mn-cs"/>
          <a:sym typeface="Calibri" pitchFamily="34" charset="0"/>
        </a:defRPr>
      </a:lvl4pPr>
      <a:lvl5pPr indent="1828800" algn="l" rtl="0" fontAlgn="base" hangingPunct="0">
        <a:spcBef>
          <a:spcPct val="0"/>
        </a:spcBef>
        <a:spcAft>
          <a:spcPct val="0"/>
        </a:spcAft>
        <a:defRPr>
          <a:solidFill>
            <a:srgbClr val="000000"/>
          </a:solidFill>
          <a:latin typeface="+mn-lt"/>
          <a:cs typeface="+mn-cs"/>
          <a:sym typeface="Calibri" pitchFamily="34" charset="0"/>
        </a:defRPr>
      </a:lvl5pPr>
      <a:lvl6pPr marL="457200" indent="1828800" algn="l" rtl="0" fontAlgn="base" hangingPunct="0">
        <a:spcBef>
          <a:spcPct val="0"/>
        </a:spcBef>
        <a:spcAft>
          <a:spcPct val="0"/>
        </a:spcAft>
        <a:defRPr>
          <a:solidFill>
            <a:srgbClr val="000000"/>
          </a:solidFill>
          <a:latin typeface="+mn-lt"/>
          <a:cs typeface="+mn-cs"/>
          <a:sym typeface="Calibri" pitchFamily="34" charset="0"/>
        </a:defRPr>
      </a:lvl6pPr>
      <a:lvl7pPr marL="914400" indent="1828800" algn="l" rtl="0" fontAlgn="base" hangingPunct="0">
        <a:spcBef>
          <a:spcPct val="0"/>
        </a:spcBef>
        <a:spcAft>
          <a:spcPct val="0"/>
        </a:spcAft>
        <a:defRPr>
          <a:solidFill>
            <a:srgbClr val="000000"/>
          </a:solidFill>
          <a:latin typeface="+mn-lt"/>
          <a:cs typeface="+mn-cs"/>
          <a:sym typeface="Calibri" pitchFamily="34" charset="0"/>
        </a:defRPr>
      </a:lvl7pPr>
      <a:lvl8pPr marL="1371600" indent="1828800" algn="l" rtl="0" fontAlgn="base" hangingPunct="0">
        <a:spcBef>
          <a:spcPct val="0"/>
        </a:spcBef>
        <a:spcAft>
          <a:spcPct val="0"/>
        </a:spcAft>
        <a:defRPr>
          <a:solidFill>
            <a:srgbClr val="000000"/>
          </a:solidFill>
          <a:latin typeface="+mn-lt"/>
          <a:cs typeface="+mn-cs"/>
          <a:sym typeface="Calibri" pitchFamily="34" charset="0"/>
        </a:defRPr>
      </a:lvl8pPr>
      <a:lvl9pPr marL="1828800" indent="1828800" algn="l" rtl="0" fontAlgn="base" hangingPunct="0">
        <a:spcBef>
          <a:spcPct val="0"/>
        </a:spcBef>
        <a:spcAft>
          <a:spcPct val="0"/>
        </a:spcAft>
        <a:defRPr>
          <a:solidFill>
            <a:srgbClr val="000000"/>
          </a:solidFill>
          <a:latin typeface="+mn-lt"/>
          <a:cs typeface="+mn-cs"/>
          <a:sym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descr="object 4"/>
          <p:cNvSpPr>
            <a:spLocks/>
          </p:cNvSpPr>
          <p:nvPr/>
        </p:nvSpPr>
        <p:spPr bwMode="auto">
          <a:xfrm>
            <a:off x="3457724" y="6407822"/>
            <a:ext cx="2314670" cy="379151"/>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dirty="0"/>
          </a:p>
        </p:txBody>
      </p:sp>
      <p:sp>
        <p:nvSpPr>
          <p:cNvPr id="3083" name="Text Box 11" descr="object 10"/>
          <p:cNvSpPr txBox="1">
            <a:spLocks/>
          </p:cNvSpPr>
          <p:nvPr/>
        </p:nvSpPr>
        <p:spPr bwMode="auto">
          <a:xfrm>
            <a:off x="2472566" y="2975648"/>
            <a:ext cx="6599656" cy="1600438"/>
          </a:xfrm>
          <a:prstGeom prst="rect">
            <a:avLst/>
          </a:prstGeom>
          <a:noFill/>
          <a:ln w="12700" cap="flat" cmpd="sng">
            <a:noFill/>
            <a:prstDash val="solid"/>
            <a:miter lim="400000"/>
            <a:headEnd type="none" w="med" len="med"/>
            <a:tailEnd type="none" w="med" len="med"/>
          </a:ln>
          <a:effectLst/>
        </p:spPr>
        <p:txBody>
          <a:bodyPr wrap="square" lIns="0" tIns="0" rIns="0" bIns="0">
            <a:spAutoFit/>
          </a:bodyPr>
          <a:lstStyle/>
          <a:p>
            <a:pPr lvl="1" indent="223838"/>
            <a:r>
              <a:rPr lang="en-US" sz="2600" b="1" u="sng" dirty="0">
                <a:latin typeface="+mn-lt"/>
                <a:cs typeface="Times New Roman" pitchFamily="18" charset="0"/>
                <a:sym typeface="Times New Roman" pitchFamily="18" charset="0"/>
              </a:rPr>
              <a:t>Student Members:-  </a:t>
            </a:r>
          </a:p>
          <a:p>
            <a:pPr lvl="1" indent="223838"/>
            <a:r>
              <a:rPr lang="en-US" sz="2600" b="1" dirty="0">
                <a:latin typeface="+mn-lt"/>
                <a:cs typeface="Times New Roman" pitchFamily="18" charset="0"/>
                <a:sym typeface="Times New Roman" pitchFamily="18" charset="0"/>
              </a:rPr>
              <a:t>Aniruddha Sawant (20104011)</a:t>
            </a:r>
          </a:p>
          <a:p>
            <a:pPr lvl="1" indent="223838"/>
            <a:r>
              <a:rPr lang="en-US" sz="2600" b="1" dirty="0">
                <a:latin typeface="+mn-lt"/>
                <a:cs typeface="Times New Roman" pitchFamily="18" charset="0"/>
                <a:sym typeface="Times New Roman" pitchFamily="18" charset="0"/>
              </a:rPr>
              <a:t>Abhishek Shinde (20104007)</a:t>
            </a:r>
          </a:p>
          <a:p>
            <a:pPr lvl="1" indent="223838"/>
            <a:r>
              <a:rPr lang="en-US" sz="2600" b="1" dirty="0" err="1">
                <a:latin typeface="+mn-lt"/>
                <a:cs typeface="Times New Roman" pitchFamily="18" charset="0"/>
                <a:sym typeface="Times New Roman" pitchFamily="18" charset="0"/>
              </a:rPr>
              <a:t>Nihaal</a:t>
            </a:r>
            <a:r>
              <a:rPr lang="en-US" sz="2600" b="1" dirty="0">
                <a:latin typeface="+mn-lt"/>
                <a:cs typeface="Times New Roman" pitchFamily="18" charset="0"/>
                <a:sym typeface="Times New Roman" pitchFamily="18" charset="0"/>
              </a:rPr>
              <a:t> Varun (20104040)</a:t>
            </a:r>
          </a:p>
        </p:txBody>
      </p:sp>
      <p:sp>
        <p:nvSpPr>
          <p:cNvPr id="3084" name="Rectangle 12" descr="object 11"/>
          <p:cNvSpPr>
            <a:spLocks/>
          </p:cNvSpPr>
          <p:nvPr/>
        </p:nvSpPr>
        <p:spPr bwMode="auto">
          <a:xfrm>
            <a:off x="-3047" y="-4764"/>
            <a:ext cx="10082211" cy="7561263"/>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dirty="0"/>
          </a:p>
        </p:txBody>
      </p:sp>
      <p:sp>
        <p:nvSpPr>
          <p:cNvPr id="2" name="TextBox 1">
            <a:extLst>
              <a:ext uri="{FF2B5EF4-FFF2-40B4-BE49-F238E27FC236}">
                <a16:creationId xmlns:a16="http://schemas.microsoft.com/office/drawing/2014/main" id="{575AE807-38D3-4600-B52E-63A6C36EC796}"/>
              </a:ext>
            </a:extLst>
          </p:cNvPr>
          <p:cNvSpPr txBox="1"/>
          <p:nvPr/>
        </p:nvSpPr>
        <p:spPr>
          <a:xfrm>
            <a:off x="1459247" y="769527"/>
            <a:ext cx="6311624" cy="1077218"/>
          </a:xfrm>
          <a:prstGeom prst="rect">
            <a:avLst/>
          </a:prstGeom>
          <a:noFill/>
        </p:spPr>
        <p:txBody>
          <a:bodyPr wrap="square" rtlCol="0">
            <a:spAutoFit/>
          </a:bodyPr>
          <a:lstStyle/>
          <a:p>
            <a:pPr algn="ctr"/>
            <a:r>
              <a:rPr lang="en-US" sz="3200" b="1" dirty="0">
                <a:latin typeface="+mn-lt"/>
              </a:rPr>
              <a:t>Project Topic:- </a:t>
            </a:r>
          </a:p>
          <a:p>
            <a:pPr algn="ctr"/>
            <a:r>
              <a:rPr lang="en-US" sz="3200" b="1" dirty="0">
                <a:latin typeface="+mn-lt"/>
              </a:rPr>
              <a:t>Online Food Ordering System   </a:t>
            </a:r>
            <a:endParaRPr lang="en-IN" sz="3200" b="1" u="sng" dirty="0">
              <a:latin typeface="+mn-lt"/>
            </a:endParaRPr>
          </a:p>
        </p:txBody>
      </p:sp>
      <p:sp>
        <p:nvSpPr>
          <p:cNvPr id="3" name="TextBox 2">
            <a:extLst>
              <a:ext uri="{FF2B5EF4-FFF2-40B4-BE49-F238E27FC236}">
                <a16:creationId xmlns:a16="http://schemas.microsoft.com/office/drawing/2014/main" id="{389ECFE2-9EF6-4440-B947-8A76F3887015}"/>
              </a:ext>
            </a:extLst>
          </p:cNvPr>
          <p:cNvSpPr txBox="1"/>
          <p:nvPr/>
        </p:nvSpPr>
        <p:spPr>
          <a:xfrm>
            <a:off x="3241700" y="6910126"/>
            <a:ext cx="4446454" cy="523220"/>
          </a:xfrm>
          <a:prstGeom prst="rect">
            <a:avLst/>
          </a:prstGeom>
          <a:noFill/>
        </p:spPr>
        <p:txBody>
          <a:bodyPr wrap="square" rtlCol="0">
            <a:spAutoFit/>
          </a:bodyPr>
          <a:lstStyle/>
          <a:p>
            <a:r>
              <a:rPr lang="en-US" sz="2800" b="1" dirty="0">
                <a:latin typeface="+mj-lt"/>
              </a:rPr>
              <a:t>Prof. </a:t>
            </a:r>
            <a:r>
              <a:rPr lang="en-US" sz="2800" b="1" dirty="0" err="1">
                <a:latin typeface="+mn-lt"/>
              </a:rPr>
              <a:t>Charul</a:t>
            </a:r>
            <a:r>
              <a:rPr lang="en-US" sz="2800" b="1" dirty="0">
                <a:latin typeface="+mn-lt"/>
              </a:rPr>
              <a:t> Singh</a:t>
            </a:r>
            <a:endParaRPr lang="en-IN" sz="2800" b="1" dirty="0">
              <a:latin typeface="+mj-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descr="object 2"/>
          <p:cNvSpPr>
            <a:spLocks/>
          </p:cNvSpPr>
          <p:nvPr/>
        </p:nvSpPr>
        <p:spPr bwMode="auto">
          <a:xfrm>
            <a:off x="517525" y="773113"/>
            <a:ext cx="3895725" cy="446087"/>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a:p>
        </p:txBody>
      </p:sp>
      <p:sp>
        <p:nvSpPr>
          <p:cNvPr id="10242" name="Text Box 2" descr="object 3"/>
          <p:cNvSpPr txBox="1">
            <a:spLocks/>
          </p:cNvSpPr>
          <p:nvPr/>
        </p:nvSpPr>
        <p:spPr bwMode="auto">
          <a:xfrm>
            <a:off x="517525" y="1534793"/>
            <a:ext cx="8124775" cy="6778779"/>
          </a:xfrm>
          <a:prstGeom prst="rect">
            <a:avLst/>
          </a:prstGeom>
          <a:noFill/>
          <a:ln w="12700" cap="flat" cmpd="sng">
            <a:noFill/>
            <a:prstDash val="solid"/>
            <a:miter lim="400000"/>
            <a:headEnd type="none" w="med" len="med"/>
            <a:tailEnd type="none" w="med" len="med"/>
          </a:ln>
          <a:effectLst/>
        </p:spPr>
        <p:txBody>
          <a:bodyPr wrap="square" lIns="0" tIns="0" rIns="0" bIns="0">
            <a:spAutoFit/>
          </a:bodyPr>
          <a:lstStyle/>
          <a:p>
            <a:pPr marL="236538" indent="-228600">
              <a:spcBef>
                <a:spcPts val="100"/>
              </a:spcBef>
              <a:buSzPct val="100000"/>
              <a:buFontTx/>
              <a:buChar char="➢"/>
              <a:tabLst>
                <a:tab pos="355600" algn="l"/>
              </a:tabLst>
            </a:pPr>
            <a:r>
              <a:rPr lang="en-US" sz="2600" b="1" dirty="0">
                <a:latin typeface="+mn-lt"/>
                <a:cs typeface="Times New Roman" pitchFamily="18" charset="0"/>
                <a:sym typeface="Times New Roman" pitchFamily="18" charset="0"/>
              </a:rPr>
              <a:t>  </a:t>
            </a:r>
            <a:r>
              <a:rPr lang="en-US" sz="2800" b="1" dirty="0">
                <a:latin typeface="+mn-lt"/>
                <a:cs typeface="Times New Roman" pitchFamily="18" charset="0"/>
                <a:sym typeface="Times New Roman" pitchFamily="18" charset="0"/>
              </a:rPr>
              <a:t>Frontend:  </a:t>
            </a:r>
            <a:r>
              <a:rPr lang="en-US" sz="2600" dirty="0">
                <a:latin typeface="+mn-lt"/>
                <a:cs typeface="Times New Roman" pitchFamily="18" charset="0"/>
                <a:sym typeface="Times New Roman" pitchFamily="18" charset="0"/>
              </a:rPr>
              <a:t>HTML , CSS , JavaScript  </a:t>
            </a:r>
          </a:p>
          <a:p>
            <a:pPr marL="7938">
              <a:spcBef>
                <a:spcPts val="100"/>
              </a:spcBef>
              <a:buSzPct val="100000"/>
              <a:tabLst>
                <a:tab pos="355600" algn="l"/>
              </a:tabLst>
            </a:pPr>
            <a:endParaRPr lang="en-US" sz="2600" b="1" dirty="0">
              <a:latin typeface="+mn-lt"/>
              <a:cs typeface="Times New Roman" pitchFamily="18" charset="0"/>
              <a:sym typeface="Times New Roman" pitchFamily="18" charset="0"/>
            </a:endParaRPr>
          </a:p>
          <a:p>
            <a:pPr marL="7938">
              <a:spcBef>
                <a:spcPts val="100"/>
              </a:spcBef>
              <a:buSzPct val="100000"/>
              <a:tabLst>
                <a:tab pos="355600" algn="l"/>
              </a:tabLst>
            </a:pPr>
            <a:r>
              <a:rPr lang="en-US" sz="2600" b="1" dirty="0">
                <a:latin typeface="+mn-lt"/>
                <a:cs typeface="Times New Roman" pitchFamily="18" charset="0"/>
                <a:sym typeface="Times New Roman" pitchFamily="18" charset="0"/>
              </a:rPr>
              <a:t>                                                           </a:t>
            </a:r>
          </a:p>
          <a:p>
            <a:pPr marL="7938">
              <a:spcBef>
                <a:spcPts val="100"/>
              </a:spcBef>
              <a:buSzPct val="100000"/>
              <a:tabLst>
                <a:tab pos="355600" algn="l"/>
              </a:tabLst>
            </a:pPr>
            <a:r>
              <a:rPr lang="en-US" sz="2600" b="1" dirty="0">
                <a:latin typeface="+mn-lt"/>
                <a:cs typeface="Times New Roman" pitchFamily="18" charset="0"/>
                <a:sym typeface="Times New Roman" pitchFamily="18" charset="0"/>
              </a:rPr>
              <a:t> </a:t>
            </a:r>
            <a:endParaRPr lang="en-US" sz="2600"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endParaRPr lang="en-US" sz="2600" b="1"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r>
              <a:rPr lang="en-US" sz="2800" b="1" dirty="0">
                <a:latin typeface="+mn-lt"/>
                <a:cs typeface="Times New Roman" pitchFamily="18" charset="0"/>
                <a:sym typeface="Times New Roman" pitchFamily="18" charset="0"/>
              </a:rPr>
              <a:t>Backend:  </a:t>
            </a:r>
            <a:r>
              <a:rPr lang="en-US" sz="2800" dirty="0">
                <a:latin typeface="+mn-lt"/>
                <a:cs typeface="Times New Roman" pitchFamily="18" charset="0"/>
                <a:sym typeface="Times New Roman" pitchFamily="18" charset="0"/>
              </a:rPr>
              <a:t>phpMyAdmin , </a:t>
            </a:r>
            <a:r>
              <a:rPr lang="en-US" sz="2800" dirty="0" err="1">
                <a:latin typeface="+mn-lt"/>
                <a:cs typeface="Times New Roman" pitchFamily="18" charset="0"/>
                <a:sym typeface="Times New Roman" pitchFamily="18" charset="0"/>
              </a:rPr>
              <a:t>MySql</a:t>
            </a:r>
            <a:endParaRPr lang="en-US" sz="2800"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endParaRPr lang="en-US" sz="2800"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r>
              <a:rPr lang="en-US" sz="2800" b="1" dirty="0">
                <a:latin typeface="+mn-lt"/>
                <a:cs typeface="Times New Roman" pitchFamily="18" charset="0"/>
                <a:sym typeface="Times New Roman" pitchFamily="18" charset="0"/>
              </a:rPr>
              <a:t>Server</a:t>
            </a:r>
            <a:r>
              <a:rPr lang="en-US" sz="2800" dirty="0">
                <a:latin typeface="+mn-lt"/>
                <a:cs typeface="Times New Roman" pitchFamily="18" charset="0"/>
                <a:sym typeface="Times New Roman" pitchFamily="18" charset="0"/>
              </a:rPr>
              <a:t>: </a:t>
            </a:r>
            <a:r>
              <a:rPr lang="en-US" sz="2800" dirty="0" err="1">
                <a:latin typeface="+mn-lt"/>
                <a:cs typeface="Times New Roman" pitchFamily="18" charset="0"/>
                <a:sym typeface="Times New Roman" pitchFamily="18" charset="0"/>
              </a:rPr>
              <a:t>Xampp</a:t>
            </a:r>
            <a:endParaRPr lang="en-US" sz="2800"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endParaRPr lang="en-US" sz="2800"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r>
              <a:rPr lang="en-US" sz="2800" b="1" dirty="0">
                <a:latin typeface="+mn-lt"/>
                <a:cs typeface="Times New Roman" pitchFamily="18" charset="0"/>
                <a:sym typeface="Times New Roman" pitchFamily="18" charset="0"/>
              </a:rPr>
              <a:t>Operating System: </a:t>
            </a:r>
            <a:r>
              <a:rPr lang="en-US" sz="2800" dirty="0">
                <a:latin typeface="+mn-lt"/>
                <a:cs typeface="Times New Roman" pitchFamily="18" charset="0"/>
                <a:sym typeface="Times New Roman" pitchFamily="18" charset="0"/>
              </a:rPr>
              <a:t>Windows11</a:t>
            </a:r>
            <a:endParaRPr lang="en-US" sz="2800" b="1" dirty="0">
              <a:latin typeface="+mn-lt"/>
              <a:cs typeface="Times New Roman" pitchFamily="18" charset="0"/>
              <a:sym typeface="Times New Roman" pitchFamily="18" charset="0"/>
            </a:endParaRPr>
          </a:p>
          <a:p>
            <a:pPr marL="7938">
              <a:spcBef>
                <a:spcPts val="100"/>
              </a:spcBef>
              <a:buSzPct val="100000"/>
              <a:tabLst>
                <a:tab pos="355600" algn="l"/>
              </a:tabLst>
            </a:pPr>
            <a:endParaRPr lang="en-US" sz="2600" b="1" dirty="0">
              <a:latin typeface="+mn-lt"/>
              <a:cs typeface="Times New Roman" pitchFamily="18" charset="0"/>
              <a:sym typeface="Times New Roman" pitchFamily="18" charset="0"/>
            </a:endParaRPr>
          </a:p>
          <a:p>
            <a:pPr marL="7938">
              <a:spcBef>
                <a:spcPts val="100"/>
              </a:spcBef>
              <a:buSzPct val="100000"/>
              <a:tabLst>
                <a:tab pos="355600" algn="l"/>
              </a:tabLst>
            </a:pPr>
            <a:endParaRPr lang="en-US" sz="2600" b="1" dirty="0">
              <a:latin typeface="+mn-lt"/>
              <a:cs typeface="Times New Roman" pitchFamily="18" charset="0"/>
              <a:sym typeface="Times New Roman" pitchFamily="18" charset="0"/>
            </a:endParaRPr>
          </a:p>
          <a:p>
            <a:pPr marL="7938">
              <a:spcBef>
                <a:spcPts val="100"/>
              </a:spcBef>
              <a:buSzPct val="100000"/>
              <a:tabLst>
                <a:tab pos="355600" algn="l"/>
              </a:tabLst>
            </a:pPr>
            <a:endParaRPr lang="en-US" sz="2600" b="1" dirty="0">
              <a:latin typeface="+mn-lt"/>
              <a:cs typeface="Times New Roman" pitchFamily="18" charset="0"/>
              <a:sym typeface="Times New Roman" pitchFamily="18" charset="0"/>
            </a:endParaRPr>
          </a:p>
          <a:p>
            <a:pPr marL="465138" indent="-457200">
              <a:spcBef>
                <a:spcPts val="100"/>
              </a:spcBef>
              <a:buSzPct val="100000"/>
              <a:buFont typeface="Wingdings" panose="05000000000000000000" pitchFamily="2" charset="2"/>
              <a:buChar char="Ø"/>
              <a:tabLst>
                <a:tab pos="355600" algn="l"/>
              </a:tabLst>
            </a:pPr>
            <a:endParaRPr lang="en-US" sz="2600" b="1" dirty="0">
              <a:latin typeface="+mn-lt"/>
              <a:cs typeface="Times New Roman" pitchFamily="18" charset="0"/>
              <a:sym typeface="Times New Roman" pitchFamily="18" charset="0"/>
            </a:endParaRPr>
          </a:p>
          <a:p>
            <a:pPr marL="7938">
              <a:spcBef>
                <a:spcPts val="100"/>
              </a:spcBef>
              <a:buSzPct val="100000"/>
              <a:tabLst>
                <a:tab pos="355600" algn="l"/>
              </a:tabLst>
            </a:pPr>
            <a:endParaRPr lang="en-US" sz="2600" b="1" dirty="0">
              <a:latin typeface="+mn-lt"/>
              <a:cs typeface="Times New Roman" pitchFamily="18" charset="0"/>
              <a:sym typeface="Times New Roman" pitchFamily="18" charset="0"/>
            </a:endParaRPr>
          </a:p>
          <a:p>
            <a:pPr marL="7938">
              <a:spcBef>
                <a:spcPts val="100"/>
              </a:spcBef>
              <a:buSzPct val="100000"/>
              <a:tabLst>
                <a:tab pos="355600" algn="l"/>
              </a:tabLst>
            </a:pPr>
            <a:r>
              <a:rPr lang="en-US" sz="2600" b="1" dirty="0">
                <a:latin typeface="+mn-lt"/>
                <a:cs typeface="Times New Roman" pitchFamily="18" charset="0"/>
                <a:sym typeface="Times New Roman" pitchFamily="18" charset="0"/>
              </a:rPr>
              <a:t>   </a:t>
            </a:r>
            <a:endParaRPr lang="en-US" sz="2600" dirty="0">
              <a:latin typeface="+mn-lt"/>
              <a:cs typeface="Times New Roman" pitchFamily="18" charset="0"/>
              <a:sym typeface="Times New Roman" pitchFamily="18" charset="0"/>
            </a:endParaRPr>
          </a:p>
        </p:txBody>
      </p:sp>
      <p:grpSp>
        <p:nvGrpSpPr>
          <p:cNvPr id="10243" name="Group 3"/>
          <p:cNvGrpSpPr>
            <a:grpSpLocks/>
          </p:cNvGrpSpPr>
          <p:nvPr/>
        </p:nvGrpSpPr>
        <p:grpSpPr bwMode="auto">
          <a:xfrm>
            <a:off x="0" y="0"/>
            <a:ext cx="10082213" cy="7561263"/>
            <a:chOff x="0" y="0"/>
            <a:chExt cx="10083674" cy="7562723"/>
          </a:xfrm>
        </p:grpSpPr>
        <p:grpSp>
          <p:nvGrpSpPr>
            <p:cNvPr id="10244" name="Group 4"/>
            <p:cNvGrpSpPr>
              <a:grpSpLocks/>
            </p:cNvGrpSpPr>
            <p:nvPr/>
          </p:nvGrpSpPr>
          <p:grpSpPr bwMode="auto">
            <a:xfrm>
              <a:off x="0" y="0"/>
              <a:ext cx="10083674" cy="7562723"/>
              <a:chOff x="0" y="0"/>
              <a:chExt cx="10083674" cy="7562723"/>
            </a:xfrm>
          </p:grpSpPr>
          <p:sp>
            <p:nvSpPr>
              <p:cNvPr id="10245"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10246"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10247"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pic>
        <p:nvPicPr>
          <p:cNvPr id="7" name="Picture 6">
            <a:extLst>
              <a:ext uri="{FF2B5EF4-FFF2-40B4-BE49-F238E27FC236}">
                <a16:creationId xmlns:a16="http://schemas.microsoft.com/office/drawing/2014/main" id="{EC33CEFE-691F-C69C-8233-6F65A74C2C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1580" y="2192945"/>
            <a:ext cx="1120573" cy="1120573"/>
          </a:xfrm>
          <a:prstGeom prst="rect">
            <a:avLst/>
          </a:prstGeom>
        </p:spPr>
      </p:pic>
      <p:pic>
        <p:nvPicPr>
          <p:cNvPr id="9" name="Picture 8">
            <a:extLst>
              <a:ext uri="{FF2B5EF4-FFF2-40B4-BE49-F238E27FC236}">
                <a16:creationId xmlns:a16="http://schemas.microsoft.com/office/drawing/2014/main" id="{92DD3F8C-3BB8-405A-8A59-91E7C4EDC5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3142" y="2192945"/>
            <a:ext cx="1120573" cy="1120573"/>
          </a:xfrm>
          <a:prstGeom prst="rect">
            <a:avLst/>
          </a:prstGeom>
        </p:spPr>
      </p:pic>
      <p:pic>
        <p:nvPicPr>
          <p:cNvPr id="17" name="Picture 16">
            <a:extLst>
              <a:ext uri="{FF2B5EF4-FFF2-40B4-BE49-F238E27FC236}">
                <a16:creationId xmlns:a16="http://schemas.microsoft.com/office/drawing/2014/main" id="{C959E210-25A8-3897-586E-1CB7CFB9A3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9912" y="2192945"/>
            <a:ext cx="794263" cy="1120573"/>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F2B1-68F9-D942-1A79-564A88244A8B}"/>
              </a:ext>
            </a:extLst>
          </p:cNvPr>
          <p:cNvSpPr>
            <a:spLocks noGrp="1"/>
          </p:cNvSpPr>
          <p:nvPr>
            <p:ph type="title"/>
          </p:nvPr>
        </p:nvSpPr>
        <p:spPr>
          <a:xfrm>
            <a:off x="361380" y="26261"/>
            <a:ext cx="3602557" cy="1152127"/>
          </a:xfrm>
        </p:spPr>
        <p:txBody>
          <a:bodyPr/>
          <a:lstStyle/>
          <a:p>
            <a:br>
              <a:rPr lang="en-IN" b="1" dirty="0">
                <a:latin typeface="+mn-lt"/>
              </a:rPr>
            </a:br>
            <a:r>
              <a:rPr lang="en-IN" b="1" dirty="0">
                <a:latin typeface="+mn-lt"/>
              </a:rPr>
              <a:t>7. Block Diagram</a:t>
            </a:r>
          </a:p>
        </p:txBody>
      </p:sp>
      <p:pic>
        <p:nvPicPr>
          <p:cNvPr id="6" name="Picture 2">
            <a:extLst>
              <a:ext uri="{FF2B5EF4-FFF2-40B4-BE49-F238E27FC236}">
                <a16:creationId xmlns:a16="http://schemas.microsoft.com/office/drawing/2014/main" id="{2848BE17-F369-F76F-E57B-D70F6DB52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373" y="1427552"/>
            <a:ext cx="7632848" cy="4701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76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8C39-6083-A1CE-A9E7-C2344ADC44BB}"/>
              </a:ext>
            </a:extLst>
          </p:cNvPr>
          <p:cNvSpPr>
            <a:spLocks noGrp="1"/>
          </p:cNvSpPr>
          <p:nvPr>
            <p:ph type="title"/>
          </p:nvPr>
        </p:nvSpPr>
        <p:spPr>
          <a:xfrm>
            <a:off x="503239" y="301625"/>
            <a:ext cx="3386534" cy="668313"/>
          </a:xfrm>
        </p:spPr>
        <p:txBody>
          <a:bodyPr/>
          <a:lstStyle/>
          <a:p>
            <a:r>
              <a:rPr lang="en-IN" b="1" dirty="0">
                <a:latin typeface="+mn-lt"/>
              </a:rPr>
              <a:t>8. Flowchart</a:t>
            </a:r>
          </a:p>
        </p:txBody>
      </p:sp>
      <p:pic>
        <p:nvPicPr>
          <p:cNvPr id="7" name="Picture 6">
            <a:extLst>
              <a:ext uri="{FF2B5EF4-FFF2-40B4-BE49-F238E27FC236}">
                <a16:creationId xmlns:a16="http://schemas.microsoft.com/office/drawing/2014/main" id="{47A5529D-B423-F679-8A21-2918F29D66FC}"/>
              </a:ext>
            </a:extLst>
          </p:cNvPr>
          <p:cNvPicPr>
            <a:picLocks noChangeAspect="1"/>
          </p:cNvPicPr>
          <p:nvPr/>
        </p:nvPicPr>
        <p:blipFill>
          <a:blip r:embed="rId2"/>
          <a:stretch>
            <a:fillRect/>
          </a:stretch>
        </p:blipFill>
        <p:spPr>
          <a:xfrm>
            <a:off x="937444" y="961686"/>
            <a:ext cx="6912768" cy="6457732"/>
          </a:xfrm>
          <a:prstGeom prst="rect">
            <a:avLst/>
          </a:prstGeom>
        </p:spPr>
      </p:pic>
    </p:spTree>
    <p:extLst>
      <p:ext uri="{BB962C8B-B14F-4D97-AF65-F5344CB8AC3E}">
        <p14:creationId xmlns:p14="http://schemas.microsoft.com/office/powerpoint/2010/main" val="3232146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E927-B240-152E-0428-409728472EA8}"/>
              </a:ext>
            </a:extLst>
          </p:cNvPr>
          <p:cNvSpPr>
            <a:spLocks noGrp="1"/>
          </p:cNvSpPr>
          <p:nvPr>
            <p:ph type="title"/>
          </p:nvPr>
        </p:nvSpPr>
        <p:spPr/>
        <p:txBody>
          <a:bodyPr/>
          <a:lstStyle/>
          <a:p>
            <a:r>
              <a:rPr lang="en-IN" b="1" dirty="0">
                <a:latin typeface="+mn-lt"/>
              </a:rPr>
              <a:t>9. References</a:t>
            </a:r>
          </a:p>
        </p:txBody>
      </p:sp>
      <p:sp>
        <p:nvSpPr>
          <p:cNvPr id="3" name="Content Placeholder 2">
            <a:extLst>
              <a:ext uri="{FF2B5EF4-FFF2-40B4-BE49-F238E27FC236}">
                <a16:creationId xmlns:a16="http://schemas.microsoft.com/office/drawing/2014/main" id="{2D311BAC-E939-9E39-51E6-306222861A05}"/>
              </a:ext>
            </a:extLst>
          </p:cNvPr>
          <p:cNvSpPr>
            <a:spLocks noGrp="1"/>
          </p:cNvSpPr>
          <p:nvPr>
            <p:ph idx="1"/>
          </p:nvPr>
        </p:nvSpPr>
        <p:spPr>
          <a:xfrm>
            <a:off x="503238" y="1113954"/>
            <a:ext cx="9075737" cy="5792788"/>
          </a:xfrm>
        </p:spPr>
        <p:txBody>
          <a:bodyPr/>
          <a:lstStyle/>
          <a:p>
            <a:pPr marL="457200" indent="-457200">
              <a:buFont typeface="Arial" panose="020B0604020202020204" pitchFamily="34" charset="0"/>
              <a:buChar char="•"/>
            </a:pPr>
            <a:r>
              <a:rPr lang="en-IN" sz="2600" dirty="0"/>
              <a:t>O. I. Mike and A. Simon, “Towards the Digitalization of Hotel Business in Nigeria: The Design Perspective,” vol. 8,no. 2, pp. 1175–1178, 2017.3. </a:t>
            </a:r>
          </a:p>
          <a:p>
            <a:pPr marL="457200" indent="-457200">
              <a:buFont typeface="Arial" panose="020B0604020202020204" pitchFamily="34" charset="0"/>
              <a:buChar char="•"/>
            </a:pPr>
            <a:r>
              <a:rPr lang="en-IN" sz="2600" dirty="0"/>
              <a:t>Adithya. R., A. Singh, S. Pathan, and V. </a:t>
            </a:r>
            <a:r>
              <a:rPr lang="en-IN" sz="2600" dirty="0" err="1"/>
              <a:t>Kanade</a:t>
            </a:r>
            <a:r>
              <a:rPr lang="en-IN" sz="2600" dirty="0"/>
              <a:t>, “Online Food Ordering System,” Int. J. Compute. Appl., vol. 180, no. 6,pp. 22–24, 2017.4.</a:t>
            </a:r>
          </a:p>
          <a:p>
            <a:pPr marL="457200" indent="-457200">
              <a:buFont typeface="Arial" panose="020B0604020202020204" pitchFamily="34" charset="0"/>
              <a:buChar char="•"/>
            </a:pPr>
            <a:r>
              <a:rPr lang="en-IN" sz="2600" dirty="0"/>
              <a:t> Varsha Chavan, Priya Jadhav, </a:t>
            </a:r>
            <a:r>
              <a:rPr lang="en-IN" sz="2600" dirty="0" err="1"/>
              <a:t>Snehal</a:t>
            </a:r>
            <a:r>
              <a:rPr lang="en-IN" sz="2600" dirty="0"/>
              <a:t> </a:t>
            </a:r>
            <a:r>
              <a:rPr lang="en-IN" sz="2600" dirty="0" err="1"/>
              <a:t>Korade</a:t>
            </a:r>
            <a:r>
              <a:rPr lang="en-IN" sz="2600" dirty="0"/>
              <a:t>, Priyanka </a:t>
            </a:r>
            <a:r>
              <a:rPr lang="en-IN" sz="2600" dirty="0" err="1"/>
              <a:t>Teli</a:t>
            </a:r>
            <a:r>
              <a:rPr lang="en-IN" sz="2600" dirty="0"/>
              <a:t>,”Implementing Customizable Online Food Ordering System Using Web Based Application”, International Journal of Innovative Science, Engineering Technology(IJISET) 2015.5. Patel, </a:t>
            </a:r>
            <a:r>
              <a:rPr lang="en-IN" sz="2600" dirty="0" err="1"/>
              <a:t>Mayurkumar</a:t>
            </a:r>
            <a:r>
              <a:rPr lang="en-IN" sz="2600" dirty="0"/>
              <a:t>, "Online Food Order System for Restaurants" (2015). Technical Library. Paper 219.6.</a:t>
            </a:r>
          </a:p>
          <a:p>
            <a:pPr marL="457200" indent="-457200">
              <a:buFont typeface="Arial" panose="020B0604020202020204" pitchFamily="34" charset="0"/>
              <a:buChar char="•"/>
            </a:pPr>
            <a:r>
              <a:rPr lang="en-IN" sz="2600" dirty="0"/>
              <a:t> </a:t>
            </a:r>
            <a:r>
              <a:rPr lang="en-IN" sz="2600" dirty="0" err="1"/>
              <a:t>php</a:t>
            </a:r>
            <a:r>
              <a:rPr lang="en-IN" sz="2600" dirty="0"/>
              <a:t> code available at www.w3schools.com7. </a:t>
            </a:r>
          </a:p>
          <a:p>
            <a:pPr marL="457200" indent="-457200">
              <a:buFont typeface="Arial" panose="020B0604020202020204" pitchFamily="34" charset="0"/>
              <a:buChar char="•"/>
            </a:pPr>
            <a:r>
              <a:rPr lang="en-IN" sz="2600" dirty="0"/>
              <a:t> </a:t>
            </a:r>
            <a:r>
              <a:rPr lang="en-IN" sz="2600" dirty="0" err="1"/>
              <a:t>mysql</a:t>
            </a:r>
            <a:r>
              <a:rPr lang="en-IN" sz="2600" dirty="0"/>
              <a:t> code  available at www.stackoverflow.com</a:t>
            </a:r>
          </a:p>
        </p:txBody>
      </p:sp>
    </p:spTree>
    <p:extLst>
      <p:ext uri="{BB962C8B-B14F-4D97-AF65-F5344CB8AC3E}">
        <p14:creationId xmlns:p14="http://schemas.microsoft.com/office/powerpoint/2010/main" val="236648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331C1-1661-805E-90AD-04F4BDA95CCB}"/>
              </a:ext>
            </a:extLst>
          </p:cNvPr>
          <p:cNvSpPr>
            <a:spLocks noGrp="1"/>
          </p:cNvSpPr>
          <p:nvPr>
            <p:ph type="title"/>
          </p:nvPr>
        </p:nvSpPr>
        <p:spPr/>
        <p:txBody>
          <a:bodyPr/>
          <a:lstStyle/>
          <a:p>
            <a:r>
              <a:rPr lang="en-IN" b="1" dirty="0">
                <a:latin typeface="+mn-lt"/>
              </a:rPr>
              <a:t>10. Review 1 Suggestions:</a:t>
            </a:r>
          </a:p>
        </p:txBody>
      </p:sp>
      <p:sp>
        <p:nvSpPr>
          <p:cNvPr id="5" name="Content Placeholder 4">
            <a:extLst>
              <a:ext uri="{FF2B5EF4-FFF2-40B4-BE49-F238E27FC236}">
                <a16:creationId xmlns:a16="http://schemas.microsoft.com/office/drawing/2014/main" id="{E7537E2A-B9E5-6F1B-948A-BF44AF651648}"/>
              </a:ext>
            </a:extLst>
          </p:cNvPr>
          <p:cNvSpPr>
            <a:spLocks noGrp="1"/>
          </p:cNvSpPr>
          <p:nvPr>
            <p:ph idx="1"/>
          </p:nvPr>
        </p:nvSpPr>
        <p:spPr/>
        <p:txBody>
          <a:bodyPr/>
          <a:lstStyle/>
          <a:p>
            <a:pPr marL="285750" indent="-285750">
              <a:buFont typeface="Wingdings" panose="05000000000000000000" pitchFamily="2" charset="2"/>
              <a:buChar char="Ø"/>
            </a:pPr>
            <a:r>
              <a:rPr lang="en-IN" sz="2600" dirty="0"/>
              <a:t>  Work on backend.</a:t>
            </a:r>
          </a:p>
          <a:p>
            <a:pPr marL="285750" indent="-285750">
              <a:buFont typeface="Wingdings" panose="05000000000000000000" pitchFamily="2" charset="2"/>
              <a:buChar char="Ø"/>
            </a:pPr>
            <a:endParaRPr lang="en-IN" sz="2600" dirty="0"/>
          </a:p>
          <a:p>
            <a:pPr marL="285750" indent="-285750">
              <a:buFont typeface="Wingdings" panose="05000000000000000000" pitchFamily="2" charset="2"/>
              <a:buChar char="Ø"/>
            </a:pPr>
            <a:r>
              <a:rPr lang="en-IN" sz="2600" dirty="0"/>
              <a:t>   Work on payment portal.</a:t>
            </a:r>
          </a:p>
        </p:txBody>
      </p:sp>
    </p:spTree>
    <p:extLst>
      <p:ext uri="{BB962C8B-B14F-4D97-AF65-F5344CB8AC3E}">
        <p14:creationId xmlns:p14="http://schemas.microsoft.com/office/powerpoint/2010/main" val="318035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descr="object 2"/>
          <p:cNvSpPr>
            <a:spLocks noGrp="1" noChangeArrowheads="1"/>
          </p:cNvSpPr>
          <p:nvPr>
            <p:ph type="title"/>
          </p:nvPr>
        </p:nvSpPr>
        <p:spPr>
          <a:xfrm>
            <a:off x="2637103" y="3239291"/>
            <a:ext cx="4808005" cy="1077917"/>
          </a:xfrm>
        </p:spPr>
        <p:txBody>
          <a:bodyPr/>
          <a:lstStyle/>
          <a:p>
            <a:pPr indent="288925">
              <a:spcBef>
                <a:spcPts val="100"/>
              </a:spcBef>
            </a:pPr>
            <a:r>
              <a:rPr lang="en-US" sz="4800" dirty="0"/>
              <a:t>Thank You...!!</a:t>
            </a:r>
          </a:p>
        </p:txBody>
      </p:sp>
      <p:grpSp>
        <p:nvGrpSpPr>
          <p:cNvPr id="11266" name="Group 2"/>
          <p:cNvGrpSpPr>
            <a:grpSpLocks/>
          </p:cNvGrpSpPr>
          <p:nvPr/>
        </p:nvGrpSpPr>
        <p:grpSpPr bwMode="auto">
          <a:xfrm>
            <a:off x="0" y="0"/>
            <a:ext cx="10082213" cy="7561263"/>
            <a:chOff x="0" y="0"/>
            <a:chExt cx="10083674" cy="7562723"/>
          </a:xfrm>
        </p:grpSpPr>
        <p:grpSp>
          <p:nvGrpSpPr>
            <p:cNvPr id="11267" name="Group 3"/>
            <p:cNvGrpSpPr>
              <a:grpSpLocks/>
            </p:cNvGrpSpPr>
            <p:nvPr/>
          </p:nvGrpSpPr>
          <p:grpSpPr bwMode="auto">
            <a:xfrm>
              <a:off x="0" y="0"/>
              <a:ext cx="10083674" cy="7562723"/>
              <a:chOff x="0" y="0"/>
              <a:chExt cx="10083674" cy="7562723"/>
            </a:xfrm>
          </p:grpSpPr>
          <p:sp>
            <p:nvSpPr>
              <p:cNvPr id="11268" name="AutoShape 4"/>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11269" name="AutoShape 5"/>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11270" name="Rectangle 6" descr="object 5"/>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descr="object 2"/>
          <p:cNvSpPr>
            <a:spLocks noGrp="1" noChangeArrowheads="1"/>
          </p:cNvSpPr>
          <p:nvPr>
            <p:ph type="title"/>
          </p:nvPr>
        </p:nvSpPr>
        <p:spPr>
          <a:xfrm>
            <a:off x="4149725" y="327025"/>
            <a:ext cx="1774825" cy="574675"/>
          </a:xfrm>
        </p:spPr>
        <p:txBody>
          <a:bodyPr/>
          <a:lstStyle/>
          <a:p>
            <a:pPr indent="12700">
              <a:spcBef>
                <a:spcPts val="100"/>
              </a:spcBef>
            </a:pPr>
            <a:r>
              <a:rPr lang="en-US" b="1" dirty="0">
                <a:latin typeface="+mn-lt"/>
              </a:rPr>
              <a:t>Contents</a:t>
            </a:r>
          </a:p>
        </p:txBody>
      </p:sp>
      <p:sp>
        <p:nvSpPr>
          <p:cNvPr id="4098" name="Text Box 2" descr="object 3"/>
          <p:cNvSpPr txBox="1">
            <a:spLocks/>
          </p:cNvSpPr>
          <p:nvPr/>
        </p:nvSpPr>
        <p:spPr bwMode="auto">
          <a:xfrm>
            <a:off x="600074" y="1403350"/>
            <a:ext cx="4081785" cy="4801314"/>
          </a:xfrm>
          <a:prstGeom prst="rect">
            <a:avLst/>
          </a:prstGeom>
          <a:noFill/>
          <a:ln w="12700" cap="flat" cmpd="sng">
            <a:noFill/>
            <a:prstDash val="solid"/>
            <a:miter lim="400000"/>
            <a:headEnd type="none" w="med" len="med"/>
            <a:tailEnd type="none" w="med" len="med"/>
          </a:ln>
          <a:effectLst/>
        </p:spPr>
        <p:txBody>
          <a:bodyPr wrap="square" lIns="0" tIns="0" rIns="0" bIns="0">
            <a:spAutoFit/>
          </a:bodyPr>
          <a:lstStyle/>
          <a:p>
            <a:pPr marL="182563" indent="-176213">
              <a:spcBef>
                <a:spcPts val="100"/>
              </a:spcBef>
              <a:buSzPct val="43000"/>
              <a:buFontTx/>
              <a:buChar char="●"/>
              <a:tabLst>
                <a:tab pos="330200" algn="l"/>
                <a:tab pos="330200" algn="l"/>
              </a:tabLst>
            </a:pPr>
            <a:r>
              <a:rPr lang="en-US" sz="2600" b="1" dirty="0">
                <a:latin typeface="+mn-lt"/>
                <a:cs typeface="Times New Roman" pitchFamily="18" charset="0"/>
                <a:sym typeface="Times New Roman" pitchFamily="18" charset="0"/>
              </a:rPr>
              <a:t>Introduction</a:t>
            </a:r>
          </a:p>
          <a:p>
            <a:pPr marL="182563" indent="-176213">
              <a:buSzPct val="100000"/>
              <a:buFontTx/>
              <a:buChar char="●"/>
              <a:tabLst>
                <a:tab pos="330200" algn="l"/>
                <a:tab pos="330200" algn="l"/>
              </a:tabLst>
            </a:pPr>
            <a:endParaRPr lang="en-US" sz="2600" b="1" dirty="0">
              <a:latin typeface="+mn-lt"/>
              <a:cs typeface="Times New Roman" pitchFamily="18" charset="0"/>
              <a:sym typeface="Times New Roman" pitchFamily="18" charset="0"/>
            </a:endParaRPr>
          </a:p>
          <a:p>
            <a:pPr marL="182563" indent="-176213">
              <a:buSzPct val="43000"/>
              <a:buFontTx/>
              <a:buChar char="●"/>
              <a:tabLst>
                <a:tab pos="330200" algn="l"/>
                <a:tab pos="330200" algn="l"/>
              </a:tabLst>
            </a:pPr>
            <a:r>
              <a:rPr lang="en-US" sz="2600" b="1" dirty="0">
                <a:latin typeface="+mn-lt"/>
                <a:cs typeface="Times New Roman" pitchFamily="18" charset="0"/>
                <a:sym typeface="Times New Roman" pitchFamily="18" charset="0"/>
              </a:rPr>
              <a:t>Objectives</a:t>
            </a:r>
          </a:p>
          <a:p>
            <a:pPr marL="182563" indent="-176213">
              <a:buSzPct val="100000"/>
              <a:buFontTx/>
              <a:buChar char="●"/>
              <a:tabLst>
                <a:tab pos="330200" algn="l"/>
                <a:tab pos="330200" algn="l"/>
              </a:tabLst>
            </a:pPr>
            <a:endParaRPr lang="en-US" sz="2600" b="1" dirty="0">
              <a:latin typeface="+mn-lt"/>
              <a:cs typeface="Times New Roman" pitchFamily="18" charset="0"/>
              <a:sym typeface="Times New Roman" pitchFamily="18" charset="0"/>
            </a:endParaRPr>
          </a:p>
          <a:p>
            <a:pPr marL="182563" indent="-176213">
              <a:buSzPct val="43000"/>
              <a:buFontTx/>
              <a:buChar char="●"/>
              <a:tabLst>
                <a:tab pos="330200" algn="l"/>
                <a:tab pos="330200" algn="l"/>
              </a:tabLst>
            </a:pPr>
            <a:r>
              <a:rPr lang="en-US" sz="2600" b="1" dirty="0">
                <a:latin typeface="+mn-lt"/>
                <a:cs typeface="Times New Roman" pitchFamily="18" charset="0"/>
                <a:sym typeface="Times New Roman" pitchFamily="18" charset="0"/>
              </a:rPr>
              <a:t>Scope</a:t>
            </a:r>
          </a:p>
          <a:p>
            <a:pPr marL="182563" indent="-176213">
              <a:buSzPct val="100000"/>
              <a:buFontTx/>
              <a:buChar char="●"/>
              <a:tabLst>
                <a:tab pos="330200" algn="l"/>
                <a:tab pos="330200" algn="l"/>
              </a:tabLst>
            </a:pPr>
            <a:endParaRPr lang="en-US" sz="2600" b="1" dirty="0">
              <a:latin typeface="+mn-lt"/>
              <a:cs typeface="Times New Roman" pitchFamily="18" charset="0"/>
              <a:sym typeface="Times New Roman" pitchFamily="18" charset="0"/>
            </a:endParaRPr>
          </a:p>
          <a:p>
            <a:pPr marL="182563" indent="-176213">
              <a:buSzPct val="43000"/>
              <a:buFontTx/>
              <a:buChar char="●"/>
              <a:tabLst>
                <a:tab pos="330200" algn="l"/>
                <a:tab pos="330200" algn="l"/>
              </a:tabLst>
            </a:pPr>
            <a:r>
              <a:rPr lang="en-US" sz="2600" b="1" dirty="0">
                <a:latin typeface="+mn-lt"/>
                <a:cs typeface="Times New Roman" pitchFamily="18" charset="0"/>
                <a:sym typeface="Times New Roman" pitchFamily="18" charset="0"/>
              </a:rPr>
              <a:t>Features /Functionality</a:t>
            </a:r>
          </a:p>
          <a:p>
            <a:pPr marL="182563" indent="-176213">
              <a:buSzPct val="100000"/>
              <a:buFontTx/>
              <a:buChar char="●"/>
              <a:tabLst>
                <a:tab pos="330200" algn="l"/>
                <a:tab pos="330200" algn="l"/>
              </a:tabLst>
            </a:pPr>
            <a:endParaRPr lang="en-US" sz="2600" b="1" dirty="0">
              <a:latin typeface="+mn-lt"/>
              <a:cs typeface="Times New Roman" pitchFamily="18" charset="0"/>
              <a:sym typeface="Times New Roman" pitchFamily="18" charset="0"/>
            </a:endParaRPr>
          </a:p>
          <a:p>
            <a:pPr marL="182563" indent="-176213">
              <a:buSzPct val="43000"/>
              <a:buFontTx/>
              <a:buChar char="●"/>
              <a:tabLst>
                <a:tab pos="330200" algn="l"/>
                <a:tab pos="330200" algn="l"/>
              </a:tabLst>
            </a:pPr>
            <a:r>
              <a:rPr lang="en-US" sz="2600" b="1" dirty="0">
                <a:latin typeface="+mn-lt"/>
                <a:cs typeface="Times New Roman" pitchFamily="18" charset="0"/>
                <a:sym typeface="Times New Roman" pitchFamily="18" charset="0"/>
              </a:rPr>
              <a:t>Project Outcomes</a:t>
            </a:r>
          </a:p>
          <a:p>
            <a:pPr marL="182563" indent="-176213">
              <a:buSzPct val="100000"/>
              <a:buFontTx/>
              <a:buChar char="●"/>
              <a:tabLst>
                <a:tab pos="330200" algn="l"/>
                <a:tab pos="330200" algn="l"/>
              </a:tabLst>
            </a:pPr>
            <a:endParaRPr lang="en-US" sz="2600" b="1" dirty="0">
              <a:latin typeface="+mn-lt"/>
              <a:cs typeface="Times New Roman" pitchFamily="18" charset="0"/>
              <a:sym typeface="Times New Roman" pitchFamily="18" charset="0"/>
            </a:endParaRPr>
          </a:p>
          <a:p>
            <a:pPr marL="182563" indent="-176213">
              <a:buSzPct val="43000"/>
              <a:buFontTx/>
              <a:buChar char="●"/>
              <a:tabLst>
                <a:tab pos="330200" algn="l"/>
                <a:tab pos="330200" algn="l"/>
              </a:tabLst>
            </a:pPr>
            <a:r>
              <a:rPr lang="en-US" sz="2600" b="1" dirty="0">
                <a:latin typeface="+mn-lt"/>
                <a:cs typeface="Times New Roman" pitchFamily="18" charset="0"/>
                <a:sym typeface="Times New Roman" pitchFamily="18" charset="0"/>
              </a:rPr>
              <a:t>Technology Stack</a:t>
            </a:r>
          </a:p>
          <a:p>
            <a:pPr marL="6350">
              <a:buSzPct val="43000"/>
              <a:tabLst>
                <a:tab pos="330200" algn="l"/>
                <a:tab pos="330200" algn="l"/>
              </a:tabLst>
            </a:pPr>
            <a:endParaRPr lang="en-US" sz="2600" b="1" dirty="0">
              <a:latin typeface="+mn-lt"/>
              <a:cs typeface="Times New Roman" pitchFamily="18" charset="0"/>
              <a:sym typeface="Times New Roman" pitchFamily="18" charset="0"/>
            </a:endParaRPr>
          </a:p>
        </p:txBody>
      </p:sp>
      <p:grpSp>
        <p:nvGrpSpPr>
          <p:cNvPr id="4099" name="Group 3"/>
          <p:cNvGrpSpPr>
            <a:grpSpLocks/>
          </p:cNvGrpSpPr>
          <p:nvPr/>
        </p:nvGrpSpPr>
        <p:grpSpPr bwMode="auto">
          <a:xfrm>
            <a:off x="0" y="0"/>
            <a:ext cx="10082213" cy="7561263"/>
            <a:chOff x="0" y="0"/>
            <a:chExt cx="10083674" cy="7562723"/>
          </a:xfrm>
        </p:grpSpPr>
        <p:grpSp>
          <p:nvGrpSpPr>
            <p:cNvPr id="4100" name="Group 4"/>
            <p:cNvGrpSpPr>
              <a:grpSpLocks/>
            </p:cNvGrpSpPr>
            <p:nvPr/>
          </p:nvGrpSpPr>
          <p:grpSpPr bwMode="auto">
            <a:xfrm>
              <a:off x="0" y="0"/>
              <a:ext cx="10083674" cy="7562723"/>
              <a:chOff x="0" y="0"/>
              <a:chExt cx="10083674" cy="7562723"/>
            </a:xfrm>
          </p:grpSpPr>
          <p:sp>
            <p:nvSpPr>
              <p:cNvPr id="4101"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4102"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4103"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descr="object 2"/>
          <p:cNvSpPr>
            <a:spLocks/>
          </p:cNvSpPr>
          <p:nvPr/>
        </p:nvSpPr>
        <p:spPr bwMode="auto">
          <a:xfrm>
            <a:off x="531813" y="524368"/>
            <a:ext cx="2932112" cy="354012"/>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a:p>
        </p:txBody>
      </p:sp>
      <p:grpSp>
        <p:nvGrpSpPr>
          <p:cNvPr id="5123" name="Group 3"/>
          <p:cNvGrpSpPr>
            <a:grpSpLocks/>
          </p:cNvGrpSpPr>
          <p:nvPr/>
        </p:nvGrpSpPr>
        <p:grpSpPr bwMode="auto">
          <a:xfrm>
            <a:off x="0" y="0"/>
            <a:ext cx="10082213" cy="7561263"/>
            <a:chOff x="0" y="0"/>
            <a:chExt cx="10083674" cy="7562723"/>
          </a:xfrm>
        </p:grpSpPr>
        <p:grpSp>
          <p:nvGrpSpPr>
            <p:cNvPr id="5124" name="Group 4"/>
            <p:cNvGrpSpPr>
              <a:grpSpLocks/>
            </p:cNvGrpSpPr>
            <p:nvPr/>
          </p:nvGrpSpPr>
          <p:grpSpPr bwMode="auto">
            <a:xfrm>
              <a:off x="0" y="0"/>
              <a:ext cx="10083674" cy="7562723"/>
              <a:chOff x="0" y="0"/>
              <a:chExt cx="10083674" cy="7562723"/>
            </a:xfrm>
          </p:grpSpPr>
          <p:sp>
            <p:nvSpPr>
              <p:cNvPr id="5125"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5126"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5127"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
        <p:nvSpPr>
          <p:cNvPr id="2" name="TextBox 1">
            <a:extLst>
              <a:ext uri="{FF2B5EF4-FFF2-40B4-BE49-F238E27FC236}">
                <a16:creationId xmlns:a16="http://schemas.microsoft.com/office/drawing/2014/main" id="{72DA361F-D540-4BBC-A316-EB24E68E7DCD}"/>
              </a:ext>
            </a:extLst>
          </p:cNvPr>
          <p:cNvSpPr txBox="1"/>
          <p:nvPr/>
        </p:nvSpPr>
        <p:spPr>
          <a:xfrm>
            <a:off x="217364" y="1185962"/>
            <a:ext cx="8796052" cy="5232202"/>
          </a:xfrm>
          <a:prstGeom prst="rect">
            <a:avLst/>
          </a:prstGeom>
          <a:noFill/>
        </p:spPr>
        <p:txBody>
          <a:bodyPr wrap="square" rtlCol="0">
            <a:spAutoFit/>
          </a:bodyPr>
          <a:lstStyle/>
          <a:p>
            <a:pPr marL="342900" indent="-342900" algn="just" fontAlgn="base">
              <a:buFont typeface="Wingdings" panose="05000000000000000000" pitchFamily="2" charset="2"/>
              <a:buChar char="Ø"/>
            </a:pPr>
            <a:endParaRPr lang="en-US" sz="2600" b="0" i="0" dirty="0">
              <a:solidFill>
                <a:srgbClr val="444444"/>
              </a:solidFill>
              <a:effectLst/>
              <a:latin typeface="+mn-lt"/>
            </a:endParaRPr>
          </a:p>
          <a:p>
            <a:pPr marL="342900" indent="-342900" algn="just" fontAlgn="base">
              <a:buFont typeface="Wingdings" panose="05000000000000000000" pitchFamily="2" charset="2"/>
              <a:buChar char="Ø"/>
            </a:pPr>
            <a:r>
              <a:rPr lang="en-US" sz="2600" b="0" i="0" dirty="0">
                <a:solidFill>
                  <a:srgbClr val="444444"/>
                </a:solidFill>
                <a:effectLst/>
                <a:latin typeface="+mn-lt"/>
              </a:rPr>
              <a:t>Online Food ordering system is a process in which one can order various foods and beverages from some local restaurant and hotels through the use of internet, just by sitting at home or any place. And the order is delivered to the told location.</a:t>
            </a:r>
          </a:p>
          <a:p>
            <a:pPr algn="just" fontAlgn="base"/>
            <a:endParaRPr lang="en-US" sz="2600" b="0" i="0" dirty="0">
              <a:solidFill>
                <a:srgbClr val="444444"/>
              </a:solidFill>
              <a:effectLst/>
              <a:latin typeface="+mn-lt"/>
            </a:endParaRPr>
          </a:p>
          <a:p>
            <a:pPr marL="342900" indent="-342900" algn="just" fontAlgn="base">
              <a:buFont typeface="Wingdings" panose="05000000000000000000" pitchFamily="2" charset="2"/>
              <a:buChar char="Ø"/>
            </a:pPr>
            <a:r>
              <a:rPr lang="en-US" sz="2600" b="0" i="0" dirty="0">
                <a:solidFill>
                  <a:srgbClr val="444444"/>
                </a:solidFill>
                <a:effectLst/>
                <a:latin typeface="+mn-lt"/>
              </a:rPr>
              <a:t>So food ordering system these days has one of the fastest growing market, though being a new idea. In this project we have developed something like the same to earn from and serve the nation in a much better way possible.</a:t>
            </a:r>
          </a:p>
          <a:p>
            <a:pPr algn="l" fontAlgn="base"/>
            <a:endParaRPr lang="en-US" sz="2400" b="0" i="0" dirty="0">
              <a:solidFill>
                <a:srgbClr val="444444"/>
              </a:solidFill>
              <a:effectLst/>
              <a:latin typeface="+mn-lt"/>
            </a:endParaRPr>
          </a:p>
          <a:p>
            <a:pPr marL="342900" indent="-342900">
              <a:buAutoNum type="arabicPeriod"/>
            </a:pPr>
            <a:endParaRPr lang="en-IN" sz="2400" dirty="0">
              <a:latin typeface="+mn-lt"/>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descr="object 2"/>
          <p:cNvSpPr>
            <a:spLocks/>
          </p:cNvSpPr>
          <p:nvPr/>
        </p:nvSpPr>
        <p:spPr bwMode="auto">
          <a:xfrm>
            <a:off x="512763" y="773113"/>
            <a:ext cx="2528887" cy="446087"/>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a:p>
        </p:txBody>
      </p:sp>
      <p:sp>
        <p:nvSpPr>
          <p:cNvPr id="6146" name="Text Box 2" descr="object 3"/>
          <p:cNvSpPr txBox="1">
            <a:spLocks/>
          </p:cNvSpPr>
          <p:nvPr/>
        </p:nvSpPr>
        <p:spPr bwMode="auto">
          <a:xfrm>
            <a:off x="361380" y="1485409"/>
            <a:ext cx="9098855" cy="4673074"/>
          </a:xfrm>
          <a:prstGeom prst="rect">
            <a:avLst/>
          </a:prstGeom>
          <a:noFill/>
          <a:ln w="12700" cap="flat" cmpd="sng">
            <a:noFill/>
            <a:prstDash val="solid"/>
            <a:miter lim="400000"/>
            <a:headEnd type="none" w="med" len="med"/>
            <a:tailEnd type="none" w="med" len="med"/>
          </a:ln>
          <a:effectLst/>
        </p:spPr>
        <p:txBody>
          <a:bodyPr wrap="square" lIns="0" tIns="0" rIns="0" bIns="0">
            <a:spAutoFit/>
          </a:bodyPr>
          <a:lstStyle/>
          <a:p>
            <a:pPr marL="12700">
              <a:lnSpc>
                <a:spcPts val="2600"/>
              </a:lnSpc>
              <a:spcBef>
                <a:spcPts val="1400"/>
              </a:spcBef>
              <a:buSzPct val="100000"/>
              <a:tabLst>
                <a:tab pos="457200" algn="l"/>
                <a:tab pos="469900" algn="l"/>
              </a:tabLst>
            </a:pPr>
            <a:endParaRPr lang="en-US" sz="2600" dirty="0">
              <a:latin typeface="Times New Roman" pitchFamily="18" charset="0"/>
              <a:cs typeface="Times New Roman" pitchFamily="18" charset="0"/>
              <a:sym typeface="Times New Roman" pitchFamily="18" charset="0"/>
            </a:endParaRPr>
          </a:p>
          <a:p>
            <a:pPr marL="457200" indent="-457200" algn="just">
              <a:buFont typeface="Wingdings" panose="05000000000000000000" pitchFamily="2" charset="2"/>
              <a:buChar char="Ø"/>
            </a:pPr>
            <a:r>
              <a:rPr lang="en-US" sz="2600" b="0" i="0" dirty="0">
                <a:solidFill>
                  <a:srgbClr val="000000"/>
                </a:solidFill>
                <a:effectLst/>
                <a:latin typeface="+mn-lt"/>
              </a:rPr>
              <a:t>To evaluate the way of interaction with customers.</a:t>
            </a:r>
          </a:p>
          <a:p>
            <a:pPr algn="just"/>
            <a:r>
              <a:rPr lang="en-US" sz="2600" b="0" i="0" dirty="0">
                <a:solidFill>
                  <a:srgbClr val="000000"/>
                </a:solidFill>
                <a:effectLst/>
                <a:latin typeface="+mn-lt"/>
              </a:rPr>
              <a:t> </a:t>
            </a:r>
          </a:p>
          <a:p>
            <a:pPr marL="457200" indent="-457200" algn="just">
              <a:buFont typeface="Wingdings" panose="05000000000000000000" pitchFamily="2" charset="2"/>
              <a:buChar char="Ø"/>
            </a:pPr>
            <a:r>
              <a:rPr lang="en-US" sz="2600" b="0" i="0" dirty="0">
                <a:solidFill>
                  <a:srgbClr val="000000"/>
                </a:solidFill>
                <a:effectLst/>
                <a:latin typeface="+mn-lt"/>
              </a:rPr>
              <a:t>To develop a restaurant ordering system with mobile application based on the client server application. </a:t>
            </a:r>
          </a:p>
          <a:p>
            <a:pPr algn="just"/>
            <a:endParaRPr lang="en-US" sz="2600" b="0" i="0" dirty="0">
              <a:solidFill>
                <a:srgbClr val="000000"/>
              </a:solidFill>
              <a:effectLst/>
              <a:latin typeface="+mn-lt"/>
            </a:endParaRPr>
          </a:p>
          <a:p>
            <a:pPr marL="457200" indent="-457200" algn="just">
              <a:buFont typeface="Wingdings" panose="05000000000000000000" pitchFamily="2" charset="2"/>
              <a:buChar char="Ø"/>
            </a:pPr>
            <a:r>
              <a:rPr lang="en-US" sz="2600" b="0" i="0" dirty="0">
                <a:solidFill>
                  <a:srgbClr val="000000"/>
                </a:solidFill>
                <a:effectLst/>
                <a:latin typeface="+mn-lt"/>
              </a:rPr>
              <a:t>To determine the factors that influence customer when ordering food online</a:t>
            </a:r>
          </a:p>
          <a:p>
            <a:pPr marL="374650" indent="-361950">
              <a:lnSpc>
                <a:spcPts val="2600"/>
              </a:lnSpc>
              <a:spcBef>
                <a:spcPts val="1400"/>
              </a:spcBef>
              <a:buSzPct val="100000"/>
              <a:buFontTx/>
              <a:buAutoNum type="arabicPeriod"/>
              <a:tabLst>
                <a:tab pos="457200" algn="l"/>
                <a:tab pos="469900" algn="l"/>
              </a:tabLst>
            </a:pPr>
            <a:endParaRPr lang="en-US" sz="2600" dirty="0">
              <a:latin typeface="Times New Roman" pitchFamily="18" charset="0"/>
              <a:cs typeface="Times New Roman" pitchFamily="18" charset="0"/>
              <a:sym typeface="Times New Roman" pitchFamily="18" charset="0"/>
            </a:endParaRPr>
          </a:p>
          <a:p>
            <a:pPr marL="374650" indent="-361950">
              <a:lnSpc>
                <a:spcPts val="2600"/>
              </a:lnSpc>
              <a:spcBef>
                <a:spcPts val="1400"/>
              </a:spcBef>
              <a:buSzPct val="100000"/>
              <a:buFontTx/>
              <a:buAutoNum type="arabicPeriod"/>
              <a:tabLst>
                <a:tab pos="457200" algn="l"/>
                <a:tab pos="469900" algn="l"/>
              </a:tabLst>
            </a:pPr>
            <a:endParaRPr lang="en-US" sz="2600" dirty="0">
              <a:latin typeface="Times New Roman" pitchFamily="18" charset="0"/>
              <a:cs typeface="Times New Roman" pitchFamily="18" charset="0"/>
              <a:sym typeface="Times New Roman" pitchFamily="18" charset="0"/>
            </a:endParaRPr>
          </a:p>
          <a:p>
            <a:pPr marL="12700">
              <a:lnSpc>
                <a:spcPts val="2600"/>
              </a:lnSpc>
              <a:spcBef>
                <a:spcPts val="1400"/>
              </a:spcBef>
              <a:buSzPct val="100000"/>
              <a:tabLst>
                <a:tab pos="457200" algn="l"/>
                <a:tab pos="469900" algn="l"/>
              </a:tabLst>
            </a:pPr>
            <a:endParaRPr lang="en-US" sz="2600" dirty="0">
              <a:latin typeface="Times New Roman" pitchFamily="18" charset="0"/>
              <a:cs typeface="Times New Roman" pitchFamily="18" charset="0"/>
              <a:sym typeface="Times New Roman" pitchFamily="18" charset="0"/>
            </a:endParaRPr>
          </a:p>
        </p:txBody>
      </p:sp>
      <p:grpSp>
        <p:nvGrpSpPr>
          <p:cNvPr id="6147" name="Group 3"/>
          <p:cNvGrpSpPr>
            <a:grpSpLocks/>
          </p:cNvGrpSpPr>
          <p:nvPr/>
        </p:nvGrpSpPr>
        <p:grpSpPr bwMode="auto">
          <a:xfrm>
            <a:off x="0" y="0"/>
            <a:ext cx="10082213" cy="7561263"/>
            <a:chOff x="0" y="0"/>
            <a:chExt cx="10083674" cy="7562723"/>
          </a:xfrm>
        </p:grpSpPr>
        <p:grpSp>
          <p:nvGrpSpPr>
            <p:cNvPr id="6148" name="Group 4"/>
            <p:cNvGrpSpPr>
              <a:grpSpLocks/>
            </p:cNvGrpSpPr>
            <p:nvPr/>
          </p:nvGrpSpPr>
          <p:grpSpPr bwMode="auto">
            <a:xfrm>
              <a:off x="0" y="0"/>
              <a:ext cx="10083674" cy="7562723"/>
              <a:chOff x="0" y="0"/>
              <a:chExt cx="10083674" cy="7562723"/>
            </a:xfrm>
          </p:grpSpPr>
          <p:sp>
            <p:nvSpPr>
              <p:cNvPr id="6149"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6150"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6151"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descr="object 2"/>
          <p:cNvSpPr>
            <a:spLocks/>
          </p:cNvSpPr>
          <p:nvPr/>
        </p:nvSpPr>
        <p:spPr bwMode="auto">
          <a:xfrm>
            <a:off x="629920" y="751840"/>
            <a:ext cx="1498918" cy="465773"/>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sz="2800" dirty="0"/>
          </a:p>
        </p:txBody>
      </p:sp>
      <p:grpSp>
        <p:nvGrpSpPr>
          <p:cNvPr id="7171" name="Group 3"/>
          <p:cNvGrpSpPr>
            <a:grpSpLocks/>
          </p:cNvGrpSpPr>
          <p:nvPr/>
        </p:nvGrpSpPr>
        <p:grpSpPr bwMode="auto">
          <a:xfrm>
            <a:off x="0" y="0"/>
            <a:ext cx="10082213" cy="7561263"/>
            <a:chOff x="0" y="0"/>
            <a:chExt cx="10083674" cy="7562723"/>
          </a:xfrm>
        </p:grpSpPr>
        <p:grpSp>
          <p:nvGrpSpPr>
            <p:cNvPr id="7172" name="Group 4"/>
            <p:cNvGrpSpPr>
              <a:grpSpLocks/>
            </p:cNvGrpSpPr>
            <p:nvPr/>
          </p:nvGrpSpPr>
          <p:grpSpPr bwMode="auto">
            <a:xfrm>
              <a:off x="0" y="0"/>
              <a:ext cx="10083674" cy="7562723"/>
              <a:chOff x="0" y="0"/>
              <a:chExt cx="10083674" cy="7562723"/>
            </a:xfrm>
          </p:grpSpPr>
          <p:sp>
            <p:nvSpPr>
              <p:cNvPr id="7173"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7174"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7175"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
        <p:nvSpPr>
          <p:cNvPr id="10" name="TextBox 9">
            <a:extLst>
              <a:ext uri="{FF2B5EF4-FFF2-40B4-BE49-F238E27FC236}">
                <a16:creationId xmlns:a16="http://schemas.microsoft.com/office/drawing/2014/main" id="{A356104A-C0A1-5E07-8999-63A597EDFCC7}"/>
              </a:ext>
            </a:extLst>
          </p:cNvPr>
          <p:cNvSpPr txBox="1"/>
          <p:nvPr/>
        </p:nvSpPr>
        <p:spPr>
          <a:xfrm>
            <a:off x="504825" y="1690018"/>
            <a:ext cx="8209483" cy="10895290"/>
          </a:xfrm>
          <a:prstGeom prst="rect">
            <a:avLst/>
          </a:prstGeom>
          <a:noFill/>
        </p:spPr>
        <p:txBody>
          <a:bodyPr wrap="square">
            <a:spAutoFit/>
          </a:bodyPr>
          <a:lstStyle/>
          <a:p>
            <a:pPr marL="457200" indent="-457200" algn="just">
              <a:buFont typeface="Wingdings" panose="05000000000000000000" pitchFamily="2" charset="2"/>
              <a:buChar char="Ø"/>
            </a:pPr>
            <a:r>
              <a:rPr lang="en-US" sz="2600" b="0" i="0" dirty="0">
                <a:solidFill>
                  <a:srgbClr val="000000"/>
                </a:solidFill>
                <a:effectLst/>
                <a:latin typeface="+mn-lt"/>
              </a:rPr>
              <a:t>Well-designed self-service ordering systems give customers actual control over the pace of their transaction and allow them to limit the amount of personal interaction of restaurant.</a:t>
            </a:r>
          </a:p>
          <a:p>
            <a:pPr algn="just"/>
            <a:endParaRPr lang="en-US" sz="2600" dirty="0">
              <a:latin typeface="+mn-lt"/>
            </a:endParaRPr>
          </a:p>
          <a:p>
            <a:pPr marL="457200" indent="-457200" algn="just">
              <a:buFont typeface="Wingdings" panose="05000000000000000000" pitchFamily="2" charset="2"/>
              <a:buChar char="Ø"/>
            </a:pPr>
            <a:r>
              <a:rPr lang="en-US" sz="2600" b="0" i="0" dirty="0">
                <a:solidFill>
                  <a:schemeClr val="tx1"/>
                </a:solidFill>
                <a:effectLst/>
                <a:latin typeface="+mn-lt"/>
              </a:rPr>
              <a:t>Also, with the food ordering system online, people can easily track their orders, and the admin can maintain the customer’s database and advance the food delivery system.</a:t>
            </a:r>
          </a:p>
          <a:p>
            <a:pPr algn="just"/>
            <a:r>
              <a:rPr lang="en-US" sz="2600" b="0" i="0" dirty="0">
                <a:solidFill>
                  <a:schemeClr val="tx1"/>
                </a:solidFill>
                <a:effectLst/>
                <a:latin typeface="+mn-lt"/>
              </a:rPr>
              <a:t> </a:t>
            </a:r>
          </a:p>
          <a:p>
            <a:pPr marL="457200" indent="-457200" algn="just">
              <a:buFont typeface="Wingdings" panose="05000000000000000000" pitchFamily="2" charset="2"/>
              <a:buChar char="Ø"/>
            </a:pPr>
            <a:r>
              <a:rPr lang="en-US" sz="2600" b="0" i="0" dirty="0">
                <a:solidFill>
                  <a:schemeClr val="tx1"/>
                </a:solidFill>
                <a:effectLst/>
                <a:latin typeface="+mn-lt"/>
              </a:rPr>
              <a:t>This food ordering system allows the user to select the desired food items from a list of available menu items.</a:t>
            </a:r>
          </a:p>
          <a:p>
            <a:pPr algn="just"/>
            <a:endParaRPr lang="en-US" sz="2600" dirty="0"/>
          </a:p>
          <a:p>
            <a:pPr algn="just"/>
            <a:endParaRPr lang="en-US" sz="2600" b="0" i="0" dirty="0">
              <a:solidFill>
                <a:srgbClr val="000000"/>
              </a:solidFill>
              <a:effectLst/>
            </a:endParaRPr>
          </a:p>
          <a:p>
            <a:pPr algn="just"/>
            <a:endParaRPr lang="en-US" sz="2600" dirty="0"/>
          </a:p>
          <a:p>
            <a:pPr algn="just"/>
            <a:endParaRPr lang="en-US" sz="2600" b="0" i="0" dirty="0">
              <a:solidFill>
                <a:srgbClr val="000000"/>
              </a:solidFill>
              <a:effectLst/>
            </a:endParaRPr>
          </a:p>
          <a:p>
            <a:pPr algn="just"/>
            <a:endParaRPr lang="en-US" sz="2600" dirty="0"/>
          </a:p>
          <a:p>
            <a:pPr algn="just"/>
            <a:endParaRPr lang="en-US" sz="2600" b="0" i="0" dirty="0">
              <a:solidFill>
                <a:srgbClr val="000000"/>
              </a:solidFill>
              <a:effectLst/>
            </a:endParaRPr>
          </a:p>
          <a:p>
            <a:pPr algn="just"/>
            <a:endParaRPr lang="en-US" sz="2600" dirty="0"/>
          </a:p>
          <a:p>
            <a:pPr algn="just"/>
            <a:endParaRPr lang="en-US" sz="2600" b="0" i="0" dirty="0">
              <a:solidFill>
                <a:srgbClr val="000000"/>
              </a:solidFill>
              <a:effectLst/>
            </a:endParaRPr>
          </a:p>
          <a:p>
            <a:pPr algn="just"/>
            <a:endParaRPr lang="en-US" sz="2600" dirty="0"/>
          </a:p>
          <a:p>
            <a:pPr algn="just"/>
            <a:endParaRPr lang="en-US" sz="2600" b="0" i="0" dirty="0">
              <a:solidFill>
                <a:srgbClr val="000000"/>
              </a:solidFill>
              <a:effectLst/>
            </a:endParaRPr>
          </a:p>
          <a:p>
            <a:pPr algn="just"/>
            <a:endParaRPr lang="en-US" sz="2600" dirty="0"/>
          </a:p>
          <a:p>
            <a:pPr algn="just"/>
            <a:endParaRPr lang="en-US" sz="2600" b="0" i="0" dirty="0">
              <a:solidFill>
                <a:srgbClr val="000000"/>
              </a:solidFill>
              <a:effectLst/>
            </a:endParaRPr>
          </a:p>
          <a:p>
            <a:pPr algn="just"/>
            <a:endParaRPr lang="en-US" sz="2600" dirty="0"/>
          </a:p>
          <a:p>
            <a:pPr algn="just"/>
            <a:r>
              <a:rPr lang="en-US" sz="2600" b="0" i="0" dirty="0">
                <a:solidFill>
                  <a:srgbClr val="000000"/>
                </a:solidFill>
                <a:effectLst/>
              </a:rPr>
              <a:t>        </a:t>
            </a:r>
          </a:p>
          <a:p>
            <a:pPr marL="457200" indent="-457200" algn="just">
              <a:buFont typeface="Wingdings" panose="05000000000000000000" pitchFamily="2" charset="2"/>
              <a:buChar char="Ø"/>
            </a:pPr>
            <a:endParaRPr lang="en-US" sz="2600" b="0" i="0" dirty="0">
              <a:solidFill>
                <a:srgbClr val="000000"/>
              </a:solidFill>
              <a:effectLs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94E3-3A83-B993-661B-11CAA6DCA512}"/>
              </a:ext>
            </a:extLst>
          </p:cNvPr>
          <p:cNvSpPr>
            <a:spLocks noGrp="1"/>
          </p:cNvSpPr>
          <p:nvPr>
            <p:ph type="title"/>
          </p:nvPr>
        </p:nvSpPr>
        <p:spPr>
          <a:xfrm>
            <a:off x="503238" y="393874"/>
            <a:ext cx="5114726" cy="648072"/>
          </a:xfrm>
        </p:spPr>
        <p:txBody>
          <a:bodyPr/>
          <a:lstStyle/>
          <a:p>
            <a:r>
              <a:rPr lang="en-IN" b="1" dirty="0">
                <a:latin typeface="+mn-lt"/>
              </a:rPr>
              <a:t>4. Features/Functionalities </a:t>
            </a:r>
          </a:p>
        </p:txBody>
      </p:sp>
      <p:sp>
        <p:nvSpPr>
          <p:cNvPr id="3" name="Content Placeholder 2">
            <a:extLst>
              <a:ext uri="{FF2B5EF4-FFF2-40B4-BE49-F238E27FC236}">
                <a16:creationId xmlns:a16="http://schemas.microsoft.com/office/drawing/2014/main" id="{780BFD12-F5EE-CC91-3CFF-80542D66C1F1}"/>
              </a:ext>
            </a:extLst>
          </p:cNvPr>
          <p:cNvSpPr>
            <a:spLocks noGrp="1"/>
          </p:cNvSpPr>
          <p:nvPr>
            <p:ph idx="1"/>
          </p:nvPr>
        </p:nvSpPr>
        <p:spPr>
          <a:xfrm>
            <a:off x="503238" y="1257970"/>
            <a:ext cx="9075737" cy="6120680"/>
          </a:xfrm>
        </p:spPr>
        <p:txBody>
          <a:bodyPr/>
          <a:lstStyle/>
          <a:p>
            <a:pPr marL="457200" indent="-457200">
              <a:buFont typeface="Wingdings" panose="05000000000000000000" pitchFamily="2" charset="2"/>
              <a:buChar char="Ø"/>
            </a:pPr>
            <a:r>
              <a:rPr lang="en-US" sz="2600" i="0" dirty="0">
                <a:solidFill>
                  <a:srgbClr val="212529"/>
                </a:solidFill>
                <a:effectLst/>
              </a:rPr>
              <a:t>Easy Registration and Sign Up</a:t>
            </a:r>
          </a:p>
          <a:p>
            <a:endParaRPr lang="en-US" sz="2600" i="0" dirty="0">
              <a:solidFill>
                <a:srgbClr val="212529"/>
              </a:solidFill>
              <a:effectLst/>
            </a:endParaRPr>
          </a:p>
          <a:p>
            <a:pPr marL="457200" indent="-457200">
              <a:buFont typeface="Wingdings" panose="05000000000000000000" pitchFamily="2" charset="2"/>
              <a:buChar char="Ø"/>
            </a:pPr>
            <a:r>
              <a:rPr lang="en-IN" sz="2600" dirty="0"/>
              <a:t>Easy Search </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r>
              <a:rPr lang="en-IN" sz="2600" dirty="0"/>
              <a:t>Menu Items/Pictures</a:t>
            </a:r>
          </a:p>
          <a:p>
            <a:endParaRPr lang="en-IN" sz="2600" dirty="0"/>
          </a:p>
          <a:p>
            <a:pPr marL="457200" indent="-457200">
              <a:buFont typeface="Wingdings" panose="05000000000000000000" pitchFamily="2" charset="2"/>
              <a:buChar char="Ø"/>
            </a:pPr>
            <a:r>
              <a:rPr lang="en-IN" sz="2600" dirty="0"/>
              <a:t>Add to Cart and Order Management</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r>
              <a:rPr lang="en-IN" sz="2600" dirty="0"/>
              <a:t>Status Updates</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r>
              <a:rPr lang="en-IN" sz="2600" dirty="0"/>
              <a:t>Customer Data</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r>
              <a:rPr lang="en-IN" sz="2600" dirty="0"/>
              <a:t>Pay Online/Pay in Person</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r>
              <a:rPr lang="en-IN" sz="2600" dirty="0"/>
              <a:t>Order Receipt</a:t>
            </a:r>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a:p>
            <a:pPr marL="457200" indent="-457200">
              <a:buFont typeface="Wingdings" panose="05000000000000000000" pitchFamily="2" charset="2"/>
              <a:buChar char="Ø"/>
            </a:pPr>
            <a:endParaRPr lang="en-IN" sz="2600" dirty="0"/>
          </a:p>
        </p:txBody>
      </p:sp>
    </p:spTree>
    <p:extLst>
      <p:ext uri="{BB962C8B-B14F-4D97-AF65-F5344CB8AC3E}">
        <p14:creationId xmlns:p14="http://schemas.microsoft.com/office/powerpoint/2010/main" val="37120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7EE4-A2BB-8A6B-FE43-9593EF195450}"/>
              </a:ext>
            </a:extLst>
          </p:cNvPr>
          <p:cNvSpPr>
            <a:spLocks noGrp="1"/>
          </p:cNvSpPr>
          <p:nvPr>
            <p:ph type="title"/>
          </p:nvPr>
        </p:nvSpPr>
        <p:spPr/>
        <p:txBody>
          <a:bodyPr/>
          <a:lstStyle/>
          <a:p>
            <a:r>
              <a:rPr lang="en-IN" b="1" dirty="0">
                <a:latin typeface="+mn-lt"/>
              </a:rPr>
              <a:t>4.1 Literature Survey</a:t>
            </a:r>
          </a:p>
        </p:txBody>
      </p:sp>
      <p:sp>
        <p:nvSpPr>
          <p:cNvPr id="3" name="Content Placeholder 2">
            <a:extLst>
              <a:ext uri="{FF2B5EF4-FFF2-40B4-BE49-F238E27FC236}">
                <a16:creationId xmlns:a16="http://schemas.microsoft.com/office/drawing/2014/main" id="{3BA7C6FE-7E64-CDCA-A728-1AE3F9931E5F}"/>
              </a:ext>
            </a:extLst>
          </p:cNvPr>
          <p:cNvSpPr>
            <a:spLocks noGrp="1"/>
          </p:cNvSpPr>
          <p:nvPr>
            <p:ph idx="1"/>
          </p:nvPr>
        </p:nvSpPr>
        <p:spPr>
          <a:xfrm>
            <a:off x="521064" y="393874"/>
            <a:ext cx="9075737" cy="5792788"/>
          </a:xfrm>
        </p:spPr>
        <p:txBody>
          <a:bodyPr/>
          <a:lstStyle/>
          <a:p>
            <a:pPr marL="0" indent="0">
              <a:lnSpc>
                <a:spcPct val="120000"/>
              </a:lnSpc>
              <a:buNone/>
            </a:pPr>
            <a:endParaRPr lang="en-US" sz="1600" dirty="0">
              <a:latin typeface="Times New Roman" pitchFamily="18" charset="0"/>
              <a:cs typeface="Times New Roman" pitchFamily="18" charset="0"/>
            </a:endParaRPr>
          </a:p>
          <a:p>
            <a:pPr marL="0" indent="0">
              <a:lnSpc>
                <a:spcPct val="120000"/>
              </a:lnSpc>
              <a:buNone/>
            </a:pPr>
            <a:endParaRPr lang="en-US" sz="1600" dirty="0">
              <a:latin typeface="Times New Roman" pitchFamily="18" charset="0"/>
              <a:cs typeface="Times New Roman" pitchFamily="18" charset="0"/>
            </a:endParaRPr>
          </a:p>
          <a:p>
            <a:pPr>
              <a:lnSpc>
                <a:spcPct val="120000"/>
              </a:lnSpc>
              <a:buClr>
                <a:schemeClr val="tx1"/>
              </a:buClr>
              <a:buFont typeface="Wingdings" pitchFamily="2" charset="2"/>
              <a:buChar char="Ø"/>
            </a:pPr>
            <a:r>
              <a:rPr lang="en-US" sz="2400" dirty="0">
                <a:latin typeface="Times New Roman" pitchFamily="18" charset="0"/>
                <a:cs typeface="Times New Roman" pitchFamily="18" charset="0"/>
              </a:rPr>
              <a:t>  In  paper ,along with customer feedback for a restaurant a design and execution of wireless food ordering system was carried out. It enables restaurant owners to setup the system in wireless environment and update menu presentations easily. Smart phone has been integrated in the customizable wireless food ordering system with real- time customer feedback implementation to facilitate real- time communication between restaurant owners and customers.</a:t>
            </a:r>
          </a:p>
          <a:p>
            <a:pPr>
              <a:lnSpc>
                <a:spcPct val="120000"/>
              </a:lnSpc>
              <a:buClr>
                <a:schemeClr val="tx1"/>
              </a:buClr>
              <a:buFont typeface="Wingdings" pitchFamily="2" charset="2"/>
              <a:buChar char="Ø"/>
            </a:pPr>
            <a:r>
              <a:rPr lang="en-US" sz="2400" dirty="0">
                <a:latin typeface="Times New Roman" pitchFamily="18" charset="0"/>
                <a:cs typeface="Times New Roman" pitchFamily="18" charset="0"/>
              </a:rPr>
              <a:t>  In Paper , the research work aims to automate the food ordering process in restaurant and also improve the dining experience of customers. Design implementation of food ordering system for restaurants were discuss in this paper. This system implements wireless data access to servers. The android application on user’s mobile will have all the menu details .Kitchen and cashier receive the order details from the customer mobile wirelessly. These order details are updated in the central database. The restaurant owner can manage  the menu modifications easily.</a:t>
            </a:r>
          </a:p>
          <a:p>
            <a:endParaRPr lang="en-IN" dirty="0"/>
          </a:p>
        </p:txBody>
      </p:sp>
    </p:spTree>
    <p:extLst>
      <p:ext uri="{BB962C8B-B14F-4D97-AF65-F5344CB8AC3E}">
        <p14:creationId xmlns:p14="http://schemas.microsoft.com/office/powerpoint/2010/main" val="249412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39ADB-C433-FE10-DF4C-0CDDB23305A3}"/>
              </a:ext>
            </a:extLst>
          </p:cNvPr>
          <p:cNvSpPr>
            <a:spLocks noGrp="1"/>
          </p:cNvSpPr>
          <p:nvPr>
            <p:ph idx="1"/>
          </p:nvPr>
        </p:nvSpPr>
        <p:spPr>
          <a:xfrm>
            <a:off x="433388" y="321866"/>
            <a:ext cx="9075737" cy="5792788"/>
          </a:xfrm>
        </p:spPr>
        <p:txBody>
          <a:bodyPr/>
          <a:lstStyle/>
          <a:p>
            <a:pPr marL="285750" indent="-285750">
              <a:buFont typeface="Wingdings" panose="05000000000000000000" pitchFamily="2" charset="2"/>
              <a:buChar char="Ø"/>
            </a:pPr>
            <a:r>
              <a:rPr lang="en-US" sz="2600" dirty="0">
                <a:latin typeface="Times New Roman" pitchFamily="18" charset="0"/>
                <a:cs typeface="Times New Roman" pitchFamily="18" charset="0"/>
              </a:rPr>
              <a:t> In Paper ,the purpose of the study was the application is based on user’s requirement . All issues related to all user which are included in this system are developed by this system. If people know how to operate android smart phone wide variety of people can use the application. This system will solve the various issues related to Mess service. To help and solve important problems of people implementation of Online Food Ordering system is done. It can be concluded that, based on the application: Orders are made easily by this system; Information needed in making order to customer is provided by the system. Receiving orders and modifying its data is possible through the application and it also helps admin in controlling all the Food system.</a:t>
            </a:r>
            <a:endParaRPr lang="en-IN" sz="2600" dirty="0"/>
          </a:p>
        </p:txBody>
      </p:sp>
    </p:spTree>
    <p:extLst>
      <p:ext uri="{BB962C8B-B14F-4D97-AF65-F5344CB8AC3E}">
        <p14:creationId xmlns:p14="http://schemas.microsoft.com/office/powerpoint/2010/main" val="272912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descr="object 2"/>
          <p:cNvSpPr>
            <a:spLocks/>
          </p:cNvSpPr>
          <p:nvPr/>
        </p:nvSpPr>
        <p:spPr bwMode="auto">
          <a:xfrm>
            <a:off x="515938" y="773113"/>
            <a:ext cx="4278312" cy="446087"/>
          </a:xfrm>
          <a:prstGeom prst="rect">
            <a:avLst/>
          </a:prstGeom>
          <a:blipFill dpi="0" rotWithShape="0">
            <a:blip r:embed="rId2"/>
            <a:srcRect/>
            <a:stretch>
              <a:fillRect/>
            </a:stretch>
          </a:blipFill>
          <a:ln w="12700" cap="flat" cmpd="sng">
            <a:noFill/>
            <a:prstDash val="solid"/>
            <a:miter lim="400000"/>
            <a:headEnd type="none" w="med" len="med"/>
            <a:tailEnd type="none" w="med" len="med"/>
          </a:ln>
          <a:effectLst/>
        </p:spPr>
        <p:txBody>
          <a:bodyPr lIns="45720" rIns="45720"/>
          <a:lstStyle/>
          <a:p>
            <a:endParaRPr lang="en-US"/>
          </a:p>
        </p:txBody>
      </p:sp>
      <p:sp>
        <p:nvSpPr>
          <p:cNvPr id="9218" name="Text Box 2" descr="object 3"/>
          <p:cNvSpPr txBox="1">
            <a:spLocks/>
          </p:cNvSpPr>
          <p:nvPr/>
        </p:nvSpPr>
        <p:spPr bwMode="auto">
          <a:xfrm>
            <a:off x="515938" y="1552101"/>
            <a:ext cx="8558410" cy="5570756"/>
          </a:xfrm>
          <a:prstGeom prst="rect">
            <a:avLst/>
          </a:prstGeom>
          <a:noFill/>
          <a:ln w="12700" cap="flat" cmpd="sng">
            <a:noFill/>
            <a:prstDash val="solid"/>
            <a:miter lim="400000"/>
            <a:headEnd type="none" w="med" len="med"/>
            <a:tailEnd type="none" w="med" len="med"/>
          </a:ln>
          <a:effectLst/>
        </p:spPr>
        <p:txBody>
          <a:bodyPr wrap="square" lIns="0" tIns="0" rIns="0" bIns="0">
            <a:spAutoFit/>
          </a:bodyPr>
          <a:lstStyle/>
          <a:p>
            <a:pPr indent="23813">
              <a:spcBef>
                <a:spcPts val="100"/>
              </a:spcBef>
            </a:pPr>
            <a:r>
              <a:rPr lang="en-US" sz="2600" b="1" u="sng" dirty="0">
                <a:latin typeface="+mn-lt"/>
                <a:cs typeface="Times New Roman" pitchFamily="18" charset="0"/>
                <a:sym typeface="Times New Roman" pitchFamily="18" charset="0"/>
              </a:rPr>
              <a:t>The final outcome of the project is as follows</a:t>
            </a:r>
            <a:r>
              <a:rPr lang="en-US" sz="2600" dirty="0">
                <a:latin typeface="+mn-lt"/>
                <a:cs typeface="Times New Roman" pitchFamily="18" charset="0"/>
                <a:sym typeface="Times New Roman" pitchFamily="18" charset="0"/>
              </a:rPr>
              <a:t>:</a:t>
            </a:r>
          </a:p>
          <a:p>
            <a:pPr indent="23813"/>
            <a:endParaRPr lang="en-US" sz="2600" dirty="0">
              <a:latin typeface="+mn-lt"/>
              <a:cs typeface="Times New Roman" pitchFamily="18" charset="0"/>
              <a:sym typeface="Times New Roman" pitchFamily="18" charset="0"/>
            </a:endParaRPr>
          </a:p>
          <a:p>
            <a:pPr indent="23813">
              <a:buSzPct val="100000"/>
              <a:buFontTx/>
              <a:buAutoNum type="arabicPeriod"/>
            </a:pPr>
            <a:r>
              <a:rPr lang="en-US" sz="2600" dirty="0">
                <a:latin typeface="+mn-lt"/>
                <a:cs typeface="Times New Roman" pitchFamily="18" charset="0"/>
                <a:sym typeface="Times New Roman" pitchFamily="18" charset="0"/>
              </a:rPr>
              <a:t> Customers can signup and login for access to home page </a:t>
            </a:r>
          </a:p>
          <a:p>
            <a:pPr>
              <a:buSzPct val="100000"/>
            </a:pPr>
            <a:r>
              <a:rPr lang="en-US" sz="2600" dirty="0">
                <a:latin typeface="+mn-lt"/>
                <a:cs typeface="Times New Roman" pitchFamily="18" charset="0"/>
                <a:sym typeface="Times New Roman" pitchFamily="18" charset="0"/>
              </a:rPr>
              <a:t>With menu details.</a:t>
            </a:r>
          </a:p>
          <a:p>
            <a:pPr indent="23813">
              <a:buSzPct val="100000"/>
              <a:buFontTx/>
              <a:buAutoNum type="arabicPeriod"/>
            </a:pPr>
            <a:endParaRPr lang="en-US" sz="2600" dirty="0">
              <a:latin typeface="+mn-lt"/>
              <a:cs typeface="Times New Roman" pitchFamily="18" charset="0"/>
              <a:sym typeface="Times New Roman" pitchFamily="18" charset="0"/>
            </a:endParaRPr>
          </a:p>
          <a:p>
            <a:pPr indent="23813">
              <a:buSzPct val="100000"/>
              <a:buFontTx/>
              <a:buAutoNum type="arabicPeriod" startAt="2"/>
            </a:pPr>
            <a:r>
              <a:rPr lang="en-US" sz="2600" dirty="0">
                <a:latin typeface="+mn-lt"/>
                <a:cs typeface="Times New Roman" pitchFamily="18" charset="0"/>
                <a:sym typeface="Times New Roman" pitchFamily="18" charset="0"/>
              </a:rPr>
              <a:t> It stores information about new entry of food items.</a:t>
            </a:r>
          </a:p>
          <a:p>
            <a:pPr indent="23813">
              <a:buSzPct val="100000"/>
              <a:buFontTx/>
              <a:buAutoNum type="arabicPeriod" startAt="2"/>
            </a:pPr>
            <a:endParaRPr lang="en-US" sz="2600" dirty="0">
              <a:latin typeface="+mn-lt"/>
              <a:cs typeface="Times New Roman" pitchFamily="18" charset="0"/>
              <a:sym typeface="Times New Roman" pitchFamily="18" charset="0"/>
            </a:endParaRPr>
          </a:p>
          <a:p>
            <a:pPr indent="23813">
              <a:buSzPct val="100000"/>
              <a:buFontTx/>
              <a:buAutoNum type="arabicPeriod" startAt="2"/>
            </a:pPr>
            <a:r>
              <a:rPr lang="en-US" sz="2600" dirty="0">
                <a:latin typeface="+mn-lt"/>
                <a:cs typeface="Times New Roman" pitchFamily="18" charset="0"/>
                <a:sym typeface="Times New Roman" pitchFamily="18" charset="0"/>
              </a:rPr>
              <a:t> Users login details are being stored in the database with respective timestamps. </a:t>
            </a:r>
          </a:p>
          <a:p>
            <a:pPr indent="23813">
              <a:buSzPct val="100000"/>
              <a:buFontTx/>
              <a:buAutoNum type="arabicPeriod" startAt="2"/>
            </a:pPr>
            <a:endParaRPr lang="en-US" sz="2600" dirty="0">
              <a:latin typeface="+mn-lt"/>
              <a:cs typeface="Times New Roman" pitchFamily="18" charset="0"/>
              <a:sym typeface="Times New Roman" pitchFamily="18" charset="0"/>
            </a:endParaRPr>
          </a:p>
          <a:p>
            <a:pPr indent="23813">
              <a:buSzPct val="100000"/>
              <a:buFontTx/>
              <a:buAutoNum type="arabicPeriod" startAt="2"/>
            </a:pPr>
            <a:r>
              <a:rPr lang="en-US" sz="2600" dirty="0">
                <a:latin typeface="+mn-lt"/>
                <a:cs typeface="Times New Roman" pitchFamily="18" charset="0"/>
                <a:sym typeface="Times New Roman" pitchFamily="18" charset="0"/>
              </a:rPr>
              <a:t> After checking out order confirmation and receipt is been </a:t>
            </a:r>
          </a:p>
          <a:p>
            <a:pPr>
              <a:buSzPct val="100000"/>
            </a:pPr>
            <a:r>
              <a:rPr lang="en-US" sz="2600" dirty="0">
                <a:latin typeface="+mn-lt"/>
                <a:cs typeface="Times New Roman" pitchFamily="18" charset="0"/>
                <a:sym typeface="Times New Roman" pitchFamily="18" charset="0"/>
              </a:rPr>
              <a:t>shown.</a:t>
            </a:r>
          </a:p>
          <a:p>
            <a:pPr marL="381000" lvl="1">
              <a:buSzPct val="100000"/>
            </a:pPr>
            <a:r>
              <a:rPr lang="en-US" sz="2600" dirty="0">
                <a:latin typeface="Times New Roman" pitchFamily="18" charset="0"/>
                <a:cs typeface="Times New Roman" pitchFamily="18" charset="0"/>
                <a:sym typeface="Times New Roman" pitchFamily="18" charset="0"/>
              </a:rPr>
              <a:t> </a:t>
            </a:r>
            <a:endParaRPr lang="en-US" sz="2400" dirty="0">
              <a:latin typeface="Times New Roman" pitchFamily="18" charset="0"/>
              <a:cs typeface="Times New Roman" pitchFamily="18" charset="0"/>
              <a:sym typeface="Times New Roman" pitchFamily="18" charset="0"/>
            </a:endParaRPr>
          </a:p>
          <a:p>
            <a:pPr indent="23813"/>
            <a:endParaRPr lang="en-US" sz="2400" dirty="0">
              <a:latin typeface="Times New Roman" pitchFamily="18" charset="0"/>
              <a:cs typeface="Times New Roman" pitchFamily="18" charset="0"/>
              <a:sym typeface="Times New Roman" pitchFamily="18" charset="0"/>
            </a:endParaRPr>
          </a:p>
        </p:txBody>
      </p:sp>
      <p:grpSp>
        <p:nvGrpSpPr>
          <p:cNvPr id="9219" name="Group 3"/>
          <p:cNvGrpSpPr>
            <a:grpSpLocks/>
          </p:cNvGrpSpPr>
          <p:nvPr/>
        </p:nvGrpSpPr>
        <p:grpSpPr bwMode="auto">
          <a:xfrm>
            <a:off x="0" y="-110182"/>
            <a:ext cx="10082213" cy="7561263"/>
            <a:chOff x="0" y="0"/>
            <a:chExt cx="10083674" cy="7562723"/>
          </a:xfrm>
        </p:grpSpPr>
        <p:grpSp>
          <p:nvGrpSpPr>
            <p:cNvPr id="9220" name="Group 4"/>
            <p:cNvGrpSpPr>
              <a:grpSpLocks/>
            </p:cNvGrpSpPr>
            <p:nvPr/>
          </p:nvGrpSpPr>
          <p:grpSpPr bwMode="auto">
            <a:xfrm>
              <a:off x="0" y="0"/>
              <a:ext cx="10083674" cy="7562723"/>
              <a:chOff x="0" y="0"/>
              <a:chExt cx="10083674" cy="7562723"/>
            </a:xfrm>
          </p:grpSpPr>
          <p:sp>
            <p:nvSpPr>
              <p:cNvPr id="9221" name="AutoShape 5"/>
              <p:cNvSpPr>
                <a:spLocks/>
              </p:cNvSpPr>
              <p:nvPr/>
            </p:nvSpPr>
            <p:spPr bwMode="auto">
              <a:xfrm>
                <a:off x="0" y="0"/>
                <a:ext cx="10083673" cy="756272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2" y="21600"/>
                    </a:moveTo>
                    <a:lnTo>
                      <a:pt x="2" y="21600"/>
                    </a:lnTo>
                    <a:lnTo>
                      <a:pt x="0" y="21600"/>
                    </a:lnTo>
                    <a:lnTo>
                      <a:pt x="0" y="0"/>
                    </a:lnTo>
                    <a:lnTo>
                      <a:pt x="21600" y="0"/>
                    </a:lnTo>
                    <a:lnTo>
                      <a:pt x="21600" y="2"/>
                    </a:lnTo>
                    <a:lnTo>
                      <a:pt x="10" y="2"/>
                    </a:lnTo>
                    <a:lnTo>
                      <a:pt x="2" y="13"/>
                    </a:lnTo>
                    <a:lnTo>
                      <a:pt x="10" y="13"/>
                    </a:lnTo>
                    <a:lnTo>
                      <a:pt x="10" y="21578"/>
                    </a:lnTo>
                    <a:lnTo>
                      <a:pt x="2" y="21578"/>
                    </a:lnTo>
                    <a:lnTo>
                      <a:pt x="10" y="21589"/>
                    </a:lnTo>
                    <a:lnTo>
                      <a:pt x="21600" y="21589"/>
                    </a:lnTo>
                    <a:lnTo>
                      <a:pt x="21599" y="21593"/>
                    </a:lnTo>
                    <a:lnTo>
                      <a:pt x="21598" y="21597"/>
                    </a:lnTo>
                    <a:lnTo>
                      <a:pt x="21595" y="21599"/>
                    </a:lnTo>
                    <a:lnTo>
                      <a:pt x="21592" y="21600"/>
                    </a:lnTo>
                    <a:close/>
                  </a:path>
                </a:pathLst>
              </a:custGeom>
              <a:solidFill>
                <a:srgbClr val="000000"/>
              </a:solidFill>
              <a:ln w="12700" cap="flat" cmpd="sng">
                <a:noFill/>
                <a:prstDash val="solid"/>
                <a:miter lim="400000"/>
                <a:headEnd type="none" w="med" len="med"/>
                <a:tailEnd type="none" w="med" len="med"/>
              </a:ln>
              <a:effectLst/>
            </p:spPr>
            <p:txBody>
              <a:bodyPr lIns="45720" rIns="45720"/>
              <a:lstStyle/>
              <a:p>
                <a:endParaRPr lang="en-US"/>
              </a:p>
            </p:txBody>
          </p:sp>
          <p:sp>
            <p:nvSpPr>
              <p:cNvPr id="9222" name="AutoShape 6"/>
              <p:cNvSpPr>
                <a:spLocks/>
              </p:cNvSpPr>
              <p:nvPr/>
            </p:nvSpPr>
            <p:spPr bwMode="auto">
              <a:xfrm>
                <a:off x="760" y="761"/>
                <a:ext cx="10082914" cy="75581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8" y="11"/>
                    </a:moveTo>
                    <a:lnTo>
                      <a:pt x="0" y="11"/>
                    </a:lnTo>
                    <a:lnTo>
                      <a:pt x="8" y="0"/>
                    </a:lnTo>
                    <a:lnTo>
                      <a:pt x="8" y="11"/>
                    </a:lnTo>
                    <a:close/>
                    <a:moveTo>
                      <a:pt x="21584" y="11"/>
                    </a:moveTo>
                    <a:lnTo>
                      <a:pt x="8" y="11"/>
                    </a:lnTo>
                    <a:lnTo>
                      <a:pt x="8" y="0"/>
                    </a:lnTo>
                    <a:lnTo>
                      <a:pt x="21584" y="0"/>
                    </a:lnTo>
                    <a:lnTo>
                      <a:pt x="21584" y="11"/>
                    </a:lnTo>
                    <a:close/>
                    <a:moveTo>
                      <a:pt x="21584" y="21600"/>
                    </a:moveTo>
                    <a:lnTo>
                      <a:pt x="21584" y="0"/>
                    </a:lnTo>
                    <a:lnTo>
                      <a:pt x="21592" y="11"/>
                    </a:lnTo>
                    <a:lnTo>
                      <a:pt x="21600" y="11"/>
                    </a:lnTo>
                    <a:lnTo>
                      <a:pt x="21600" y="21589"/>
                    </a:lnTo>
                    <a:lnTo>
                      <a:pt x="21592" y="21589"/>
                    </a:lnTo>
                    <a:lnTo>
                      <a:pt x="21584" y="21600"/>
                    </a:lnTo>
                    <a:close/>
                    <a:moveTo>
                      <a:pt x="21600" y="11"/>
                    </a:moveTo>
                    <a:lnTo>
                      <a:pt x="21592" y="11"/>
                    </a:lnTo>
                    <a:lnTo>
                      <a:pt x="21584" y="0"/>
                    </a:lnTo>
                    <a:lnTo>
                      <a:pt x="21600" y="0"/>
                    </a:lnTo>
                    <a:lnTo>
                      <a:pt x="21600" y="11"/>
                    </a:lnTo>
                    <a:close/>
                    <a:moveTo>
                      <a:pt x="8" y="21600"/>
                    </a:moveTo>
                    <a:lnTo>
                      <a:pt x="0" y="21589"/>
                    </a:lnTo>
                    <a:lnTo>
                      <a:pt x="8" y="21589"/>
                    </a:lnTo>
                    <a:lnTo>
                      <a:pt x="8" y="21600"/>
                    </a:lnTo>
                    <a:close/>
                    <a:moveTo>
                      <a:pt x="21584" y="21600"/>
                    </a:moveTo>
                    <a:lnTo>
                      <a:pt x="8" y="21600"/>
                    </a:lnTo>
                    <a:lnTo>
                      <a:pt x="8" y="21589"/>
                    </a:lnTo>
                    <a:lnTo>
                      <a:pt x="21584" y="21589"/>
                    </a:lnTo>
                    <a:lnTo>
                      <a:pt x="21584" y="21600"/>
                    </a:lnTo>
                    <a:close/>
                    <a:moveTo>
                      <a:pt x="21600" y="21600"/>
                    </a:moveTo>
                    <a:lnTo>
                      <a:pt x="21584" y="21600"/>
                    </a:lnTo>
                    <a:lnTo>
                      <a:pt x="21592" y="21589"/>
                    </a:lnTo>
                    <a:lnTo>
                      <a:pt x="21600" y="21589"/>
                    </a:lnTo>
                    <a:lnTo>
                      <a:pt x="21600" y="21600"/>
                    </a:lnTo>
                    <a:close/>
                  </a:path>
                </a:pathLst>
              </a:custGeom>
              <a:noFill/>
              <a:ln w="12700" cap="flat" cmpd="sng">
                <a:noFill/>
                <a:prstDash val="solid"/>
                <a:miter lim="400000"/>
                <a:headEnd type="none" w="med" len="med"/>
                <a:tailEnd type="none" w="med" len="med"/>
              </a:ln>
              <a:effectLst/>
            </p:spPr>
            <p:txBody>
              <a:bodyPr lIns="45720" rIns="45720"/>
              <a:lstStyle/>
              <a:p>
                <a:endParaRPr lang="en-US"/>
              </a:p>
            </p:txBody>
          </p:sp>
        </p:grpSp>
        <p:sp>
          <p:nvSpPr>
            <p:cNvPr id="9223" name="Rectangle 7" descr="object 6"/>
            <p:cNvSpPr>
              <a:spLocks/>
            </p:cNvSpPr>
            <p:nvPr/>
          </p:nvSpPr>
          <p:spPr bwMode="auto">
            <a:xfrm>
              <a:off x="760" y="760"/>
              <a:ext cx="10082277" cy="7561327"/>
            </a:xfrm>
            <a:prstGeom prst="rect">
              <a:avLst/>
            </a:prstGeom>
            <a:noFill/>
            <a:ln w="3175" cap="flat" cmpd="sng">
              <a:solidFill>
                <a:srgbClr val="000000"/>
              </a:solidFill>
              <a:prstDash val="solid"/>
              <a:round/>
              <a:headEnd type="none" w="med" len="med"/>
              <a:tailEnd type="none" w="med" len="med"/>
            </a:ln>
            <a:effectLst/>
          </p:spPr>
          <p:txBody>
            <a:bodyPr lIns="45720" rIns="45720"/>
            <a:lstStyle/>
            <a:p>
              <a:endParaRPr lang="en-US"/>
            </a:p>
          </p:txBody>
        </p:sp>
      </p:grpSp>
    </p:spTree>
  </p:cSld>
  <p:clrMapOvr>
    <a:masterClrMapping/>
  </p:clrMapOvr>
  <p:transition spd="med"/>
</p:sld>
</file>

<file path=ppt/theme/theme1.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Theme">
      <a:majorFont>
        <a:latin typeface="Times New Roman"/>
        <a:ea typeface=""/>
        <a:cs typeface="Times New Roman"/>
      </a:majorFont>
      <a:minorFont>
        <a:latin typeface="Calibri"/>
        <a:ea typeface=""/>
        <a:cs typeface="Calibr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outerShdw dist="23000" dir="5400000" algn="ctr" rotWithShape="0">
            <a:srgbClr val="000000">
              <a:alpha val="34999"/>
            </a:srgbClr>
          </a:outerShdw>
        </a:effec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rgbClr val="000000"/>
            </a:solidFill>
            <a:effectLst/>
            <a:latin typeface="Calibri" pitchFamily="34" charset="0"/>
            <a:cs typeface="Calibri" pitchFamily="34" charset="0"/>
            <a:sym typeface="Calibri" pitchFamily="34" charset="0"/>
          </a:defRPr>
        </a:defP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TotalTime>
  <Words>867</Words>
  <Application>Microsoft Office PowerPoint</Application>
  <PresentationFormat>Custom</PresentationFormat>
  <Paragraphs>119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vt:lpstr>
      <vt:lpstr>Helvetica Neue</vt:lpstr>
      <vt:lpstr>Times New Roman</vt:lpstr>
      <vt:lpstr>Wingdings</vt:lpstr>
      <vt:lpstr>Office Theme</vt:lpstr>
      <vt:lpstr>PowerPoint Presentation</vt:lpstr>
      <vt:lpstr>Contents</vt:lpstr>
      <vt:lpstr>PowerPoint Presentation</vt:lpstr>
      <vt:lpstr>PowerPoint Presentation</vt:lpstr>
      <vt:lpstr>PowerPoint Presentation</vt:lpstr>
      <vt:lpstr>4. Features/Functionalities </vt:lpstr>
      <vt:lpstr>4.1 Literature Survey</vt:lpstr>
      <vt:lpstr>PowerPoint Presentation</vt:lpstr>
      <vt:lpstr>PowerPoint Presentation</vt:lpstr>
      <vt:lpstr>PowerPoint Presentation</vt:lpstr>
      <vt:lpstr> 7. Block Diagram</vt:lpstr>
      <vt:lpstr>8. Flowchart</vt:lpstr>
      <vt:lpstr>9. References</vt:lpstr>
      <vt:lpstr>10. Review 1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Aryan Sankholkar</dc:creator>
  <cp:lastModifiedBy>Yash Umredkar</cp:lastModifiedBy>
  <cp:revision>15</cp:revision>
  <dcterms:modified xsi:type="dcterms:W3CDTF">2022-10-14T09:09:51Z</dcterms:modified>
</cp:coreProperties>
</file>