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75" r:id="rId13"/>
    <p:sldId id="272" r:id="rId14"/>
    <p:sldId id="273" r:id="rId15"/>
    <p:sldId id="271" r:id="rId16"/>
    <p:sldId id="274" r:id="rId17"/>
    <p:sldId id="269" r:id="rId18"/>
    <p:sldId id="270" r:id="rId19"/>
    <p:sldId id="266" r:id="rId20"/>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niy3epksCqKvU3F/DoJiayPpl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603"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A PANCHAL" userId="318e26b20796ad2a" providerId="LiveId" clId="{8FA6435A-4AB8-44D3-B25D-0FD0522CE320}"/>
    <pc:docChg chg="undo custSel addSld delSld modSld sldOrd delMainMaster">
      <pc:chgData name="DISHA PANCHAL" userId="318e26b20796ad2a" providerId="LiveId" clId="{8FA6435A-4AB8-44D3-B25D-0FD0522CE320}" dt="2022-10-13T14:44:07.255" v="586" actId="20577"/>
      <pc:docMkLst>
        <pc:docMk/>
      </pc:docMkLst>
      <pc:sldChg chg="modSp mod">
        <pc:chgData name="DISHA PANCHAL" userId="318e26b20796ad2a" providerId="LiveId" clId="{8FA6435A-4AB8-44D3-B25D-0FD0522CE320}" dt="2022-10-13T14:44:07.255" v="586" actId="20577"/>
        <pc:sldMkLst>
          <pc:docMk/>
          <pc:sldMk cId="0" sldId="256"/>
        </pc:sldMkLst>
        <pc:spChg chg="mod">
          <ac:chgData name="DISHA PANCHAL" userId="318e26b20796ad2a" providerId="LiveId" clId="{8FA6435A-4AB8-44D3-B25D-0FD0522CE320}" dt="2022-10-13T14:44:07.255" v="586" actId="20577"/>
          <ac:spMkLst>
            <pc:docMk/>
            <pc:sldMk cId="0" sldId="256"/>
            <ac:spMk id="320" creationId="{00000000-0000-0000-0000-000000000000}"/>
          </ac:spMkLst>
        </pc:spChg>
      </pc:sldChg>
      <pc:sldChg chg="modSp mod">
        <pc:chgData name="DISHA PANCHAL" userId="318e26b20796ad2a" providerId="LiveId" clId="{8FA6435A-4AB8-44D3-B25D-0FD0522CE320}" dt="2022-10-13T08:28:25.910" v="31" actId="14100"/>
        <pc:sldMkLst>
          <pc:docMk/>
          <pc:sldMk cId="0" sldId="257"/>
        </pc:sldMkLst>
        <pc:spChg chg="mod">
          <ac:chgData name="DISHA PANCHAL" userId="318e26b20796ad2a" providerId="LiveId" clId="{8FA6435A-4AB8-44D3-B25D-0FD0522CE320}" dt="2022-10-13T08:28:20.641" v="30" actId="14100"/>
          <ac:spMkLst>
            <pc:docMk/>
            <pc:sldMk cId="0" sldId="257"/>
            <ac:spMk id="329" creationId="{00000000-0000-0000-0000-000000000000}"/>
          </ac:spMkLst>
        </pc:spChg>
        <pc:spChg chg="mod">
          <ac:chgData name="DISHA PANCHAL" userId="318e26b20796ad2a" providerId="LiveId" clId="{8FA6435A-4AB8-44D3-B25D-0FD0522CE320}" dt="2022-10-13T08:28:25.910" v="31" actId="14100"/>
          <ac:spMkLst>
            <pc:docMk/>
            <pc:sldMk cId="0" sldId="257"/>
            <ac:spMk id="330" creationId="{00000000-0000-0000-0000-000000000000}"/>
          </ac:spMkLst>
        </pc:spChg>
      </pc:sldChg>
      <pc:sldChg chg="addSp delSp modSp mod">
        <pc:chgData name="DISHA PANCHAL" userId="318e26b20796ad2a" providerId="LiveId" clId="{8FA6435A-4AB8-44D3-B25D-0FD0522CE320}" dt="2022-10-13T07:16:04.235" v="22" actId="571"/>
        <pc:sldMkLst>
          <pc:docMk/>
          <pc:sldMk cId="0" sldId="264"/>
        </pc:sldMkLst>
        <pc:picChg chg="add mod">
          <ac:chgData name="DISHA PANCHAL" userId="318e26b20796ad2a" providerId="LiveId" clId="{8FA6435A-4AB8-44D3-B25D-0FD0522CE320}" dt="2022-10-13T07:15:59.627" v="21" actId="14100"/>
          <ac:picMkLst>
            <pc:docMk/>
            <pc:sldMk cId="0" sldId="264"/>
            <ac:picMk id="3" creationId="{C659994D-36B9-081B-B1C9-09A273379E54}"/>
          </ac:picMkLst>
        </pc:picChg>
        <pc:picChg chg="add mod">
          <ac:chgData name="DISHA PANCHAL" userId="318e26b20796ad2a" providerId="LiveId" clId="{8FA6435A-4AB8-44D3-B25D-0FD0522CE320}" dt="2022-10-13T07:16:04.235" v="22" actId="571"/>
          <ac:picMkLst>
            <pc:docMk/>
            <pc:sldMk cId="0" sldId="264"/>
            <ac:picMk id="4" creationId="{06F23983-A01A-0F18-9677-24DDB77886AA}"/>
          </ac:picMkLst>
        </pc:picChg>
        <pc:picChg chg="del mod">
          <ac:chgData name="DISHA PANCHAL" userId="318e26b20796ad2a" providerId="LiveId" clId="{8FA6435A-4AB8-44D3-B25D-0FD0522CE320}" dt="2022-10-13T07:15:47.829" v="17" actId="478"/>
          <ac:picMkLst>
            <pc:docMk/>
            <pc:sldMk cId="0" sldId="264"/>
            <ac:picMk id="387" creationId="{00000000-0000-0000-0000-000000000000}"/>
          </ac:picMkLst>
        </pc:picChg>
      </pc:sldChg>
      <pc:sldChg chg="addSp delSp modSp mod">
        <pc:chgData name="DISHA PANCHAL" userId="318e26b20796ad2a" providerId="LiveId" clId="{8FA6435A-4AB8-44D3-B25D-0FD0522CE320}" dt="2022-09-21T16:18:31.368" v="15" actId="478"/>
        <pc:sldMkLst>
          <pc:docMk/>
          <pc:sldMk cId="0" sldId="265"/>
        </pc:sldMkLst>
        <pc:picChg chg="add del mod">
          <ac:chgData name="DISHA PANCHAL" userId="318e26b20796ad2a" providerId="LiveId" clId="{8FA6435A-4AB8-44D3-B25D-0FD0522CE320}" dt="2022-09-21T16:18:31.368" v="15" actId="478"/>
          <ac:picMkLst>
            <pc:docMk/>
            <pc:sldMk cId="0" sldId="265"/>
            <ac:picMk id="2" creationId="{770E471E-8331-D563-9176-3369DA900F5A}"/>
          </ac:picMkLst>
        </pc:picChg>
        <pc:picChg chg="mod">
          <ac:chgData name="DISHA PANCHAL" userId="318e26b20796ad2a" providerId="LiveId" clId="{8FA6435A-4AB8-44D3-B25D-0FD0522CE320}" dt="2022-09-21T16:18:15.724" v="11" actId="1076"/>
          <ac:picMkLst>
            <pc:docMk/>
            <pc:sldMk cId="0" sldId="265"/>
            <ac:picMk id="396" creationId="{00000000-0000-0000-0000-000000000000}"/>
          </ac:picMkLst>
        </pc:picChg>
        <pc:picChg chg="mod">
          <ac:chgData name="DISHA PANCHAL" userId="318e26b20796ad2a" providerId="LiveId" clId="{8FA6435A-4AB8-44D3-B25D-0FD0522CE320}" dt="2022-09-21T16:18:12.274" v="10" actId="1076"/>
          <ac:picMkLst>
            <pc:docMk/>
            <pc:sldMk cId="0" sldId="265"/>
            <ac:picMk id="397" creationId="{00000000-0000-0000-0000-000000000000}"/>
          </ac:picMkLst>
        </pc:picChg>
        <pc:picChg chg="mod">
          <ac:chgData name="DISHA PANCHAL" userId="318e26b20796ad2a" providerId="LiveId" clId="{8FA6435A-4AB8-44D3-B25D-0FD0522CE320}" dt="2022-09-21T16:18:10.227" v="9" actId="1076"/>
          <ac:picMkLst>
            <pc:docMk/>
            <pc:sldMk cId="0" sldId="265"/>
            <ac:picMk id="398" creationId="{00000000-0000-0000-0000-000000000000}"/>
          </ac:picMkLst>
        </pc:picChg>
      </pc:sldChg>
      <pc:sldChg chg="ord">
        <pc:chgData name="DISHA PANCHAL" userId="318e26b20796ad2a" providerId="LiveId" clId="{8FA6435A-4AB8-44D3-B25D-0FD0522CE320}" dt="2022-10-13T07:16:14.253" v="26"/>
        <pc:sldMkLst>
          <pc:docMk/>
          <pc:sldMk cId="0" sldId="266"/>
        </pc:sldMkLst>
      </pc:sldChg>
      <pc:sldChg chg="delSp modSp add mod">
        <pc:chgData name="DISHA PANCHAL" userId="318e26b20796ad2a" providerId="LiveId" clId="{8FA6435A-4AB8-44D3-B25D-0FD0522CE320}" dt="2022-10-13T08:29:30.975" v="89" actId="478"/>
        <pc:sldMkLst>
          <pc:docMk/>
          <pc:sldMk cId="4284143369" sldId="267"/>
        </pc:sldMkLst>
        <pc:spChg chg="mod">
          <ac:chgData name="DISHA PANCHAL" userId="318e26b20796ad2a" providerId="LiveId" clId="{8FA6435A-4AB8-44D3-B25D-0FD0522CE320}" dt="2022-10-13T08:29:22.770" v="85" actId="20577"/>
          <ac:spMkLst>
            <pc:docMk/>
            <pc:sldMk cId="4284143369" sldId="267"/>
            <ac:spMk id="394" creationId="{00000000-0000-0000-0000-000000000000}"/>
          </ac:spMkLst>
        </pc:spChg>
        <pc:spChg chg="mod">
          <ac:chgData name="DISHA PANCHAL" userId="318e26b20796ad2a" providerId="LiveId" clId="{8FA6435A-4AB8-44D3-B25D-0FD0522CE320}" dt="2022-10-13T08:29:26.179" v="86" actId="20577"/>
          <ac:spMkLst>
            <pc:docMk/>
            <pc:sldMk cId="4284143369" sldId="267"/>
            <ac:spMk id="395" creationId="{00000000-0000-0000-0000-000000000000}"/>
          </ac:spMkLst>
        </pc:spChg>
        <pc:picChg chg="del">
          <ac:chgData name="DISHA PANCHAL" userId="318e26b20796ad2a" providerId="LiveId" clId="{8FA6435A-4AB8-44D3-B25D-0FD0522CE320}" dt="2022-10-13T08:29:27.918" v="87" actId="478"/>
          <ac:picMkLst>
            <pc:docMk/>
            <pc:sldMk cId="4284143369" sldId="267"/>
            <ac:picMk id="396" creationId="{00000000-0000-0000-0000-000000000000}"/>
          </ac:picMkLst>
        </pc:picChg>
        <pc:picChg chg="del">
          <ac:chgData name="DISHA PANCHAL" userId="318e26b20796ad2a" providerId="LiveId" clId="{8FA6435A-4AB8-44D3-B25D-0FD0522CE320}" dt="2022-10-13T08:29:29.304" v="88" actId="478"/>
          <ac:picMkLst>
            <pc:docMk/>
            <pc:sldMk cId="4284143369" sldId="267"/>
            <ac:picMk id="397" creationId="{00000000-0000-0000-0000-000000000000}"/>
          </ac:picMkLst>
        </pc:picChg>
        <pc:picChg chg="del">
          <ac:chgData name="DISHA PANCHAL" userId="318e26b20796ad2a" providerId="LiveId" clId="{8FA6435A-4AB8-44D3-B25D-0FD0522CE320}" dt="2022-10-13T08:29:30.975" v="89" actId="478"/>
          <ac:picMkLst>
            <pc:docMk/>
            <pc:sldMk cId="4284143369" sldId="267"/>
            <ac:picMk id="398" creationId="{00000000-0000-0000-0000-000000000000}"/>
          </ac:picMkLst>
        </pc:picChg>
      </pc:sldChg>
      <pc:sldChg chg="addSp delSp modSp add del mod modClrScheme chgLayout">
        <pc:chgData name="DISHA PANCHAL" userId="318e26b20796ad2a" providerId="LiveId" clId="{8FA6435A-4AB8-44D3-B25D-0FD0522CE320}" dt="2022-10-13T08:33:23.962" v="146" actId="2696"/>
        <pc:sldMkLst>
          <pc:docMk/>
          <pc:sldMk cId="159677604" sldId="268"/>
        </pc:sldMkLst>
        <pc:spChg chg="add mod ord">
          <ac:chgData name="DISHA PANCHAL" userId="318e26b20796ad2a" providerId="LiveId" clId="{8FA6435A-4AB8-44D3-B25D-0FD0522CE320}" dt="2022-10-13T08:33:12.853" v="143" actId="700"/>
          <ac:spMkLst>
            <pc:docMk/>
            <pc:sldMk cId="159677604" sldId="268"/>
            <ac:spMk id="2" creationId="{1587CE94-E6C1-F3B1-8A29-BB24A7193F58}"/>
          </ac:spMkLst>
        </pc:spChg>
        <pc:spChg chg="add mod ord">
          <ac:chgData name="DISHA PANCHAL" userId="318e26b20796ad2a" providerId="LiveId" clId="{8FA6435A-4AB8-44D3-B25D-0FD0522CE320}" dt="2022-10-13T08:33:12.853" v="143" actId="700"/>
          <ac:spMkLst>
            <pc:docMk/>
            <pc:sldMk cId="159677604" sldId="268"/>
            <ac:spMk id="3" creationId="{534224B9-CEE8-D7F0-5247-9EFD385C70B5}"/>
          </ac:spMkLst>
        </pc:spChg>
        <pc:spChg chg="add del mod">
          <ac:chgData name="DISHA PANCHAL" userId="318e26b20796ad2a" providerId="LiveId" clId="{8FA6435A-4AB8-44D3-B25D-0FD0522CE320}" dt="2022-10-13T08:33:19.398" v="145" actId="478"/>
          <ac:spMkLst>
            <pc:docMk/>
            <pc:sldMk cId="159677604" sldId="268"/>
            <ac:spMk id="4" creationId="{E628A21E-1E59-FC34-8942-7B922F195B23}"/>
          </ac:spMkLst>
        </pc:spChg>
        <pc:spChg chg="mod">
          <ac:chgData name="DISHA PANCHAL" userId="318e26b20796ad2a" providerId="LiveId" clId="{8FA6435A-4AB8-44D3-B25D-0FD0522CE320}" dt="2022-10-13T08:32:51.028" v="142" actId="20577"/>
          <ac:spMkLst>
            <pc:docMk/>
            <pc:sldMk cId="159677604" sldId="268"/>
            <ac:spMk id="394" creationId="{00000000-0000-0000-0000-000000000000}"/>
          </ac:spMkLst>
        </pc:spChg>
      </pc:sldChg>
      <pc:sldChg chg="delSp modSp add mod ord">
        <pc:chgData name="DISHA PANCHAL" userId="318e26b20796ad2a" providerId="LiveId" clId="{8FA6435A-4AB8-44D3-B25D-0FD0522CE320}" dt="2022-10-13T09:04:18.753" v="576" actId="478"/>
        <pc:sldMkLst>
          <pc:docMk/>
          <pc:sldMk cId="2531081179" sldId="268"/>
        </pc:sldMkLst>
        <pc:spChg chg="mod">
          <ac:chgData name="DISHA PANCHAL" userId="318e26b20796ad2a" providerId="LiveId" clId="{8FA6435A-4AB8-44D3-B25D-0FD0522CE320}" dt="2022-10-13T08:33:51.046" v="188" actId="20577"/>
          <ac:spMkLst>
            <pc:docMk/>
            <pc:sldMk cId="2531081179" sldId="268"/>
            <ac:spMk id="394" creationId="{00000000-0000-0000-0000-000000000000}"/>
          </ac:spMkLst>
        </pc:spChg>
        <pc:picChg chg="del">
          <ac:chgData name="DISHA PANCHAL" userId="318e26b20796ad2a" providerId="LiveId" clId="{8FA6435A-4AB8-44D3-B25D-0FD0522CE320}" dt="2022-10-13T09:04:15.327" v="574" actId="478"/>
          <ac:picMkLst>
            <pc:docMk/>
            <pc:sldMk cId="2531081179" sldId="268"/>
            <ac:picMk id="396" creationId="{00000000-0000-0000-0000-000000000000}"/>
          </ac:picMkLst>
        </pc:picChg>
        <pc:picChg chg="del">
          <ac:chgData name="DISHA PANCHAL" userId="318e26b20796ad2a" providerId="LiveId" clId="{8FA6435A-4AB8-44D3-B25D-0FD0522CE320}" dt="2022-10-13T09:04:17.034" v="575" actId="478"/>
          <ac:picMkLst>
            <pc:docMk/>
            <pc:sldMk cId="2531081179" sldId="268"/>
            <ac:picMk id="397" creationId="{00000000-0000-0000-0000-000000000000}"/>
          </ac:picMkLst>
        </pc:picChg>
        <pc:picChg chg="del">
          <ac:chgData name="DISHA PANCHAL" userId="318e26b20796ad2a" providerId="LiveId" clId="{8FA6435A-4AB8-44D3-B25D-0FD0522CE320}" dt="2022-10-13T09:04:18.753" v="576" actId="478"/>
          <ac:picMkLst>
            <pc:docMk/>
            <pc:sldMk cId="2531081179" sldId="268"/>
            <ac:picMk id="398" creationId="{00000000-0000-0000-0000-000000000000}"/>
          </ac:picMkLst>
        </pc:picChg>
      </pc:sldChg>
      <pc:sldChg chg="delSp modSp add mod">
        <pc:chgData name="DISHA PANCHAL" userId="318e26b20796ad2a" providerId="LiveId" clId="{8FA6435A-4AB8-44D3-B25D-0FD0522CE320}" dt="2022-10-13T08:41:05.147" v="573" actId="20577"/>
        <pc:sldMkLst>
          <pc:docMk/>
          <pc:sldMk cId="3604998527" sldId="269"/>
        </pc:sldMkLst>
        <pc:spChg chg="mod">
          <ac:chgData name="DISHA PANCHAL" userId="318e26b20796ad2a" providerId="LiveId" clId="{8FA6435A-4AB8-44D3-B25D-0FD0522CE320}" dt="2022-10-13T08:34:33.694" v="243" actId="20577"/>
          <ac:spMkLst>
            <pc:docMk/>
            <pc:sldMk cId="3604998527" sldId="269"/>
            <ac:spMk id="394" creationId="{00000000-0000-0000-0000-000000000000}"/>
          </ac:spMkLst>
        </pc:spChg>
        <pc:spChg chg="mod">
          <ac:chgData name="DISHA PANCHAL" userId="318e26b20796ad2a" providerId="LiveId" clId="{8FA6435A-4AB8-44D3-B25D-0FD0522CE320}" dt="2022-10-13T08:41:05.147" v="573" actId="20577"/>
          <ac:spMkLst>
            <pc:docMk/>
            <pc:sldMk cId="3604998527" sldId="269"/>
            <ac:spMk id="395" creationId="{00000000-0000-0000-0000-000000000000}"/>
          </ac:spMkLst>
        </pc:spChg>
        <pc:picChg chg="del">
          <ac:chgData name="DISHA PANCHAL" userId="318e26b20796ad2a" providerId="LiveId" clId="{8FA6435A-4AB8-44D3-B25D-0FD0522CE320}" dt="2022-10-13T08:40:08.220" v="286" actId="478"/>
          <ac:picMkLst>
            <pc:docMk/>
            <pc:sldMk cId="3604998527" sldId="269"/>
            <ac:picMk id="396" creationId="{00000000-0000-0000-0000-000000000000}"/>
          </ac:picMkLst>
        </pc:picChg>
        <pc:picChg chg="del">
          <ac:chgData name="DISHA PANCHAL" userId="318e26b20796ad2a" providerId="LiveId" clId="{8FA6435A-4AB8-44D3-B25D-0FD0522CE320}" dt="2022-10-13T08:40:09.490" v="287" actId="478"/>
          <ac:picMkLst>
            <pc:docMk/>
            <pc:sldMk cId="3604998527" sldId="269"/>
            <ac:picMk id="397" creationId="{00000000-0000-0000-0000-000000000000}"/>
          </ac:picMkLst>
        </pc:picChg>
        <pc:picChg chg="del">
          <ac:chgData name="DISHA PANCHAL" userId="318e26b20796ad2a" providerId="LiveId" clId="{8FA6435A-4AB8-44D3-B25D-0FD0522CE320}" dt="2022-10-13T08:40:11.032" v="288" actId="478"/>
          <ac:picMkLst>
            <pc:docMk/>
            <pc:sldMk cId="3604998527" sldId="269"/>
            <ac:picMk id="398" creationId="{00000000-0000-0000-0000-000000000000}"/>
          </ac:picMkLst>
        </pc:picChg>
      </pc:sldChg>
      <pc:sldChg chg="addSp delSp modSp add mod ord">
        <pc:chgData name="DISHA PANCHAL" userId="318e26b20796ad2a" providerId="LiveId" clId="{8FA6435A-4AB8-44D3-B25D-0FD0522CE320}" dt="2022-10-13T08:37:45.911" v="285" actId="20577"/>
        <pc:sldMkLst>
          <pc:docMk/>
          <pc:sldMk cId="2293410860" sldId="270"/>
        </pc:sldMkLst>
        <pc:spChg chg="add mod">
          <ac:chgData name="DISHA PANCHAL" userId="318e26b20796ad2a" providerId="LiveId" clId="{8FA6435A-4AB8-44D3-B25D-0FD0522CE320}" dt="2022-10-13T08:37:45.911" v="285" actId="20577"/>
          <ac:spMkLst>
            <pc:docMk/>
            <pc:sldMk cId="2293410860" sldId="270"/>
            <ac:spMk id="3" creationId="{D0AD82E0-B37B-6331-93C7-68DDE69BA326}"/>
          </ac:spMkLst>
        </pc:spChg>
        <pc:spChg chg="mod">
          <ac:chgData name="DISHA PANCHAL" userId="318e26b20796ad2a" providerId="LiveId" clId="{8FA6435A-4AB8-44D3-B25D-0FD0522CE320}" dt="2022-10-13T08:35:29.356" v="272" actId="20577"/>
          <ac:spMkLst>
            <pc:docMk/>
            <pc:sldMk cId="2293410860" sldId="270"/>
            <ac:spMk id="394" creationId="{00000000-0000-0000-0000-000000000000}"/>
          </ac:spMkLst>
        </pc:spChg>
        <pc:spChg chg="mod">
          <ac:chgData name="DISHA PANCHAL" userId="318e26b20796ad2a" providerId="LiveId" clId="{8FA6435A-4AB8-44D3-B25D-0FD0522CE320}" dt="2022-10-13T08:36:16.507" v="274" actId="6549"/>
          <ac:spMkLst>
            <pc:docMk/>
            <pc:sldMk cId="2293410860" sldId="270"/>
            <ac:spMk id="395" creationId="{00000000-0000-0000-0000-000000000000}"/>
          </ac:spMkLst>
        </pc:spChg>
        <pc:picChg chg="del">
          <ac:chgData name="DISHA PANCHAL" userId="318e26b20796ad2a" providerId="LiveId" clId="{8FA6435A-4AB8-44D3-B25D-0FD0522CE320}" dt="2022-10-13T08:36:18.195" v="275" actId="478"/>
          <ac:picMkLst>
            <pc:docMk/>
            <pc:sldMk cId="2293410860" sldId="270"/>
            <ac:picMk id="396" creationId="{00000000-0000-0000-0000-000000000000}"/>
          </ac:picMkLst>
        </pc:picChg>
        <pc:picChg chg="del">
          <ac:chgData name="DISHA PANCHAL" userId="318e26b20796ad2a" providerId="LiveId" clId="{8FA6435A-4AB8-44D3-B25D-0FD0522CE320}" dt="2022-10-13T08:36:19.657" v="276" actId="478"/>
          <ac:picMkLst>
            <pc:docMk/>
            <pc:sldMk cId="2293410860" sldId="270"/>
            <ac:picMk id="397" creationId="{00000000-0000-0000-0000-000000000000}"/>
          </ac:picMkLst>
        </pc:picChg>
        <pc:picChg chg="del">
          <ac:chgData name="DISHA PANCHAL" userId="318e26b20796ad2a" providerId="LiveId" clId="{8FA6435A-4AB8-44D3-B25D-0FD0522CE320}" dt="2022-10-13T08:36:21.100" v="277" actId="478"/>
          <ac:picMkLst>
            <pc:docMk/>
            <pc:sldMk cId="2293410860" sldId="270"/>
            <ac:picMk id="398" creationId="{00000000-0000-0000-0000-000000000000}"/>
          </ac:picMkLst>
        </pc:picChg>
      </pc:sldChg>
      <pc:sldMasterChg chg="delSldLayout">
        <pc:chgData name="DISHA PANCHAL" userId="318e26b20796ad2a" providerId="LiveId" clId="{8FA6435A-4AB8-44D3-B25D-0FD0522CE320}" dt="2022-10-13T08:33:23.962" v="146" actId="2696"/>
        <pc:sldMasterMkLst>
          <pc:docMk/>
          <pc:sldMasterMk cId="0" sldId="2147483648"/>
        </pc:sldMasterMkLst>
        <pc:sldLayoutChg chg="del">
          <pc:chgData name="DISHA PANCHAL" userId="318e26b20796ad2a" providerId="LiveId" clId="{8FA6435A-4AB8-44D3-B25D-0FD0522CE320}" dt="2022-10-13T08:33:23.962" v="146" actId="2696"/>
          <pc:sldLayoutMkLst>
            <pc:docMk/>
            <pc:sldMasterMk cId="0" sldId="2147483648"/>
            <pc:sldLayoutMk cId="0" sldId="2147483651"/>
          </pc:sldLayoutMkLst>
        </pc:sldLayoutChg>
      </pc:sldMasterChg>
      <pc:sldMasterChg chg="del delSldLayout">
        <pc:chgData name="DISHA PANCHAL" userId="318e26b20796ad2a" providerId="LiveId" clId="{8FA6435A-4AB8-44D3-B25D-0FD0522CE320}" dt="2022-10-13T08:33:12.853" v="143" actId="700"/>
        <pc:sldMasterMkLst>
          <pc:docMk/>
          <pc:sldMasterMk cId="0" sldId="2147483660"/>
        </pc:sldMasterMkLst>
        <pc:sldLayoutChg chg="del">
          <pc:chgData name="DISHA PANCHAL" userId="318e26b20796ad2a" providerId="LiveId" clId="{8FA6435A-4AB8-44D3-B25D-0FD0522CE320}" dt="2022-10-13T08:33:12.853" v="143" actId="700"/>
          <pc:sldLayoutMkLst>
            <pc:docMk/>
            <pc:sldMasterMk cId="0" sldId="2147483660"/>
            <pc:sldLayoutMk cId="0" sldId="2147483661"/>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2"/>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3"/>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4"/>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5"/>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6"/>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7"/>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8"/>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9"/>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70"/>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71"/>
          </pc:sldLayoutMkLst>
        </pc:sldLayoutChg>
      </pc:sldMasterChg>
      <pc:sldMasterChg chg="del delSldLayout">
        <pc:chgData name="DISHA PANCHAL" userId="318e26b20796ad2a" providerId="LiveId" clId="{8FA6435A-4AB8-44D3-B25D-0FD0522CE320}" dt="2022-10-13T08:33:12.853" v="143" actId="700"/>
        <pc:sldMasterMkLst>
          <pc:docMk/>
          <pc:sldMasterMk cId="0" sldId="2147483672"/>
        </pc:sldMasterMkLst>
        <pc:sldLayoutChg chg="del">
          <pc:chgData name="DISHA PANCHAL" userId="318e26b20796ad2a" providerId="LiveId" clId="{8FA6435A-4AB8-44D3-B25D-0FD0522CE320}" dt="2022-10-13T08:33:12.853" v="143" actId="700"/>
          <pc:sldLayoutMkLst>
            <pc:docMk/>
            <pc:sldMasterMk cId="0" sldId="2147483672"/>
            <pc:sldLayoutMk cId="0" sldId="2147483673"/>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4"/>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5"/>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6"/>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7"/>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8"/>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9"/>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0"/>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1"/>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2"/>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3"/>
          </pc:sldLayoutMkLst>
        </pc:sldLayoutChg>
      </pc:sldMasterChg>
      <pc:sldMasterChg chg="del delSldLayout">
        <pc:chgData name="DISHA PANCHAL" userId="318e26b20796ad2a" providerId="LiveId" clId="{8FA6435A-4AB8-44D3-B25D-0FD0522CE320}" dt="2022-10-13T08:33:12.853" v="143" actId="700"/>
        <pc:sldMasterMkLst>
          <pc:docMk/>
          <pc:sldMasterMk cId="0" sldId="2147483684"/>
        </pc:sldMasterMkLst>
        <pc:sldLayoutChg chg="del">
          <pc:chgData name="DISHA PANCHAL" userId="318e26b20796ad2a" providerId="LiveId" clId="{8FA6435A-4AB8-44D3-B25D-0FD0522CE320}" dt="2022-10-13T08:33:12.853" v="143" actId="700"/>
          <pc:sldLayoutMkLst>
            <pc:docMk/>
            <pc:sldMasterMk cId="0" sldId="2147483684"/>
            <pc:sldLayoutMk cId="0" sldId="2147483685"/>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6"/>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7"/>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8"/>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9"/>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0"/>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1"/>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2"/>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3"/>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4"/>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5"/>
          </pc:sldLayoutMkLst>
        </pc:sldLayoutChg>
      </pc:sldMasterChg>
    </pc:docChg>
  </pc:docChgLst>
  <pc:docChgLst>
    <pc:chgData name="DISHA PANCHAL" userId="318e26b20796ad2a" providerId="LiveId" clId="{1AF5F7EE-E644-438A-8C3A-4E20A47D65D2}"/>
    <pc:docChg chg="undo custSel addSld delSld modSld sldOrd">
      <pc:chgData name="DISHA PANCHAL" userId="318e26b20796ad2a" providerId="LiveId" clId="{1AF5F7EE-E644-438A-8C3A-4E20A47D65D2}" dt="2022-10-31T06:24:18.819" v="630" actId="20577"/>
      <pc:docMkLst>
        <pc:docMk/>
      </pc:docMkLst>
      <pc:sldChg chg="modSp mod">
        <pc:chgData name="DISHA PANCHAL" userId="318e26b20796ad2a" providerId="LiveId" clId="{1AF5F7EE-E644-438A-8C3A-4E20A47D65D2}" dt="2022-10-31T06:24:18.819" v="630" actId="20577"/>
        <pc:sldMkLst>
          <pc:docMk/>
          <pc:sldMk cId="0" sldId="256"/>
        </pc:sldMkLst>
        <pc:spChg chg="mod">
          <ac:chgData name="DISHA PANCHAL" userId="318e26b20796ad2a" providerId="LiveId" clId="{1AF5F7EE-E644-438A-8C3A-4E20A47D65D2}" dt="2022-10-31T06:24:18.819" v="630" actId="20577"/>
          <ac:spMkLst>
            <pc:docMk/>
            <pc:sldMk cId="0" sldId="256"/>
            <ac:spMk id="320" creationId="{00000000-0000-0000-0000-000000000000}"/>
          </ac:spMkLst>
        </pc:spChg>
      </pc:sldChg>
      <pc:sldChg chg="modSp mod">
        <pc:chgData name="DISHA PANCHAL" userId="318e26b20796ad2a" providerId="LiveId" clId="{1AF5F7EE-E644-438A-8C3A-4E20A47D65D2}" dt="2022-10-13T20:41:21.876" v="45" actId="113"/>
        <pc:sldMkLst>
          <pc:docMk/>
          <pc:sldMk cId="0" sldId="257"/>
        </pc:sldMkLst>
        <pc:spChg chg="mod">
          <ac:chgData name="DISHA PANCHAL" userId="318e26b20796ad2a" providerId="LiveId" clId="{1AF5F7EE-E644-438A-8C3A-4E20A47D65D2}" dt="2022-10-13T20:41:21.876" v="45" actId="113"/>
          <ac:spMkLst>
            <pc:docMk/>
            <pc:sldMk cId="0" sldId="257"/>
            <ac:spMk id="330" creationId="{00000000-0000-0000-0000-000000000000}"/>
          </ac:spMkLst>
        </pc:spChg>
      </pc:sldChg>
      <pc:sldChg chg="modSp mod">
        <pc:chgData name="DISHA PANCHAL" userId="318e26b20796ad2a" providerId="LiveId" clId="{1AF5F7EE-E644-438A-8C3A-4E20A47D65D2}" dt="2022-10-29T06:54:39.921" v="526" actId="123"/>
        <pc:sldMkLst>
          <pc:docMk/>
          <pc:sldMk cId="0" sldId="258"/>
        </pc:sldMkLst>
        <pc:spChg chg="mod">
          <ac:chgData name="DISHA PANCHAL" userId="318e26b20796ad2a" providerId="LiveId" clId="{1AF5F7EE-E644-438A-8C3A-4E20A47D65D2}" dt="2022-10-29T06:54:39.921" v="526" actId="123"/>
          <ac:spMkLst>
            <pc:docMk/>
            <pc:sldMk cId="0" sldId="258"/>
            <ac:spMk id="338" creationId="{00000000-0000-0000-0000-000000000000}"/>
          </ac:spMkLst>
        </pc:spChg>
      </pc:sldChg>
      <pc:sldChg chg="modSp mod">
        <pc:chgData name="DISHA PANCHAL" userId="318e26b20796ad2a" providerId="LiveId" clId="{1AF5F7EE-E644-438A-8C3A-4E20A47D65D2}" dt="2022-10-29T06:54:57.281" v="528" actId="123"/>
        <pc:sldMkLst>
          <pc:docMk/>
          <pc:sldMk cId="0" sldId="259"/>
        </pc:sldMkLst>
        <pc:spChg chg="mod">
          <ac:chgData name="DISHA PANCHAL" userId="318e26b20796ad2a" providerId="LiveId" clId="{1AF5F7EE-E644-438A-8C3A-4E20A47D65D2}" dt="2022-10-29T06:54:57.281" v="528" actId="123"/>
          <ac:spMkLst>
            <pc:docMk/>
            <pc:sldMk cId="0" sldId="259"/>
            <ac:spMk id="346" creationId="{00000000-0000-0000-0000-000000000000}"/>
          </ac:spMkLst>
        </pc:spChg>
      </pc:sldChg>
      <pc:sldChg chg="modSp mod">
        <pc:chgData name="DISHA PANCHAL" userId="318e26b20796ad2a" providerId="LiveId" clId="{1AF5F7EE-E644-438A-8C3A-4E20A47D65D2}" dt="2022-10-29T06:55:04.847" v="529" actId="123"/>
        <pc:sldMkLst>
          <pc:docMk/>
          <pc:sldMk cId="0" sldId="260"/>
        </pc:sldMkLst>
        <pc:spChg chg="mod">
          <ac:chgData name="DISHA PANCHAL" userId="318e26b20796ad2a" providerId="LiveId" clId="{1AF5F7EE-E644-438A-8C3A-4E20A47D65D2}" dt="2022-10-29T06:55:04.847" v="529" actId="123"/>
          <ac:spMkLst>
            <pc:docMk/>
            <pc:sldMk cId="0" sldId="260"/>
            <ac:spMk id="354" creationId="{00000000-0000-0000-0000-000000000000}"/>
          </ac:spMkLst>
        </pc:spChg>
      </pc:sldChg>
      <pc:sldChg chg="modSp mod">
        <pc:chgData name="DISHA PANCHAL" userId="318e26b20796ad2a" providerId="LiveId" clId="{1AF5F7EE-E644-438A-8C3A-4E20A47D65D2}" dt="2022-10-29T06:55:12.537" v="530" actId="123"/>
        <pc:sldMkLst>
          <pc:docMk/>
          <pc:sldMk cId="0" sldId="261"/>
        </pc:sldMkLst>
        <pc:spChg chg="mod">
          <ac:chgData name="DISHA PANCHAL" userId="318e26b20796ad2a" providerId="LiveId" clId="{1AF5F7EE-E644-438A-8C3A-4E20A47D65D2}" dt="2022-10-29T06:55:12.537" v="530" actId="123"/>
          <ac:spMkLst>
            <pc:docMk/>
            <pc:sldMk cId="0" sldId="261"/>
            <ac:spMk id="362" creationId="{00000000-0000-0000-0000-000000000000}"/>
          </ac:spMkLst>
        </pc:spChg>
      </pc:sldChg>
      <pc:sldChg chg="modSp mod">
        <pc:chgData name="DISHA PANCHAL" userId="318e26b20796ad2a" providerId="LiveId" clId="{1AF5F7EE-E644-438A-8C3A-4E20A47D65D2}" dt="2022-10-29T06:55:20.453" v="531" actId="123"/>
        <pc:sldMkLst>
          <pc:docMk/>
          <pc:sldMk cId="0" sldId="262"/>
        </pc:sldMkLst>
        <pc:spChg chg="mod">
          <ac:chgData name="DISHA PANCHAL" userId="318e26b20796ad2a" providerId="LiveId" clId="{1AF5F7EE-E644-438A-8C3A-4E20A47D65D2}" dt="2022-10-29T06:55:20.453" v="531" actId="123"/>
          <ac:spMkLst>
            <pc:docMk/>
            <pc:sldMk cId="0" sldId="262"/>
            <ac:spMk id="370" creationId="{00000000-0000-0000-0000-000000000000}"/>
          </ac:spMkLst>
        </pc:spChg>
      </pc:sldChg>
      <pc:sldChg chg="modSp mod">
        <pc:chgData name="DISHA PANCHAL" userId="318e26b20796ad2a" providerId="LiveId" clId="{1AF5F7EE-E644-438A-8C3A-4E20A47D65D2}" dt="2022-10-29T06:55:25.761" v="532" actId="123"/>
        <pc:sldMkLst>
          <pc:docMk/>
          <pc:sldMk cId="0" sldId="263"/>
        </pc:sldMkLst>
        <pc:spChg chg="mod">
          <ac:chgData name="DISHA PANCHAL" userId="318e26b20796ad2a" providerId="LiveId" clId="{1AF5F7EE-E644-438A-8C3A-4E20A47D65D2}" dt="2022-10-29T06:55:25.761" v="532" actId="123"/>
          <ac:spMkLst>
            <pc:docMk/>
            <pc:sldMk cId="0" sldId="263"/>
            <ac:spMk id="378" creationId="{00000000-0000-0000-0000-000000000000}"/>
          </ac:spMkLst>
        </pc:spChg>
      </pc:sldChg>
      <pc:sldChg chg="addSp delSp modSp mod">
        <pc:chgData name="DISHA PANCHAL" userId="318e26b20796ad2a" providerId="LiveId" clId="{1AF5F7EE-E644-438A-8C3A-4E20A47D65D2}" dt="2022-10-30T17:17:13.236" v="556" actId="14100"/>
        <pc:sldMkLst>
          <pc:docMk/>
          <pc:sldMk cId="0" sldId="264"/>
        </pc:sldMkLst>
        <pc:picChg chg="del">
          <ac:chgData name="DISHA PANCHAL" userId="318e26b20796ad2a" providerId="LiveId" clId="{1AF5F7EE-E644-438A-8C3A-4E20A47D65D2}" dt="2022-10-30T17:17:06.640" v="553" actId="478"/>
          <ac:picMkLst>
            <pc:docMk/>
            <pc:sldMk cId="0" sldId="264"/>
            <ac:picMk id="3" creationId="{C659994D-36B9-081B-B1C9-09A273379E54}"/>
          </ac:picMkLst>
        </pc:picChg>
        <pc:picChg chg="del">
          <ac:chgData name="DISHA PANCHAL" userId="318e26b20796ad2a" providerId="LiveId" clId="{1AF5F7EE-E644-438A-8C3A-4E20A47D65D2}" dt="2022-10-30T17:17:02.376" v="552" actId="478"/>
          <ac:picMkLst>
            <pc:docMk/>
            <pc:sldMk cId="0" sldId="264"/>
            <ac:picMk id="4" creationId="{06F23983-A01A-0F18-9677-24DDB77886AA}"/>
          </ac:picMkLst>
        </pc:picChg>
        <pc:picChg chg="add mod">
          <ac:chgData name="DISHA PANCHAL" userId="318e26b20796ad2a" providerId="LiveId" clId="{1AF5F7EE-E644-438A-8C3A-4E20A47D65D2}" dt="2022-10-30T17:17:13.236" v="556" actId="14100"/>
          <ac:picMkLst>
            <pc:docMk/>
            <pc:sldMk cId="0" sldId="264"/>
            <ac:picMk id="5" creationId="{2B86326B-4457-8128-B1E6-8AF32949EF85}"/>
          </ac:picMkLst>
        </pc:picChg>
      </pc:sldChg>
      <pc:sldChg chg="modSp mod">
        <pc:chgData name="DISHA PANCHAL" userId="318e26b20796ad2a" providerId="LiveId" clId="{1AF5F7EE-E644-438A-8C3A-4E20A47D65D2}" dt="2022-10-29T06:55:36.210" v="534" actId="123"/>
        <pc:sldMkLst>
          <pc:docMk/>
          <pc:sldMk cId="0" sldId="265"/>
        </pc:sldMkLst>
        <pc:spChg chg="mod">
          <ac:chgData name="DISHA PANCHAL" userId="318e26b20796ad2a" providerId="LiveId" clId="{1AF5F7EE-E644-438A-8C3A-4E20A47D65D2}" dt="2022-10-29T06:55:36.210" v="534" actId="123"/>
          <ac:spMkLst>
            <pc:docMk/>
            <pc:sldMk cId="0" sldId="265"/>
            <ac:spMk id="395" creationId="{00000000-0000-0000-0000-000000000000}"/>
          </ac:spMkLst>
        </pc:spChg>
      </pc:sldChg>
      <pc:sldChg chg="modSp mod">
        <pc:chgData name="DISHA PANCHAL" userId="318e26b20796ad2a" providerId="LiveId" clId="{1AF5F7EE-E644-438A-8C3A-4E20A47D65D2}" dt="2022-10-14T05:50:48.354" v="525" actId="20577"/>
        <pc:sldMkLst>
          <pc:docMk/>
          <pc:sldMk cId="4284143369" sldId="267"/>
        </pc:sldMkLst>
        <pc:spChg chg="mod">
          <ac:chgData name="DISHA PANCHAL" userId="318e26b20796ad2a" providerId="LiveId" clId="{1AF5F7EE-E644-438A-8C3A-4E20A47D65D2}" dt="2022-10-14T05:50:48.354" v="525" actId="20577"/>
          <ac:spMkLst>
            <pc:docMk/>
            <pc:sldMk cId="4284143369" sldId="267"/>
            <ac:spMk id="395" creationId="{00000000-0000-0000-0000-000000000000}"/>
          </ac:spMkLst>
        </pc:spChg>
      </pc:sldChg>
      <pc:sldChg chg="addSp delSp modSp del mod chgLayout">
        <pc:chgData name="DISHA PANCHAL" userId="318e26b20796ad2a" providerId="LiveId" clId="{1AF5F7EE-E644-438A-8C3A-4E20A47D65D2}" dt="2022-10-14T05:50:04.546" v="480" actId="2696"/>
        <pc:sldMkLst>
          <pc:docMk/>
          <pc:sldMk cId="2531081179" sldId="268"/>
        </pc:sldMkLst>
        <pc:spChg chg="del">
          <ac:chgData name="DISHA PANCHAL" userId="318e26b20796ad2a" providerId="LiveId" clId="{1AF5F7EE-E644-438A-8C3A-4E20A47D65D2}" dt="2022-10-14T04:57:15.425" v="274" actId="21"/>
          <ac:spMkLst>
            <pc:docMk/>
            <pc:sldMk cId="2531081179" sldId="268"/>
            <ac:spMk id="394" creationId="{00000000-0000-0000-0000-000000000000}"/>
          </ac:spMkLst>
        </pc:spChg>
        <pc:spChg chg="mod">
          <ac:chgData name="DISHA PANCHAL" userId="318e26b20796ad2a" providerId="LiveId" clId="{1AF5F7EE-E644-438A-8C3A-4E20A47D65D2}" dt="2022-10-13T20:51:11.008" v="139" actId="20577"/>
          <ac:spMkLst>
            <pc:docMk/>
            <pc:sldMk cId="2531081179" sldId="268"/>
            <ac:spMk id="395" creationId="{00000000-0000-0000-0000-000000000000}"/>
          </ac:spMkLst>
        </pc:spChg>
        <pc:picChg chg="add del mod">
          <ac:chgData name="DISHA PANCHAL" userId="318e26b20796ad2a" providerId="LiveId" clId="{1AF5F7EE-E644-438A-8C3A-4E20A47D65D2}" dt="2022-10-14T04:57:15.425" v="274" actId="21"/>
          <ac:picMkLst>
            <pc:docMk/>
            <pc:sldMk cId="2531081179" sldId="268"/>
            <ac:picMk id="3" creationId="{0CD6825F-C1A5-C115-E39E-D92FD71EE79D}"/>
          </ac:picMkLst>
        </pc:picChg>
      </pc:sldChg>
      <pc:sldChg chg="modSp mod">
        <pc:chgData name="DISHA PANCHAL" userId="318e26b20796ad2a" providerId="LiveId" clId="{1AF5F7EE-E644-438A-8C3A-4E20A47D65D2}" dt="2022-10-29T06:56:07.589" v="539" actId="123"/>
        <pc:sldMkLst>
          <pc:docMk/>
          <pc:sldMk cId="3604998527" sldId="269"/>
        </pc:sldMkLst>
        <pc:spChg chg="mod">
          <ac:chgData name="DISHA PANCHAL" userId="318e26b20796ad2a" providerId="LiveId" clId="{1AF5F7EE-E644-438A-8C3A-4E20A47D65D2}" dt="2022-10-29T06:56:07.589" v="539" actId="123"/>
          <ac:spMkLst>
            <pc:docMk/>
            <pc:sldMk cId="3604998527" sldId="269"/>
            <ac:spMk id="395" creationId="{00000000-0000-0000-0000-000000000000}"/>
          </ac:spMkLst>
        </pc:spChg>
      </pc:sldChg>
      <pc:sldChg chg="modSp mod">
        <pc:chgData name="DISHA PANCHAL" userId="318e26b20796ad2a" providerId="LiveId" clId="{1AF5F7EE-E644-438A-8C3A-4E20A47D65D2}" dt="2022-10-29T06:56:41.982" v="551" actId="120"/>
        <pc:sldMkLst>
          <pc:docMk/>
          <pc:sldMk cId="2293410860" sldId="270"/>
        </pc:sldMkLst>
        <pc:spChg chg="mod">
          <ac:chgData name="DISHA PANCHAL" userId="318e26b20796ad2a" providerId="LiveId" clId="{1AF5F7EE-E644-438A-8C3A-4E20A47D65D2}" dt="2022-10-29T06:56:41.982" v="551" actId="120"/>
          <ac:spMkLst>
            <pc:docMk/>
            <pc:sldMk cId="2293410860" sldId="270"/>
            <ac:spMk id="3" creationId="{D0AD82E0-B37B-6331-93C7-68DDE69BA326}"/>
          </ac:spMkLst>
        </pc:spChg>
        <pc:spChg chg="mod">
          <ac:chgData name="DISHA PANCHAL" userId="318e26b20796ad2a" providerId="LiveId" clId="{1AF5F7EE-E644-438A-8C3A-4E20A47D65D2}" dt="2022-10-14T05:36:26.109" v="479" actId="1076"/>
          <ac:spMkLst>
            <pc:docMk/>
            <pc:sldMk cId="2293410860" sldId="270"/>
            <ac:spMk id="394" creationId="{00000000-0000-0000-0000-000000000000}"/>
          </ac:spMkLst>
        </pc:spChg>
      </pc:sldChg>
      <pc:sldChg chg="new del">
        <pc:chgData name="DISHA PANCHAL" userId="318e26b20796ad2a" providerId="LiveId" clId="{1AF5F7EE-E644-438A-8C3A-4E20A47D65D2}" dt="2022-10-13T20:52:47.603" v="147" actId="2696"/>
        <pc:sldMkLst>
          <pc:docMk/>
          <pc:sldMk cId="1797931944" sldId="271"/>
        </pc:sldMkLst>
      </pc:sldChg>
      <pc:sldChg chg="new del">
        <pc:chgData name="DISHA PANCHAL" userId="318e26b20796ad2a" providerId="LiveId" clId="{1AF5F7EE-E644-438A-8C3A-4E20A47D65D2}" dt="2022-10-13T20:52:40.665" v="145" actId="2696"/>
        <pc:sldMkLst>
          <pc:docMk/>
          <pc:sldMk cId="2582988657" sldId="271"/>
        </pc:sldMkLst>
      </pc:sldChg>
      <pc:sldChg chg="addSp modSp new mod ord">
        <pc:chgData name="DISHA PANCHAL" userId="318e26b20796ad2a" providerId="LiveId" clId="{1AF5F7EE-E644-438A-8C3A-4E20A47D65D2}" dt="2022-10-14T05:04:03.470" v="398" actId="20577"/>
        <pc:sldMkLst>
          <pc:docMk/>
          <pc:sldMk cId="4044324258" sldId="271"/>
        </pc:sldMkLst>
        <pc:spChg chg="add mod">
          <ac:chgData name="DISHA PANCHAL" userId="318e26b20796ad2a" providerId="LiveId" clId="{1AF5F7EE-E644-438A-8C3A-4E20A47D65D2}" dt="2022-10-14T05:04:03.470" v="398" actId="20577"/>
          <ac:spMkLst>
            <pc:docMk/>
            <pc:sldMk cId="4044324258" sldId="271"/>
            <ac:spMk id="4" creationId="{6B6FF609-2728-8B68-953E-7ACA814E27D7}"/>
          </ac:spMkLst>
        </pc:spChg>
        <pc:picChg chg="add mod">
          <ac:chgData name="DISHA PANCHAL" userId="318e26b20796ad2a" providerId="LiveId" clId="{1AF5F7EE-E644-438A-8C3A-4E20A47D65D2}" dt="2022-10-13T20:56:35.615" v="180" actId="1076"/>
          <ac:picMkLst>
            <pc:docMk/>
            <pc:sldMk cId="4044324258" sldId="271"/>
            <ac:picMk id="3" creationId="{34E9946B-AEEE-752B-915E-DC08CE5DC30A}"/>
          </ac:picMkLst>
        </pc:picChg>
      </pc:sldChg>
      <pc:sldChg chg="new del">
        <pc:chgData name="DISHA PANCHAL" userId="318e26b20796ad2a" providerId="LiveId" clId="{1AF5F7EE-E644-438A-8C3A-4E20A47D65D2}" dt="2022-10-13T20:54:43.514" v="157" actId="2696"/>
        <pc:sldMkLst>
          <pc:docMk/>
          <pc:sldMk cId="2369806235" sldId="272"/>
        </pc:sldMkLst>
      </pc:sldChg>
      <pc:sldChg chg="addSp modSp new mod ord">
        <pc:chgData name="DISHA PANCHAL" userId="318e26b20796ad2a" providerId="LiveId" clId="{1AF5F7EE-E644-438A-8C3A-4E20A47D65D2}" dt="2022-10-14T05:01:10.262" v="333" actId="20577"/>
        <pc:sldMkLst>
          <pc:docMk/>
          <pc:sldMk cId="3740642010" sldId="272"/>
        </pc:sldMkLst>
        <pc:spChg chg="add mod">
          <ac:chgData name="DISHA PANCHAL" userId="318e26b20796ad2a" providerId="LiveId" clId="{1AF5F7EE-E644-438A-8C3A-4E20A47D65D2}" dt="2022-10-14T05:01:10.262" v="333" actId="20577"/>
          <ac:spMkLst>
            <pc:docMk/>
            <pc:sldMk cId="3740642010" sldId="272"/>
            <ac:spMk id="2" creationId="{55F5DC04-52BF-45AB-D5C4-C1D975E5E29D}"/>
          </ac:spMkLst>
        </pc:spChg>
        <pc:picChg chg="add mod">
          <ac:chgData name="DISHA PANCHAL" userId="318e26b20796ad2a" providerId="LiveId" clId="{1AF5F7EE-E644-438A-8C3A-4E20A47D65D2}" dt="2022-10-14T05:00:39.972" v="314" actId="1076"/>
          <ac:picMkLst>
            <pc:docMk/>
            <pc:sldMk cId="3740642010" sldId="272"/>
            <ac:picMk id="3" creationId="{2F06249E-104D-56C4-E477-65273BDD5858}"/>
          </ac:picMkLst>
        </pc:picChg>
      </pc:sldChg>
      <pc:sldChg chg="new del">
        <pc:chgData name="DISHA PANCHAL" userId="318e26b20796ad2a" providerId="LiveId" clId="{1AF5F7EE-E644-438A-8C3A-4E20A47D65D2}" dt="2022-10-13T20:55:07.684" v="168" actId="2696"/>
        <pc:sldMkLst>
          <pc:docMk/>
          <pc:sldMk cId="535273974" sldId="273"/>
        </pc:sldMkLst>
      </pc:sldChg>
      <pc:sldChg chg="addSp modSp new mod ord">
        <pc:chgData name="DISHA PANCHAL" userId="318e26b20796ad2a" providerId="LiveId" clId="{1AF5F7EE-E644-438A-8C3A-4E20A47D65D2}" dt="2022-10-14T05:02:50.475" v="360" actId="14100"/>
        <pc:sldMkLst>
          <pc:docMk/>
          <pc:sldMk cId="1223957408" sldId="273"/>
        </pc:sldMkLst>
        <pc:spChg chg="add mod">
          <ac:chgData name="DISHA PANCHAL" userId="318e26b20796ad2a" providerId="LiveId" clId="{1AF5F7EE-E644-438A-8C3A-4E20A47D65D2}" dt="2022-10-14T05:02:50.475" v="360" actId="14100"/>
          <ac:spMkLst>
            <pc:docMk/>
            <pc:sldMk cId="1223957408" sldId="273"/>
            <ac:spMk id="2" creationId="{57D2ECAA-9C3B-D723-EC52-F72921E64B9F}"/>
          </ac:spMkLst>
        </pc:spChg>
        <pc:picChg chg="add mod">
          <ac:chgData name="DISHA PANCHAL" userId="318e26b20796ad2a" providerId="LiveId" clId="{1AF5F7EE-E644-438A-8C3A-4E20A47D65D2}" dt="2022-10-13T20:55:44.489" v="174" actId="1076"/>
          <ac:picMkLst>
            <pc:docMk/>
            <pc:sldMk cId="1223957408" sldId="273"/>
            <ac:picMk id="3" creationId="{AD7FFB68-0F3B-2D49-3EF0-C42FA879A59C}"/>
          </ac:picMkLst>
        </pc:picChg>
      </pc:sldChg>
      <pc:sldChg chg="addSp delSp modSp new mod">
        <pc:chgData name="DISHA PANCHAL" userId="318e26b20796ad2a" providerId="LiveId" clId="{1AF5F7EE-E644-438A-8C3A-4E20A47D65D2}" dt="2022-10-30T17:43:14.265" v="575" actId="20577"/>
        <pc:sldMkLst>
          <pc:docMk/>
          <pc:sldMk cId="1893884991" sldId="274"/>
        </pc:sldMkLst>
        <pc:spChg chg="add mod">
          <ac:chgData name="DISHA PANCHAL" userId="318e26b20796ad2a" providerId="LiveId" clId="{1AF5F7EE-E644-438A-8C3A-4E20A47D65D2}" dt="2022-10-30T17:43:14.265" v="575" actId="20577"/>
          <ac:spMkLst>
            <pc:docMk/>
            <pc:sldMk cId="1893884991" sldId="274"/>
            <ac:spMk id="4" creationId="{AD489CF7-6EB6-36AA-8E43-78D1652ADFF9}"/>
          </ac:spMkLst>
        </pc:spChg>
        <pc:picChg chg="add mod">
          <ac:chgData name="DISHA PANCHAL" userId="318e26b20796ad2a" providerId="LiveId" clId="{1AF5F7EE-E644-438A-8C3A-4E20A47D65D2}" dt="2022-10-30T17:43:07.745" v="563" actId="14100"/>
          <ac:picMkLst>
            <pc:docMk/>
            <pc:sldMk cId="1893884991" sldId="274"/>
            <ac:picMk id="2" creationId="{B517F4E1-904B-3AB8-DB9D-74A265598B85}"/>
          </ac:picMkLst>
        </pc:picChg>
        <pc:picChg chg="add del mod">
          <ac:chgData name="DISHA PANCHAL" userId="318e26b20796ad2a" providerId="LiveId" clId="{1AF5F7EE-E644-438A-8C3A-4E20A47D65D2}" dt="2022-10-30T17:42:53.634" v="557" actId="478"/>
          <ac:picMkLst>
            <pc:docMk/>
            <pc:sldMk cId="1893884991" sldId="274"/>
            <ac:picMk id="3" creationId="{D63EFB09-D3CC-8FED-829F-C7CD3C70FBD0}"/>
          </ac:picMkLst>
        </pc:picChg>
      </pc:sldChg>
      <pc:sldChg chg="add del">
        <pc:chgData name="DISHA PANCHAL" userId="318e26b20796ad2a" providerId="LiveId" clId="{1AF5F7EE-E644-438A-8C3A-4E20A47D65D2}" dt="2022-10-13T20:55:05.705" v="167" actId="2696"/>
        <pc:sldMkLst>
          <pc:docMk/>
          <pc:sldMk cId="3687622178" sldId="274"/>
        </pc:sldMkLst>
      </pc:sldChg>
      <pc:sldChg chg="addSp modSp new mod">
        <pc:chgData name="DISHA PANCHAL" userId="318e26b20796ad2a" providerId="LiveId" clId="{1AF5F7EE-E644-438A-8C3A-4E20A47D65D2}" dt="2022-10-14T05:01:21.594" v="335" actId="20577"/>
        <pc:sldMkLst>
          <pc:docMk/>
          <pc:sldMk cId="2928967566" sldId="275"/>
        </pc:sldMkLst>
        <pc:spChg chg="mod">
          <ac:chgData name="DISHA PANCHAL" userId="318e26b20796ad2a" providerId="LiveId" clId="{1AF5F7EE-E644-438A-8C3A-4E20A47D65D2}" dt="2022-10-14T05:01:21.594" v="335" actId="20577"/>
          <ac:spMkLst>
            <pc:docMk/>
            <pc:sldMk cId="2928967566" sldId="275"/>
            <ac:spMk id="2" creationId="{9DFC3128-A295-B398-8B25-A72E0603E980}"/>
          </ac:spMkLst>
        </pc:spChg>
        <pc:spChg chg="add mod">
          <ac:chgData name="DISHA PANCHAL" userId="318e26b20796ad2a" providerId="LiveId" clId="{1AF5F7EE-E644-438A-8C3A-4E20A47D65D2}" dt="2022-10-14T04:59:32.212" v="297" actId="1076"/>
          <ac:spMkLst>
            <pc:docMk/>
            <pc:sldMk cId="2928967566" sldId="275"/>
            <ac:spMk id="3" creationId="{150C369C-8B19-E61E-5783-E4DFD06F1319}"/>
          </ac:spMkLst>
        </pc:spChg>
        <pc:picChg chg="add mod">
          <ac:chgData name="DISHA PANCHAL" userId="318e26b20796ad2a" providerId="LiveId" clId="{1AF5F7EE-E644-438A-8C3A-4E20A47D65D2}" dt="2022-10-14T04:57:20.365" v="275"/>
          <ac:picMkLst>
            <pc:docMk/>
            <pc:sldMk cId="2928967566" sldId="275"/>
            <ac:picMk id="4" creationId="{0183BB14-4AF8-272B-ED73-1C3F1452ACB0}"/>
          </ac:picMkLst>
        </pc:picChg>
      </pc:sldChg>
      <pc:sldMasterChg chg="delSldLayout">
        <pc:chgData name="DISHA PANCHAL" userId="318e26b20796ad2a" providerId="LiveId" clId="{1AF5F7EE-E644-438A-8C3A-4E20A47D65D2}" dt="2022-10-13T20:55:07.684" v="168" actId="2696"/>
        <pc:sldMasterMkLst>
          <pc:docMk/>
          <pc:sldMasterMk cId="0" sldId="2147483648"/>
        </pc:sldMasterMkLst>
        <pc:sldLayoutChg chg="del">
          <pc:chgData name="DISHA PANCHAL" userId="318e26b20796ad2a" providerId="LiveId" clId="{1AF5F7EE-E644-438A-8C3A-4E20A47D65D2}" dt="2022-10-13T20:52:40.665" v="145" actId="2696"/>
          <pc:sldLayoutMkLst>
            <pc:docMk/>
            <pc:sldMasterMk cId="0" sldId="2147483648"/>
            <pc:sldLayoutMk cId="0" sldId="2147483650"/>
          </pc:sldLayoutMkLst>
        </pc:sldLayoutChg>
        <pc:sldLayoutChg chg="del">
          <pc:chgData name="DISHA PANCHAL" userId="318e26b20796ad2a" providerId="LiveId" clId="{1AF5F7EE-E644-438A-8C3A-4E20A47D65D2}" dt="2022-10-13T20:52:47.603" v="147" actId="2696"/>
          <pc:sldLayoutMkLst>
            <pc:docMk/>
            <pc:sldMasterMk cId="0" sldId="2147483648"/>
            <pc:sldLayoutMk cId="0" sldId="2147483652"/>
          </pc:sldLayoutMkLst>
        </pc:sldLayoutChg>
        <pc:sldLayoutChg chg="del">
          <pc:chgData name="DISHA PANCHAL" userId="318e26b20796ad2a" providerId="LiveId" clId="{1AF5F7EE-E644-438A-8C3A-4E20A47D65D2}" dt="2022-10-13T20:54:43.514" v="157" actId="2696"/>
          <pc:sldLayoutMkLst>
            <pc:docMk/>
            <pc:sldMasterMk cId="0" sldId="2147483648"/>
            <pc:sldLayoutMk cId="0" sldId="2147483653"/>
          </pc:sldLayoutMkLst>
        </pc:sldLayoutChg>
        <pc:sldLayoutChg chg="del">
          <pc:chgData name="DISHA PANCHAL" userId="318e26b20796ad2a" providerId="LiveId" clId="{1AF5F7EE-E644-438A-8C3A-4E20A47D65D2}" dt="2022-10-13T20:55:07.684" v="168" actId="2696"/>
          <pc:sldLayoutMkLst>
            <pc:docMk/>
            <pc:sldMasterMk cId="0" sldId="214748364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559675" cy="10691813"/>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 name="Google Shape;4;n"/>
          <p:cNvSpPr>
            <a:spLocks noGrp="1" noRot="1" noChangeAspect="1"/>
          </p:cNvSpPr>
          <p:nvPr>
            <p:ph type="sldImg" idx="2"/>
          </p:nvPr>
        </p:nvSpPr>
        <p:spPr>
          <a:xfrm>
            <a:off x="215900" y="812800"/>
            <a:ext cx="7124700" cy="40052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755650" y="5078413"/>
            <a:ext cx="6045200" cy="4808537"/>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p:nvPr/>
        </p:nvSpPr>
        <p:spPr>
          <a:xfrm>
            <a:off x="0" y="0"/>
            <a:ext cx="327977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7" name="Google Shape;7;n"/>
          <p:cNvSpPr txBox="1"/>
          <p:nvPr/>
        </p:nvSpPr>
        <p:spPr>
          <a:xfrm>
            <a:off x="4278313" y="0"/>
            <a:ext cx="327977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8" name="Google Shape;8;n"/>
          <p:cNvSpPr txBox="1"/>
          <p:nvPr/>
        </p:nvSpPr>
        <p:spPr>
          <a:xfrm>
            <a:off x="0" y="10156825"/>
            <a:ext cx="327977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9" name="Google Shape;9;n"/>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u="none">
                <a:solidFill>
                  <a:srgbClr val="000000"/>
                </a:solidFill>
                <a:latin typeface="Times New Roman"/>
                <a:ea typeface="Times New Roman"/>
                <a:cs typeface="Times New Roman"/>
                <a:sym typeface="Times New Roman"/>
              </a:rPr>
              <a:t>‹#›</a:t>
            </a:fld>
            <a:endParaRPr sz="1400" b="0" u="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a:t>
            </a:fld>
            <a:endParaRPr/>
          </a:p>
        </p:txBody>
      </p:sp>
      <p:sp>
        <p:nvSpPr>
          <p:cNvPr id="316" name="Google Shape;316;p1: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a:t>
            </a:fld>
            <a:endParaRPr sz="1400">
              <a:solidFill>
                <a:srgbClr val="000000"/>
              </a:solidFill>
              <a:latin typeface="Times New Roman"/>
              <a:ea typeface="Times New Roman"/>
              <a:cs typeface="Times New Roman"/>
              <a:sym typeface="Times New Roman"/>
            </a:endParaRPr>
          </a:p>
        </p:txBody>
      </p:sp>
      <p:sp>
        <p:nvSpPr>
          <p:cNvPr id="317" name="Google Shape;317;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8" name="Google Shape;318;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10</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10</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11</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11</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39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17</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17</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29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18</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18</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681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1: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19</a:t>
            </a:fld>
            <a:endParaRPr/>
          </a:p>
        </p:txBody>
      </p:sp>
      <p:sp>
        <p:nvSpPr>
          <p:cNvPr id="401" name="Google Shape;401;p11: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19</a:t>
            </a:fld>
            <a:endParaRPr sz="1400">
              <a:solidFill>
                <a:srgbClr val="000000"/>
              </a:solidFill>
              <a:latin typeface="Times New Roman"/>
              <a:ea typeface="Times New Roman"/>
              <a:cs typeface="Times New Roman"/>
              <a:sym typeface="Times New Roman"/>
            </a:endParaRPr>
          </a:p>
        </p:txBody>
      </p:sp>
      <p:sp>
        <p:nvSpPr>
          <p:cNvPr id="402" name="Google Shape;402;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3" name="Google Shape;403;p1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2</a:t>
            </a:fld>
            <a:endParaRPr/>
          </a:p>
        </p:txBody>
      </p:sp>
      <p:sp>
        <p:nvSpPr>
          <p:cNvPr id="325" name="Google Shape;325;p2: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2</a:t>
            </a:fld>
            <a:endParaRPr sz="1400">
              <a:solidFill>
                <a:srgbClr val="000000"/>
              </a:solidFill>
              <a:latin typeface="Times New Roman"/>
              <a:ea typeface="Times New Roman"/>
              <a:cs typeface="Times New Roman"/>
              <a:sym typeface="Times New Roman"/>
            </a:endParaRPr>
          </a:p>
        </p:txBody>
      </p:sp>
      <p:sp>
        <p:nvSpPr>
          <p:cNvPr id="326" name="Google Shape;326;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7" name="Google Shape;327;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3</a:t>
            </a:fld>
            <a:endParaRPr/>
          </a:p>
        </p:txBody>
      </p:sp>
      <p:sp>
        <p:nvSpPr>
          <p:cNvPr id="333" name="Google Shape;333;p3: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3</a:t>
            </a:fld>
            <a:endParaRPr sz="1400">
              <a:solidFill>
                <a:srgbClr val="000000"/>
              </a:solidFill>
              <a:latin typeface="Times New Roman"/>
              <a:ea typeface="Times New Roman"/>
              <a:cs typeface="Times New Roman"/>
              <a:sym typeface="Times New Roman"/>
            </a:endParaRPr>
          </a:p>
        </p:txBody>
      </p:sp>
      <p:sp>
        <p:nvSpPr>
          <p:cNvPr id="334" name="Google Shape;334;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5" name="Google Shape;335;p3: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4</a:t>
            </a:fld>
            <a:endParaRPr/>
          </a:p>
        </p:txBody>
      </p:sp>
      <p:sp>
        <p:nvSpPr>
          <p:cNvPr id="341" name="Google Shape;341;p4: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4</a:t>
            </a:fld>
            <a:endParaRPr sz="1400">
              <a:solidFill>
                <a:srgbClr val="000000"/>
              </a:solidFill>
              <a:latin typeface="Times New Roman"/>
              <a:ea typeface="Times New Roman"/>
              <a:cs typeface="Times New Roman"/>
              <a:sym typeface="Times New Roman"/>
            </a:endParaRPr>
          </a:p>
        </p:txBody>
      </p:sp>
      <p:sp>
        <p:nvSpPr>
          <p:cNvPr id="342" name="Google Shape;342;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3" name="Google Shape;343;p4: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5: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5</a:t>
            </a:fld>
            <a:endParaRPr/>
          </a:p>
        </p:txBody>
      </p:sp>
      <p:sp>
        <p:nvSpPr>
          <p:cNvPr id="349" name="Google Shape;349;p5: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5</a:t>
            </a:fld>
            <a:endParaRPr sz="1400">
              <a:solidFill>
                <a:srgbClr val="000000"/>
              </a:solidFill>
              <a:latin typeface="Times New Roman"/>
              <a:ea typeface="Times New Roman"/>
              <a:cs typeface="Times New Roman"/>
              <a:sym typeface="Times New Roman"/>
            </a:endParaRPr>
          </a:p>
        </p:txBody>
      </p:sp>
      <p:sp>
        <p:nvSpPr>
          <p:cNvPr id="350" name="Google Shape;350;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1" name="Google Shape;351;p5: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6: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6</a:t>
            </a:fld>
            <a:endParaRPr/>
          </a:p>
        </p:txBody>
      </p:sp>
      <p:sp>
        <p:nvSpPr>
          <p:cNvPr id="357" name="Google Shape;357;p6: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6</a:t>
            </a:fld>
            <a:endParaRPr sz="1400">
              <a:solidFill>
                <a:srgbClr val="000000"/>
              </a:solidFill>
              <a:latin typeface="Times New Roman"/>
              <a:ea typeface="Times New Roman"/>
              <a:cs typeface="Times New Roman"/>
              <a:sym typeface="Times New Roman"/>
            </a:endParaRPr>
          </a:p>
        </p:txBody>
      </p:sp>
      <p:sp>
        <p:nvSpPr>
          <p:cNvPr id="358" name="Google Shape;358;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9" name="Google Shape;359;p6: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7: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7</a:t>
            </a:fld>
            <a:endParaRPr/>
          </a:p>
        </p:txBody>
      </p:sp>
      <p:sp>
        <p:nvSpPr>
          <p:cNvPr id="365" name="Google Shape;365;p7: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7</a:t>
            </a:fld>
            <a:endParaRPr sz="1400">
              <a:solidFill>
                <a:srgbClr val="000000"/>
              </a:solidFill>
              <a:latin typeface="Times New Roman"/>
              <a:ea typeface="Times New Roman"/>
              <a:cs typeface="Times New Roman"/>
              <a:sym typeface="Times New Roman"/>
            </a:endParaRPr>
          </a:p>
        </p:txBody>
      </p:sp>
      <p:sp>
        <p:nvSpPr>
          <p:cNvPr id="366" name="Google Shape;366;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7" name="Google Shape;367;p7: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8: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8</a:t>
            </a:fld>
            <a:endParaRPr/>
          </a:p>
        </p:txBody>
      </p:sp>
      <p:sp>
        <p:nvSpPr>
          <p:cNvPr id="373" name="Google Shape;373;p8: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8</a:t>
            </a:fld>
            <a:endParaRPr sz="1400">
              <a:solidFill>
                <a:srgbClr val="000000"/>
              </a:solidFill>
              <a:latin typeface="Times New Roman"/>
              <a:ea typeface="Times New Roman"/>
              <a:cs typeface="Times New Roman"/>
              <a:sym typeface="Times New Roman"/>
            </a:endParaRPr>
          </a:p>
        </p:txBody>
      </p:sp>
      <p:sp>
        <p:nvSpPr>
          <p:cNvPr id="374" name="Google Shape;374;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5" name="Google Shape;375;p8: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9</a:t>
            </a:fld>
            <a:endParaRPr/>
          </a:p>
        </p:txBody>
      </p:sp>
      <p:sp>
        <p:nvSpPr>
          <p:cNvPr id="381" name="Google Shape;381;p9: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9</a:t>
            </a:fld>
            <a:endParaRPr sz="1400">
              <a:solidFill>
                <a:srgbClr val="000000"/>
              </a:solidFill>
              <a:latin typeface="Times New Roman"/>
              <a:ea typeface="Times New Roman"/>
              <a:cs typeface="Times New Roman"/>
              <a:sym typeface="Times New Roman"/>
            </a:endParaRPr>
          </a:p>
        </p:txBody>
      </p:sp>
      <p:sp>
        <p:nvSpPr>
          <p:cNvPr id="382" name="Google Shape;382;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3" name="Google Shape;383;p9: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3"/>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693738" y="503238"/>
            <a:ext cx="3251200" cy="176530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body" idx="1"/>
          </p:nvPr>
        </p:nvSpPr>
        <p:spPr>
          <a:xfrm>
            <a:off x="4286250" y="1089025"/>
            <a:ext cx="5102225" cy="5372100"/>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sz="3200"/>
            </a:lvl1pPr>
            <a:lvl2pPr marL="914400" lvl="1" indent="-228600" algn="l">
              <a:spcBef>
                <a:spcPts val="1100"/>
              </a:spcBef>
              <a:spcAft>
                <a:spcPts val="0"/>
              </a:spcAft>
              <a:buSzPts val="1400"/>
              <a:buNone/>
              <a:defRPr sz="2800"/>
            </a:lvl2pPr>
            <a:lvl3pPr marL="1371600" lvl="2" indent="-228600" algn="l">
              <a:spcBef>
                <a:spcPts val="1100"/>
              </a:spcBef>
              <a:spcAft>
                <a:spcPts val="0"/>
              </a:spcAft>
              <a:buSzPts val="1400"/>
              <a:buNone/>
              <a:defRPr sz="2400"/>
            </a:lvl3pPr>
            <a:lvl4pPr marL="1828800" lvl="3" indent="-228600" algn="l">
              <a:spcBef>
                <a:spcPts val="1100"/>
              </a:spcBef>
              <a:spcAft>
                <a:spcPts val="0"/>
              </a:spcAft>
              <a:buSzPts val="1400"/>
              <a:buNone/>
              <a:defRPr sz="2000"/>
            </a:lvl4pPr>
            <a:lvl5pPr marL="2286000" lvl="4" indent="-228600" algn="l">
              <a:spcBef>
                <a:spcPts val="11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0"/>
          <p:cNvSpPr txBox="1">
            <a:spLocks noGrp="1"/>
          </p:cNvSpPr>
          <p:nvPr>
            <p:ph type="body" idx="2"/>
          </p:nvPr>
        </p:nvSpPr>
        <p:spPr>
          <a:xfrm>
            <a:off x="693738" y="2268538"/>
            <a:ext cx="3251200" cy="420052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600"/>
              <a:buNone/>
              <a:defRPr sz="1600"/>
            </a:lvl1pPr>
            <a:lvl2pPr marL="914400" lvl="1" indent="-228600" algn="l">
              <a:spcBef>
                <a:spcPts val="1100"/>
              </a:spcBef>
              <a:spcAft>
                <a:spcPts val="0"/>
              </a:spcAft>
              <a:buSzPts val="1400"/>
              <a:buNone/>
              <a:defRPr sz="1400"/>
            </a:lvl2pPr>
            <a:lvl3pPr marL="1371600" lvl="2" indent="-228600" algn="l">
              <a:spcBef>
                <a:spcPts val="1100"/>
              </a:spcBef>
              <a:spcAft>
                <a:spcPts val="0"/>
              </a:spcAft>
              <a:buSzPts val="1200"/>
              <a:buNone/>
              <a:defRPr sz="1200"/>
            </a:lvl3pPr>
            <a:lvl4pPr marL="1828800" lvl="3" indent="-228600" algn="l">
              <a:spcBef>
                <a:spcPts val="1100"/>
              </a:spcBef>
              <a:spcAft>
                <a:spcPts val="0"/>
              </a:spcAft>
              <a:buSzPts val="1000"/>
              <a:buNone/>
              <a:defRPr sz="1000"/>
            </a:lvl4pPr>
            <a:lvl5pPr marL="2286000" lvl="4" indent="-228600" algn="l">
              <a:spcBef>
                <a:spcPts val="11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0"/>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693738" y="503238"/>
            <a:ext cx="3251200" cy="176530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286250" y="1089025"/>
            <a:ext cx="5102225" cy="5372100"/>
          </a:xfrm>
          <a:prstGeom prst="rect">
            <a:avLst/>
          </a:prstGeom>
          <a:noFill/>
          <a:ln>
            <a:noFill/>
          </a:ln>
        </p:spPr>
      </p:sp>
      <p:sp>
        <p:nvSpPr>
          <p:cNvPr id="72" name="Google Shape;72;p21"/>
          <p:cNvSpPr txBox="1">
            <a:spLocks noGrp="1"/>
          </p:cNvSpPr>
          <p:nvPr>
            <p:ph type="body" idx="1"/>
          </p:nvPr>
        </p:nvSpPr>
        <p:spPr>
          <a:xfrm>
            <a:off x="693738" y="2268538"/>
            <a:ext cx="3251200" cy="420052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600"/>
              <a:buNone/>
              <a:defRPr sz="1600"/>
            </a:lvl1pPr>
            <a:lvl2pPr marL="914400" lvl="1" indent="-228600" algn="l">
              <a:spcBef>
                <a:spcPts val="1100"/>
              </a:spcBef>
              <a:spcAft>
                <a:spcPts val="0"/>
              </a:spcAft>
              <a:buSzPts val="1400"/>
              <a:buNone/>
              <a:defRPr sz="1400"/>
            </a:lvl2pPr>
            <a:lvl3pPr marL="1371600" lvl="2" indent="-228600" algn="l">
              <a:spcBef>
                <a:spcPts val="1100"/>
              </a:spcBef>
              <a:spcAft>
                <a:spcPts val="0"/>
              </a:spcAft>
              <a:buSzPts val="1200"/>
              <a:buNone/>
              <a:defRPr sz="1200"/>
            </a:lvl3pPr>
            <a:lvl4pPr marL="1828800" lvl="3" indent="-228600" algn="l">
              <a:spcBef>
                <a:spcPts val="1100"/>
              </a:spcBef>
              <a:spcAft>
                <a:spcPts val="0"/>
              </a:spcAft>
              <a:buSzPts val="1000"/>
              <a:buNone/>
              <a:defRPr sz="1000"/>
            </a:lvl4pPr>
            <a:lvl5pPr marL="2286000" lvl="4" indent="-228600" algn="l">
              <a:spcBef>
                <a:spcPts val="11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1"/>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body" idx="1"/>
          </p:nvPr>
        </p:nvSpPr>
        <p:spPr>
          <a:xfrm rot="5400000">
            <a:off x="2031207" y="1021557"/>
            <a:ext cx="4276725" cy="6996112"/>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2"/>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3800476" y="2790826"/>
            <a:ext cx="5986462" cy="1747837"/>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226219" y="1116807"/>
            <a:ext cx="5986462" cy="509587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grpSp>
        <p:nvGrpSpPr>
          <p:cNvPr id="11" name="Google Shape;11;p12"/>
          <p:cNvGrpSpPr/>
          <p:nvPr/>
        </p:nvGrpSpPr>
        <p:grpSpPr>
          <a:xfrm>
            <a:off x="-9525" y="-9525"/>
            <a:ext cx="10109200" cy="7577138"/>
            <a:chOff x="-6" y="-6"/>
            <a:chExt cx="6368" cy="4773"/>
          </a:xfrm>
        </p:grpSpPr>
        <p:sp>
          <p:nvSpPr>
            <p:cNvPr id="12" name="Google Shape;12;p12"/>
            <p:cNvSpPr/>
            <p:nvPr/>
          </p:nvSpPr>
          <p:spPr>
            <a:xfrm>
              <a:off x="-6" y="2787"/>
              <a:ext cx="317" cy="1980"/>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rgbClr val="5FCBEF">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13" name="Google Shape;13;p12"/>
            <p:cNvCxnSpPr/>
            <p:nvPr/>
          </p:nvCxnSpPr>
          <p:spPr>
            <a:xfrm rot="10800000" flipH="1">
              <a:off x="3563" y="2898"/>
              <a:ext cx="2792" cy="1864"/>
            </a:xfrm>
            <a:prstGeom prst="straightConnector1">
              <a:avLst/>
            </a:prstGeom>
            <a:noFill/>
            <a:ln w="9525" cap="rnd" cmpd="sng">
              <a:solidFill>
                <a:srgbClr val="5FCBEF">
                  <a:alpha val="69803"/>
                </a:srgbClr>
              </a:solidFill>
              <a:prstDash val="solid"/>
              <a:miter lim="800000"/>
              <a:headEnd type="none" w="med" len="med"/>
              <a:tailEnd type="none" w="med" len="med"/>
            </a:ln>
          </p:spPr>
        </p:cxnSp>
        <p:cxnSp>
          <p:nvCxnSpPr>
            <p:cNvPr id="14" name="Google Shape;14;p12"/>
            <p:cNvCxnSpPr/>
            <p:nvPr/>
          </p:nvCxnSpPr>
          <p:spPr>
            <a:xfrm>
              <a:off x="4891" y="0"/>
              <a:ext cx="845" cy="4761"/>
            </a:xfrm>
            <a:prstGeom prst="straightConnector1">
              <a:avLst/>
            </a:prstGeom>
            <a:noFill/>
            <a:ln w="9525" cap="rnd" cmpd="sng">
              <a:solidFill>
                <a:srgbClr val="5FCBEF">
                  <a:alpha val="69803"/>
                </a:srgbClr>
              </a:solidFill>
              <a:prstDash val="solid"/>
              <a:miter lim="800000"/>
              <a:headEnd type="none" w="med" len="med"/>
              <a:tailEnd type="none" w="med" len="med"/>
            </a:ln>
          </p:spPr>
        </p:cxnSp>
        <p:sp>
          <p:nvSpPr>
            <p:cNvPr id="15" name="Google Shape;15;p12"/>
            <p:cNvSpPr/>
            <p:nvPr/>
          </p:nvSpPr>
          <p:spPr>
            <a:xfrm>
              <a:off x="4786" y="0"/>
              <a:ext cx="1575" cy="4767"/>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68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 name="Google Shape;16;p12"/>
            <p:cNvSpPr/>
            <p:nvPr/>
          </p:nvSpPr>
          <p:spPr>
            <a:xfrm>
              <a:off x="5003" y="-6"/>
              <a:ext cx="1352" cy="47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 name="Google Shape;17;p12"/>
            <p:cNvSpPr/>
            <p:nvPr/>
          </p:nvSpPr>
          <p:spPr>
            <a:xfrm>
              <a:off x="4610" y="2722"/>
              <a:ext cx="1744" cy="2039"/>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882"/>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 name="Google Shape;18;p12"/>
            <p:cNvSpPr/>
            <p:nvPr/>
          </p:nvSpPr>
          <p:spPr>
            <a:xfrm>
              <a:off x="4868" y="-6"/>
              <a:ext cx="1487" cy="47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9" name="Google Shape;19;p12"/>
            <p:cNvSpPr/>
            <p:nvPr/>
          </p:nvSpPr>
          <p:spPr>
            <a:xfrm>
              <a:off x="5761" y="-6"/>
              <a:ext cx="594" cy="47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2E83C3">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 name="Google Shape;20;p12"/>
            <p:cNvSpPr/>
            <p:nvPr/>
          </p:nvSpPr>
          <p:spPr>
            <a:xfrm>
              <a:off x="5621" y="-6"/>
              <a:ext cx="740" cy="47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9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1" name="Google Shape;21;p12"/>
            <p:cNvSpPr/>
            <p:nvPr/>
          </p:nvSpPr>
          <p:spPr>
            <a:xfrm>
              <a:off x="5603" y="3398"/>
              <a:ext cx="759" cy="1363"/>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882"/>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sp>
        <p:nvSpPr>
          <p:cNvPr id="22" name="Google Shape;22;p12"/>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marR="0" lvl="0"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5pPr>
            <a:lvl6pPr marR="0" lvl="5"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6pPr>
            <a:lvl7pPr marR="0" lvl="6"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7pPr>
            <a:lvl8pPr marR="0" lvl="7"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8pPr>
            <a:lvl9pPr marR="0" lvl="8"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23" name="Google Shape;23;p12"/>
          <p:cNvSpPr txBox="1">
            <a:spLocks noGrp="1"/>
          </p:cNvSpPr>
          <p:nvPr>
            <p:ph type="body" idx="1"/>
          </p:nvPr>
        </p:nvSpPr>
        <p:spPr>
          <a:xfrm>
            <a:off x="671513" y="2381250"/>
            <a:ext cx="6996112" cy="4276725"/>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1100"/>
              </a:spcBef>
              <a:spcAft>
                <a:spcPts val="0"/>
              </a:spcAft>
              <a:buSzPts val="1400"/>
              <a:buNone/>
              <a:defRPr sz="1900" b="0" i="0" u="none" strike="noStrike" cap="none">
                <a:solidFill>
                  <a:srgbClr val="404040"/>
                </a:solidFill>
                <a:latin typeface="Trebuchet MS"/>
                <a:ea typeface="Trebuchet MS"/>
                <a:cs typeface="Trebuchet MS"/>
                <a:sym typeface="Trebuchet MS"/>
              </a:defRPr>
            </a:lvl1pPr>
            <a:lvl2pPr marL="914400" marR="0" lvl="1" indent="-228600" algn="l" rtl="0">
              <a:spcBef>
                <a:spcPts val="1100"/>
              </a:spcBef>
              <a:spcAft>
                <a:spcPts val="0"/>
              </a:spcAft>
              <a:buSzPts val="1400"/>
              <a:buNone/>
              <a:defRPr sz="1700" b="0" i="0" u="none" strike="noStrike" cap="none">
                <a:solidFill>
                  <a:srgbClr val="404040"/>
                </a:solidFill>
                <a:latin typeface="Trebuchet MS"/>
                <a:ea typeface="Trebuchet MS"/>
                <a:cs typeface="Trebuchet MS"/>
                <a:sym typeface="Trebuchet MS"/>
              </a:defRPr>
            </a:lvl2pPr>
            <a:lvl3pPr marL="1371600" marR="0" lvl="2" indent="-228600" algn="l" rtl="0">
              <a:spcBef>
                <a:spcPts val="1100"/>
              </a:spcBef>
              <a:spcAft>
                <a:spcPts val="0"/>
              </a:spcAft>
              <a:buSzPts val="1400"/>
              <a:buNone/>
              <a:defRPr sz="1500" b="0" i="0" u="none" strike="noStrike" cap="none">
                <a:solidFill>
                  <a:srgbClr val="404040"/>
                </a:solidFill>
                <a:latin typeface="Trebuchet MS"/>
                <a:ea typeface="Trebuchet MS"/>
                <a:cs typeface="Trebuchet MS"/>
                <a:sym typeface="Trebuchet MS"/>
              </a:defRPr>
            </a:lvl3pPr>
            <a:lvl4pPr marL="1828800" marR="0" lvl="3" indent="-228600" algn="l" rtl="0">
              <a:spcBef>
                <a:spcPts val="1100"/>
              </a:spcBef>
              <a:spcAft>
                <a:spcPts val="0"/>
              </a:spcAft>
              <a:buSzPts val="1400"/>
              <a:buNone/>
              <a:defRPr sz="1300" b="0" i="0" u="none" strike="noStrike" cap="none">
                <a:solidFill>
                  <a:srgbClr val="404040"/>
                </a:solidFill>
                <a:latin typeface="Trebuchet MS"/>
                <a:ea typeface="Trebuchet MS"/>
                <a:cs typeface="Trebuchet MS"/>
                <a:sym typeface="Trebuchet MS"/>
              </a:defRPr>
            </a:lvl4pPr>
            <a:lvl5pPr marL="2286000" marR="0" lvl="4" indent="-228600" algn="l" rtl="0">
              <a:spcBef>
                <a:spcPts val="1100"/>
              </a:spcBef>
              <a:spcAft>
                <a:spcPts val="0"/>
              </a:spcAft>
              <a:buSzPts val="1400"/>
              <a:buNone/>
              <a:defRPr sz="1300" b="0" i="0" u="none" strike="noStrike" cap="none">
                <a:solidFill>
                  <a:srgbClr val="404040"/>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2"/>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marR="0" lvl="0" algn="r" rtl="0">
              <a:spcBef>
                <a:spcPts val="0"/>
              </a:spcBef>
              <a:spcAft>
                <a:spcPts val="0"/>
              </a:spcAft>
              <a:buClr>
                <a:srgbClr val="898989"/>
              </a:buClr>
              <a:buSzPts val="900"/>
              <a:buFont typeface="Times New Roman"/>
              <a:buNone/>
              <a:defRPr sz="900">
                <a:solidFill>
                  <a:srgbClr val="898989"/>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12"/>
          <p:cNvSpPr txBox="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 name="Google Shape;26;p12"/>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marR="0" lvl="0"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1pPr>
            <a:lvl2pPr marL="0" marR="0" lvl="1"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2pPr>
            <a:lvl3pPr marL="0" marR="0" lvl="2"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3pPr>
            <a:lvl4pPr marL="0" marR="0" lvl="3"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4pPr>
            <a:lvl5pPr marL="0" marR="0" lvl="4"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5pPr>
            <a:lvl6pPr marL="0" marR="0" lvl="5"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6pPr>
            <a:lvl7pPr marL="0" marR="0" lvl="6"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7pPr>
            <a:lvl8pPr marL="0" marR="0" lvl="7"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8pPr>
            <a:lvl9pPr marL="0" marR="0" lvl="8"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
          <p:cNvSpPr/>
          <p:nvPr/>
        </p:nvSpPr>
        <p:spPr>
          <a:xfrm>
            <a:off x="503238"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WORKLY -</a:t>
            </a:r>
            <a:r>
              <a:rPr lang="en-IN" sz="3600" dirty="0">
                <a:solidFill>
                  <a:srgbClr val="000000"/>
                </a:solidFill>
                <a:latin typeface="Times New Roman"/>
                <a:ea typeface="Times New Roman"/>
                <a:cs typeface="Times New Roman"/>
                <a:sym typeface="Times New Roman"/>
              </a:rPr>
              <a:t>Employee Management System</a:t>
            </a:r>
            <a:endParaRPr lang="en-IN" dirty="0">
              <a:ea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lang="en-IN" sz="3200"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lang="en-IN" sz="3200"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IN" sz="3200" dirty="0">
                <a:solidFill>
                  <a:srgbClr val="000000"/>
                </a:solidFill>
                <a:latin typeface="Times New Roman"/>
                <a:ea typeface="Times New Roman"/>
                <a:cs typeface="Times New Roman"/>
                <a:sym typeface="Times New Roman"/>
              </a:rPr>
              <a:t>20104043    </a:t>
            </a:r>
            <a:r>
              <a:rPr lang="en-IN" sz="3200" dirty="0" err="1">
                <a:solidFill>
                  <a:srgbClr val="000000"/>
                </a:solidFill>
                <a:latin typeface="Times New Roman"/>
                <a:ea typeface="Times New Roman"/>
                <a:cs typeface="Times New Roman"/>
                <a:sym typeface="Times New Roman"/>
              </a:rPr>
              <a:t>Lakshit</a:t>
            </a:r>
            <a:r>
              <a:rPr lang="en-IN" sz="3200" dirty="0">
                <a:solidFill>
                  <a:srgbClr val="000000"/>
                </a:solidFill>
                <a:latin typeface="Times New Roman"/>
                <a:ea typeface="Times New Roman"/>
                <a:cs typeface="Times New Roman"/>
                <a:sym typeface="Times New Roman"/>
              </a:rPr>
              <a:t> Patil</a:t>
            </a:r>
            <a:endParaRPr lang="en-IN" dirty="0"/>
          </a:p>
          <a:p>
            <a:pPr marL="0" marR="0" lvl="0" indent="0" algn="ctr" rtl="0">
              <a:lnSpc>
                <a:spcPct val="93000"/>
              </a:lnSpc>
              <a:spcBef>
                <a:spcPts val="0"/>
              </a:spcBef>
              <a:spcAft>
                <a:spcPts val="0"/>
              </a:spcAft>
              <a:buClr>
                <a:srgbClr val="000000"/>
              </a:buClr>
              <a:buSzPts val="3200"/>
              <a:buFont typeface="Times New Roman"/>
              <a:buNone/>
            </a:pPr>
            <a:r>
              <a:rPr lang="en-IN" sz="3200" dirty="0">
                <a:latin typeface="Times New Roman"/>
                <a:ea typeface="Times New Roman"/>
                <a:cs typeface="Times New Roman"/>
                <a:sym typeface="Times New Roman"/>
              </a:rPr>
              <a:t>  </a:t>
            </a:r>
            <a:r>
              <a:rPr lang="en-IN" sz="3200" dirty="0">
                <a:solidFill>
                  <a:srgbClr val="000000"/>
                </a:solidFill>
                <a:latin typeface="Times New Roman"/>
                <a:ea typeface="Times New Roman"/>
                <a:cs typeface="Times New Roman"/>
                <a:sym typeface="Times New Roman"/>
              </a:rPr>
              <a:t>20104102    Kritika </a:t>
            </a:r>
            <a:r>
              <a:rPr lang="en-IN" sz="3200" dirty="0" err="1">
                <a:solidFill>
                  <a:srgbClr val="000000"/>
                </a:solidFill>
                <a:latin typeface="Times New Roman"/>
                <a:ea typeface="Times New Roman"/>
                <a:cs typeface="Times New Roman"/>
                <a:sym typeface="Times New Roman"/>
              </a:rPr>
              <a:t>Donde</a:t>
            </a:r>
            <a:endParaRPr dirty="0"/>
          </a:p>
          <a:p>
            <a:pPr marL="0" marR="0" lvl="0" indent="0" algn="ctr" rtl="0">
              <a:lnSpc>
                <a:spcPct val="93000"/>
              </a:lnSpc>
              <a:spcBef>
                <a:spcPts val="0"/>
              </a:spcBef>
              <a:spcAft>
                <a:spcPts val="0"/>
              </a:spcAft>
              <a:buClr>
                <a:srgbClr val="000000"/>
              </a:buClr>
              <a:buSzPts val="3200"/>
              <a:buFont typeface="Times New Roman"/>
              <a:buNone/>
            </a:pPr>
            <a:r>
              <a:rPr lang="en-IN" sz="3200" dirty="0">
                <a:solidFill>
                  <a:srgbClr val="000000"/>
                </a:solidFill>
                <a:latin typeface="Times New Roman"/>
                <a:ea typeface="Times New Roman"/>
                <a:cs typeface="Times New Roman"/>
                <a:sym typeface="Times New Roman"/>
              </a:rPr>
              <a:t>  20104126    Disha Panchal</a:t>
            </a:r>
            <a:endParaRPr dirty="0"/>
          </a:p>
          <a:p>
            <a:pPr marL="0" marR="0" lvl="0" indent="0" algn="ctr" rtl="0">
              <a:lnSpc>
                <a:spcPct val="93000"/>
              </a:lnSpc>
              <a:spcBef>
                <a:spcPts val="0"/>
              </a:spcBef>
              <a:spcAft>
                <a:spcPts val="0"/>
              </a:spcAft>
              <a:buClr>
                <a:srgbClr val="000000"/>
              </a:buClr>
              <a:buSzPts val="3200"/>
              <a:buFont typeface="Times New Roman"/>
              <a:buNone/>
            </a:pPr>
            <a:endParaRPr sz="3200"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imes New Roman"/>
              <a:buNone/>
            </a:pPr>
            <a:endParaRPr sz="3200"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lang="en-IN" sz="3200"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IN" sz="2800" b="1" dirty="0">
                <a:solidFill>
                  <a:srgbClr val="000000"/>
                </a:solidFill>
                <a:latin typeface="Times New Roman"/>
                <a:ea typeface="Times New Roman"/>
                <a:cs typeface="Times New Roman"/>
                <a:sym typeface="Times New Roman"/>
              </a:rPr>
              <a:t>Project Guide</a:t>
            </a:r>
          </a:p>
          <a:p>
            <a:pPr marL="0" marR="0" lvl="0" indent="0" algn="ctr" rtl="0">
              <a:lnSpc>
                <a:spcPct val="93000"/>
              </a:lnSpc>
              <a:spcBef>
                <a:spcPts val="0"/>
              </a:spcBef>
              <a:spcAft>
                <a:spcPts val="0"/>
              </a:spcAft>
              <a:buClr>
                <a:srgbClr val="000000"/>
              </a:buClr>
              <a:buSzPts val="2400"/>
              <a:buFont typeface="Times New Roman"/>
              <a:buNone/>
            </a:pPr>
            <a:r>
              <a:rPr lang="en-IN" sz="2400" b="1" dirty="0">
                <a:latin typeface="Times New Roman"/>
                <a:ea typeface="Times New Roman"/>
                <a:cs typeface="Times New Roman"/>
                <a:sym typeface="Times New Roman"/>
              </a:rPr>
              <a:t>   Mrs</a:t>
            </a:r>
            <a:r>
              <a:rPr lang="en-IN" sz="2400" b="1" dirty="0">
                <a:solidFill>
                  <a:srgbClr val="000000"/>
                </a:solidFill>
                <a:latin typeface="Times New Roman"/>
                <a:ea typeface="Times New Roman"/>
                <a:cs typeface="Times New Roman"/>
                <a:sym typeface="Times New Roman"/>
              </a:rPr>
              <a:t>. </a:t>
            </a:r>
            <a:r>
              <a:rPr lang="en-IN" sz="2400" b="1" dirty="0" err="1">
                <a:latin typeface="Times New Roman"/>
                <a:ea typeface="Times New Roman"/>
                <a:cs typeface="Times New Roman"/>
                <a:sym typeface="Times New Roman"/>
              </a:rPr>
              <a:t>Rujata</a:t>
            </a:r>
            <a:r>
              <a:rPr lang="en-IN" sz="2400" b="1" dirty="0">
                <a:latin typeface="Times New Roman"/>
                <a:ea typeface="Times New Roman"/>
                <a:cs typeface="Times New Roman"/>
                <a:sym typeface="Times New Roman"/>
              </a:rPr>
              <a:t> Chaudhari</a:t>
            </a:r>
            <a:endParaRPr lang="en-IN" dirty="0"/>
          </a:p>
        </p:txBody>
      </p:sp>
      <p:pic>
        <p:nvPicPr>
          <p:cNvPr id="321" name="Google Shape;321;p1"/>
          <p:cNvPicPr preferRelativeResize="0"/>
          <p:nvPr/>
        </p:nvPicPr>
        <p:blipFill rotWithShape="1">
          <a:blip r:embed="rId3">
            <a:alphaModFix/>
          </a:blip>
          <a:srcRect/>
          <a:stretch/>
        </p:blipFill>
        <p:spPr>
          <a:xfrm>
            <a:off x="144463" y="1588"/>
            <a:ext cx="9936162" cy="1871662"/>
          </a:xfrm>
          <a:prstGeom prst="rect">
            <a:avLst/>
          </a:prstGeom>
          <a:noFill/>
          <a:ln>
            <a:noFill/>
          </a:ln>
        </p:spPr>
      </p:pic>
      <p:cxnSp>
        <p:nvCxnSpPr>
          <p:cNvPr id="322" name="Google Shape;322;p1"/>
          <p:cNvCxnSpPr/>
          <p:nvPr/>
        </p:nvCxnSpPr>
        <p:spPr>
          <a:xfrm>
            <a:off x="0" y="1743075"/>
            <a:ext cx="10080625" cy="1588"/>
          </a:xfrm>
          <a:prstGeom prst="straightConnector1">
            <a:avLst/>
          </a:prstGeom>
          <a:noFill/>
          <a:ln w="25550" cap="rnd" cmpd="sng">
            <a:solidFill>
              <a:srgbClr val="000000"/>
            </a:solidFill>
            <a:prstDash val="solid"/>
            <a:miter lim="800000"/>
            <a:headEnd type="none" w="med" len="med"/>
            <a:tailEnd type="none" w="med" len="med"/>
          </a:ln>
          <a:effectLst>
            <a:outerShdw dist="12600" dir="5400000" algn="ctr" rotWithShape="0">
              <a:srgbClr val="000000">
                <a:alpha val="3490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8. Technology Stack</a:t>
            </a:r>
            <a:endParaRPr/>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just" rtl="0">
              <a:lnSpc>
                <a:spcPct val="150000"/>
              </a:lnSpc>
              <a:spcBef>
                <a:spcPts val="0"/>
              </a:spcBef>
              <a:spcAft>
                <a:spcPts val="0"/>
              </a:spcAft>
              <a:buNone/>
            </a:pPr>
            <a:r>
              <a:rPr lang="en-IN" sz="2400" dirty="0">
                <a:solidFill>
                  <a:srgbClr val="000000"/>
                </a:solidFill>
                <a:latin typeface="Times New Roman"/>
                <a:ea typeface="Times New Roman"/>
                <a:cs typeface="Times New Roman"/>
                <a:sym typeface="Times New Roman"/>
              </a:rPr>
              <a:t>Frontend :-Html(Hypertext Markup Language) , CSS, Bootstrap.</a:t>
            </a:r>
            <a:endParaRPr sz="2400" dirty="0">
              <a:solidFill>
                <a:srgbClr val="000000"/>
              </a:solidFill>
              <a:latin typeface="Times New Roman"/>
              <a:ea typeface="Times New Roman"/>
              <a:cs typeface="Times New Roman"/>
              <a:sym typeface="Times New Roman"/>
            </a:endParaRPr>
          </a:p>
          <a:p>
            <a:pPr marL="106363" marR="0" lvl="0" indent="0" algn="just" rtl="0">
              <a:lnSpc>
                <a:spcPct val="150000"/>
              </a:lnSpc>
              <a:spcBef>
                <a:spcPts val="1413"/>
              </a:spcBef>
              <a:spcAft>
                <a:spcPts val="0"/>
              </a:spcAft>
              <a:buNone/>
            </a:pPr>
            <a:r>
              <a:rPr lang="en-IN" sz="2400" dirty="0">
                <a:solidFill>
                  <a:srgbClr val="000000"/>
                </a:solidFill>
                <a:latin typeface="Times New Roman"/>
                <a:ea typeface="Times New Roman"/>
                <a:cs typeface="Times New Roman"/>
                <a:sym typeface="Times New Roman"/>
              </a:rPr>
              <a:t>Backend :- </a:t>
            </a:r>
            <a:r>
              <a:rPr lang="en-IN" sz="2400" dirty="0" err="1">
                <a:solidFill>
                  <a:srgbClr val="000000"/>
                </a:solidFill>
                <a:latin typeface="Times New Roman"/>
                <a:ea typeface="Times New Roman"/>
                <a:cs typeface="Times New Roman"/>
                <a:sym typeface="Times New Roman"/>
              </a:rPr>
              <a:t>MySql</a:t>
            </a:r>
            <a:r>
              <a:rPr lang="en-IN" sz="2400" dirty="0">
                <a:solidFill>
                  <a:srgbClr val="000000"/>
                </a:solidFill>
                <a:latin typeface="Times New Roman"/>
                <a:ea typeface="Times New Roman"/>
                <a:cs typeface="Times New Roman"/>
                <a:sym typeface="Times New Roman"/>
              </a:rPr>
              <a:t> </a:t>
            </a:r>
            <a:endParaRPr sz="2400" dirty="0">
              <a:solidFill>
                <a:srgbClr val="000000"/>
              </a:solidFill>
              <a:latin typeface="Times New Roman"/>
              <a:ea typeface="Times New Roman"/>
              <a:cs typeface="Times New Roman"/>
              <a:sym typeface="Times New Roman"/>
            </a:endParaRPr>
          </a:p>
          <a:p>
            <a:pPr marL="106363" marR="0" lvl="0" indent="0" algn="just" rtl="0">
              <a:lnSpc>
                <a:spcPct val="150000"/>
              </a:lnSpc>
              <a:spcBef>
                <a:spcPts val="1413"/>
              </a:spcBef>
              <a:spcAft>
                <a:spcPts val="0"/>
              </a:spcAft>
              <a:buNone/>
            </a:pPr>
            <a:r>
              <a:rPr lang="en-IN" sz="2400" dirty="0">
                <a:solidFill>
                  <a:srgbClr val="000000"/>
                </a:solidFill>
                <a:latin typeface="Times New Roman"/>
                <a:ea typeface="Times New Roman"/>
                <a:cs typeface="Times New Roman"/>
                <a:sym typeface="Times New Roman"/>
              </a:rPr>
              <a:t>IDE : Sublime</a:t>
            </a:r>
            <a:endParaRPr dirty="0"/>
          </a:p>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pic>
        <p:nvPicPr>
          <p:cNvPr id="396" name="Google Shape;396;p10"/>
          <p:cNvPicPr preferRelativeResize="0"/>
          <p:nvPr/>
        </p:nvPicPr>
        <p:blipFill rotWithShape="1">
          <a:blip r:embed="rId3">
            <a:alphaModFix/>
          </a:blip>
          <a:srcRect/>
          <a:stretch/>
        </p:blipFill>
        <p:spPr>
          <a:xfrm>
            <a:off x="723545" y="4248546"/>
            <a:ext cx="2406216" cy="2426205"/>
          </a:xfrm>
          <a:prstGeom prst="rect">
            <a:avLst/>
          </a:prstGeom>
          <a:noFill/>
          <a:ln>
            <a:noFill/>
          </a:ln>
        </p:spPr>
      </p:pic>
      <p:pic>
        <p:nvPicPr>
          <p:cNvPr id="397" name="Google Shape;397;p10"/>
          <p:cNvPicPr preferRelativeResize="0"/>
          <p:nvPr/>
        </p:nvPicPr>
        <p:blipFill rotWithShape="1">
          <a:blip r:embed="rId4">
            <a:alphaModFix/>
          </a:blip>
          <a:srcRect/>
          <a:stretch/>
        </p:blipFill>
        <p:spPr>
          <a:xfrm>
            <a:off x="3685047" y="4160838"/>
            <a:ext cx="1846313" cy="2601623"/>
          </a:xfrm>
          <a:prstGeom prst="rect">
            <a:avLst/>
          </a:prstGeom>
          <a:noFill/>
          <a:ln>
            <a:noFill/>
          </a:ln>
        </p:spPr>
      </p:pic>
      <p:pic>
        <p:nvPicPr>
          <p:cNvPr id="398" name="Google Shape;398;p10"/>
          <p:cNvPicPr preferRelativeResize="0"/>
          <p:nvPr/>
        </p:nvPicPr>
        <p:blipFill rotWithShape="1">
          <a:blip r:embed="rId5">
            <a:alphaModFix/>
          </a:blip>
          <a:srcRect/>
          <a:stretch/>
        </p:blipFill>
        <p:spPr>
          <a:xfrm>
            <a:off x="6185446" y="4647096"/>
            <a:ext cx="1922750" cy="1629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 </a:t>
            </a:r>
            <a:r>
              <a:rPr lang="en-IN" sz="3600" b="1" dirty="0">
                <a:latin typeface="Times New Roman"/>
                <a:ea typeface="Times New Roman"/>
                <a:cs typeface="Times New Roman"/>
                <a:sym typeface="Times New Roman"/>
              </a:rPr>
              <a:t>9. Suggestions in Review-1</a:t>
            </a:r>
            <a:endParaRPr dirty="0"/>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449263" marR="0" lvl="0" indent="-342900" algn="l" rtl="0">
              <a:lnSpc>
                <a:spcPct val="150000"/>
              </a:lnSpc>
              <a:spcBef>
                <a:spcPts val="1413"/>
              </a:spcBef>
              <a:spcAft>
                <a:spcPts val="0"/>
              </a:spcAft>
              <a:buFont typeface="Arial" panose="020B0604020202020204" pitchFamily="34" charset="0"/>
              <a:buChar char="•"/>
            </a:pPr>
            <a:r>
              <a:rPr lang="en-US" sz="2400" dirty="0">
                <a:latin typeface="Times New Roman"/>
                <a:ea typeface="Times New Roman"/>
                <a:cs typeface="Times New Roman"/>
                <a:sym typeface="Times New Roman"/>
              </a:rPr>
              <a:t>T</a:t>
            </a:r>
            <a:r>
              <a:rPr lang="en-US" sz="2400" dirty="0">
                <a:solidFill>
                  <a:srgbClr val="000000"/>
                </a:solidFill>
                <a:latin typeface="Times New Roman"/>
                <a:ea typeface="Times New Roman"/>
                <a:cs typeface="Times New Roman"/>
                <a:sym typeface="Times New Roman"/>
              </a:rPr>
              <a:t>o add an option of timesheet </a:t>
            </a:r>
            <a:r>
              <a:rPr lang="en-US" sz="2400">
                <a:solidFill>
                  <a:srgbClr val="000000"/>
                </a:solidFill>
                <a:latin typeface="Times New Roman"/>
                <a:ea typeface="Times New Roman"/>
                <a:cs typeface="Times New Roman"/>
                <a:sym typeface="Times New Roman"/>
              </a:rPr>
              <a:t>and games</a:t>
            </a:r>
            <a:r>
              <a:rPr lang="en-US" sz="2400" dirty="0">
                <a:solidFill>
                  <a:srgbClr val="000000"/>
                </a:solidFill>
                <a:latin typeface="Times New Roman"/>
                <a:ea typeface="Times New Roman"/>
                <a:cs typeface="Times New Roman"/>
                <a:sym typeface="Times New Roman"/>
              </a:rPr>
              <a:t>.</a:t>
            </a:r>
          </a:p>
          <a:p>
            <a:pPr marL="449263" marR="0" lvl="0" indent="-342900" algn="l" rtl="0">
              <a:lnSpc>
                <a:spcPct val="150000"/>
              </a:lnSpc>
              <a:spcBef>
                <a:spcPts val="1413"/>
              </a:spcBef>
              <a:spcAft>
                <a:spcPts val="0"/>
              </a:spcAft>
              <a:buFont typeface="Arial" panose="020B0604020202020204" pitchFamily="34" charset="0"/>
              <a:buChar char="•"/>
            </a:pPr>
            <a:r>
              <a:rPr lang="en-US" sz="2400" dirty="0">
                <a:latin typeface="Times New Roman"/>
                <a:ea typeface="Times New Roman"/>
                <a:cs typeface="Times New Roman"/>
                <a:sym typeface="Times New Roman"/>
              </a:rPr>
              <a:t>To make changes in use case diagram.</a:t>
            </a:r>
          </a:p>
          <a:p>
            <a:pPr marL="449263" marR="0" lvl="0" indent="-342900" algn="l" rtl="0">
              <a:lnSpc>
                <a:spcPct val="150000"/>
              </a:lnSpc>
              <a:spcBef>
                <a:spcPts val="1413"/>
              </a:spcBef>
              <a:spcAft>
                <a:spcPts val="0"/>
              </a:spcAft>
              <a:buFont typeface="Arial" panose="020B0604020202020204" pitchFamily="34" charset="0"/>
              <a:buChar char="•"/>
            </a:pPr>
            <a:r>
              <a:rPr lang="en-US" sz="2400" dirty="0">
                <a:latin typeface="Times New Roman"/>
                <a:ea typeface="Times New Roman"/>
                <a:cs typeface="Times New Roman"/>
                <a:sym typeface="Times New Roman"/>
              </a:rPr>
              <a:t>To change homepage.</a:t>
            </a:r>
          </a:p>
          <a:p>
            <a:pPr marL="106363" marR="0" lvl="0" algn="l" rtl="0">
              <a:lnSpc>
                <a:spcPct val="150000"/>
              </a:lnSpc>
              <a:spcBef>
                <a:spcPts val="1413"/>
              </a:spcBef>
              <a:spcAft>
                <a:spcPts val="0"/>
              </a:spcAft>
            </a:pPr>
            <a:endParaRPr sz="2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8414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3128-A295-B398-8B25-A72E0603E980}"/>
              </a:ext>
            </a:extLst>
          </p:cNvPr>
          <p:cNvSpPr>
            <a:spLocks noGrp="1"/>
          </p:cNvSpPr>
          <p:nvPr>
            <p:ph type="title"/>
          </p:nvPr>
        </p:nvSpPr>
        <p:spPr>
          <a:xfrm>
            <a:off x="288636" y="1158965"/>
            <a:ext cx="1966883" cy="492547"/>
          </a:xfrm>
        </p:spPr>
        <p:txBody>
          <a:bodyPr/>
          <a:lstStyle/>
          <a:p>
            <a:r>
              <a:rPr lang="en-IN" sz="2400" dirty="0">
                <a:solidFill>
                  <a:schemeClr val="tx1"/>
                </a:solidFill>
                <a:latin typeface="Times New Roman" panose="02020603050405020304" pitchFamily="18" charset="0"/>
                <a:cs typeface="Times New Roman" panose="02020603050405020304" pitchFamily="18" charset="0"/>
              </a:rPr>
              <a:t>Home Page:</a:t>
            </a:r>
          </a:p>
        </p:txBody>
      </p:sp>
      <p:sp>
        <p:nvSpPr>
          <p:cNvPr id="3" name="Google Shape;394;p10">
            <a:extLst>
              <a:ext uri="{FF2B5EF4-FFF2-40B4-BE49-F238E27FC236}">
                <a16:creationId xmlns:a16="http://schemas.microsoft.com/office/drawing/2014/main" id="{150C369C-8B19-E61E-5783-E4DFD06F1319}"/>
              </a:ext>
            </a:extLst>
          </p:cNvPr>
          <p:cNvSpPr/>
          <p:nvPr/>
        </p:nvSpPr>
        <p:spPr>
          <a:xfrm>
            <a:off x="288636" y="268968"/>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latin typeface="Times New Roman"/>
                <a:cs typeface="Times New Roman"/>
                <a:sym typeface="Times New Roman"/>
              </a:rPr>
              <a:t>10. Result and Discussion</a:t>
            </a:r>
            <a:endParaRPr dirty="0"/>
          </a:p>
        </p:txBody>
      </p:sp>
      <p:pic>
        <p:nvPicPr>
          <p:cNvPr id="4" name="Picture 3">
            <a:extLst>
              <a:ext uri="{FF2B5EF4-FFF2-40B4-BE49-F238E27FC236}">
                <a16:creationId xmlns:a16="http://schemas.microsoft.com/office/drawing/2014/main" id="{0183BB14-4AF8-272B-ED73-1C3F1452ACB0}"/>
              </a:ext>
            </a:extLst>
          </p:cNvPr>
          <p:cNvPicPr>
            <a:picLocks noChangeAspect="1"/>
          </p:cNvPicPr>
          <p:nvPr/>
        </p:nvPicPr>
        <p:blipFill>
          <a:blip r:embed="rId2"/>
          <a:stretch>
            <a:fillRect/>
          </a:stretch>
        </p:blipFill>
        <p:spPr>
          <a:xfrm>
            <a:off x="288636" y="1798783"/>
            <a:ext cx="9410927" cy="5172075"/>
          </a:xfrm>
          <a:prstGeom prst="rect">
            <a:avLst/>
          </a:prstGeom>
        </p:spPr>
      </p:pic>
    </p:spTree>
    <p:extLst>
      <p:ext uri="{BB962C8B-B14F-4D97-AF65-F5344CB8AC3E}">
        <p14:creationId xmlns:p14="http://schemas.microsoft.com/office/powerpoint/2010/main" val="292896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06249E-104D-56C4-E477-65273BDD5858}"/>
              </a:ext>
            </a:extLst>
          </p:cNvPr>
          <p:cNvPicPr>
            <a:picLocks noChangeAspect="1"/>
          </p:cNvPicPr>
          <p:nvPr/>
        </p:nvPicPr>
        <p:blipFill>
          <a:blip r:embed="rId2"/>
          <a:stretch>
            <a:fillRect/>
          </a:stretch>
        </p:blipFill>
        <p:spPr>
          <a:xfrm>
            <a:off x="288636" y="1405238"/>
            <a:ext cx="9405257" cy="5081424"/>
          </a:xfrm>
          <a:prstGeom prst="rect">
            <a:avLst/>
          </a:prstGeom>
        </p:spPr>
      </p:pic>
      <p:sp>
        <p:nvSpPr>
          <p:cNvPr id="2" name="Title 1">
            <a:extLst>
              <a:ext uri="{FF2B5EF4-FFF2-40B4-BE49-F238E27FC236}">
                <a16:creationId xmlns:a16="http://schemas.microsoft.com/office/drawing/2014/main" id="{55F5DC04-52BF-45AB-D5C4-C1D975E5E29D}"/>
              </a:ext>
            </a:extLst>
          </p:cNvPr>
          <p:cNvSpPr txBox="1">
            <a:spLocks/>
          </p:cNvSpPr>
          <p:nvPr/>
        </p:nvSpPr>
        <p:spPr>
          <a:xfrm>
            <a:off x="288636" y="580466"/>
            <a:ext cx="2424084" cy="49254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chemeClr val="tx1"/>
                </a:solidFill>
                <a:latin typeface="Times New Roman" panose="02020603050405020304" pitchFamily="18" charset="0"/>
                <a:cs typeface="Times New Roman" panose="02020603050405020304" pitchFamily="18" charset="0"/>
              </a:rPr>
              <a:t>About Us Page:</a:t>
            </a:r>
          </a:p>
        </p:txBody>
      </p:sp>
    </p:spTree>
    <p:extLst>
      <p:ext uri="{BB962C8B-B14F-4D97-AF65-F5344CB8AC3E}">
        <p14:creationId xmlns:p14="http://schemas.microsoft.com/office/powerpoint/2010/main" val="374064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FFB68-0F3B-2D49-3EF0-C42FA879A59C}"/>
              </a:ext>
            </a:extLst>
          </p:cNvPr>
          <p:cNvPicPr>
            <a:picLocks noChangeAspect="1"/>
          </p:cNvPicPr>
          <p:nvPr/>
        </p:nvPicPr>
        <p:blipFill>
          <a:blip r:embed="rId2"/>
          <a:stretch>
            <a:fillRect/>
          </a:stretch>
        </p:blipFill>
        <p:spPr>
          <a:xfrm>
            <a:off x="141514" y="1232347"/>
            <a:ext cx="9797596" cy="5094980"/>
          </a:xfrm>
          <a:prstGeom prst="rect">
            <a:avLst/>
          </a:prstGeom>
        </p:spPr>
      </p:pic>
      <p:sp>
        <p:nvSpPr>
          <p:cNvPr id="2" name="Title 1">
            <a:extLst>
              <a:ext uri="{FF2B5EF4-FFF2-40B4-BE49-F238E27FC236}">
                <a16:creationId xmlns:a16="http://schemas.microsoft.com/office/drawing/2014/main" id="{57D2ECAA-9C3B-D723-EC52-F72921E64B9F}"/>
              </a:ext>
            </a:extLst>
          </p:cNvPr>
          <p:cNvSpPr txBox="1">
            <a:spLocks/>
          </p:cNvSpPr>
          <p:nvPr/>
        </p:nvSpPr>
        <p:spPr>
          <a:xfrm>
            <a:off x="288636" y="739800"/>
            <a:ext cx="2678084" cy="49254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chemeClr val="tx1"/>
                </a:solidFill>
                <a:latin typeface="Times New Roman" panose="02020603050405020304" pitchFamily="18" charset="0"/>
                <a:cs typeface="Times New Roman" panose="02020603050405020304" pitchFamily="18" charset="0"/>
              </a:rPr>
              <a:t>Contact Us Page:</a:t>
            </a:r>
          </a:p>
        </p:txBody>
      </p:sp>
    </p:spTree>
    <p:extLst>
      <p:ext uri="{BB962C8B-B14F-4D97-AF65-F5344CB8AC3E}">
        <p14:creationId xmlns:p14="http://schemas.microsoft.com/office/powerpoint/2010/main" val="122395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9946B-AEEE-752B-915E-DC08CE5DC30A}"/>
              </a:ext>
            </a:extLst>
          </p:cNvPr>
          <p:cNvPicPr>
            <a:picLocks noChangeAspect="1"/>
          </p:cNvPicPr>
          <p:nvPr/>
        </p:nvPicPr>
        <p:blipFill>
          <a:blip r:embed="rId2"/>
          <a:stretch>
            <a:fillRect/>
          </a:stretch>
        </p:blipFill>
        <p:spPr>
          <a:xfrm>
            <a:off x="195942" y="1574077"/>
            <a:ext cx="9688739" cy="5064662"/>
          </a:xfrm>
          <a:prstGeom prst="rect">
            <a:avLst/>
          </a:prstGeom>
        </p:spPr>
      </p:pic>
      <p:sp>
        <p:nvSpPr>
          <p:cNvPr id="4" name="TextBox 3">
            <a:extLst>
              <a:ext uri="{FF2B5EF4-FFF2-40B4-BE49-F238E27FC236}">
                <a16:creationId xmlns:a16="http://schemas.microsoft.com/office/drawing/2014/main" id="{6B6FF609-2728-8B68-953E-7ACA814E27D7}"/>
              </a:ext>
            </a:extLst>
          </p:cNvPr>
          <p:cNvSpPr txBox="1"/>
          <p:nvPr/>
        </p:nvSpPr>
        <p:spPr>
          <a:xfrm>
            <a:off x="195942" y="546989"/>
            <a:ext cx="5059680" cy="400110"/>
          </a:xfrm>
          <a:prstGeom prst="rect">
            <a:avLst/>
          </a:prstGeom>
          <a:noFill/>
        </p:spPr>
        <p:txBody>
          <a:bodyPr wrap="square">
            <a:spAutoFit/>
          </a:bodyPr>
          <a:lstStyle/>
          <a:p>
            <a:r>
              <a:rPr lang="en-IN" sz="2000" dirty="0">
                <a:solidFill>
                  <a:schemeClr val="tx1"/>
                </a:solidFill>
                <a:latin typeface="Times New Roman" panose="02020603050405020304" pitchFamily="18" charset="0"/>
                <a:cs typeface="Times New Roman" panose="02020603050405020304" pitchFamily="18" charset="0"/>
              </a:rPr>
              <a:t>Admin Dashboard:</a:t>
            </a:r>
          </a:p>
        </p:txBody>
      </p:sp>
    </p:spTree>
    <p:extLst>
      <p:ext uri="{BB962C8B-B14F-4D97-AF65-F5344CB8AC3E}">
        <p14:creationId xmlns:p14="http://schemas.microsoft.com/office/powerpoint/2010/main" val="404432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89CF7-6EB6-36AA-8E43-78D1652ADFF9}"/>
              </a:ext>
            </a:extLst>
          </p:cNvPr>
          <p:cNvSpPr txBox="1"/>
          <p:nvPr/>
        </p:nvSpPr>
        <p:spPr>
          <a:xfrm>
            <a:off x="234042" y="359192"/>
            <a:ext cx="5059680" cy="461665"/>
          </a:xfrm>
          <a:prstGeom prst="rect">
            <a:avLst/>
          </a:prstGeom>
          <a:noFill/>
        </p:spPr>
        <p:txBody>
          <a:bodyPr wrap="square">
            <a:spAutoFit/>
          </a:bodyPr>
          <a:lstStyle/>
          <a:p>
            <a:r>
              <a:rPr lang="en-IN" sz="2400">
                <a:solidFill>
                  <a:schemeClr val="tx1"/>
                </a:solidFill>
                <a:latin typeface="Times New Roman" panose="02020603050405020304" pitchFamily="18" charset="0"/>
                <a:cs typeface="Times New Roman" panose="02020603050405020304" pitchFamily="18" charset="0"/>
              </a:rPr>
              <a:t>Employee </a:t>
            </a:r>
            <a:r>
              <a:rPr lang="en-IN" sz="2400" dirty="0">
                <a:solidFill>
                  <a:schemeClr val="tx1"/>
                </a:solidFill>
                <a:latin typeface="Times New Roman" panose="02020603050405020304" pitchFamily="18" charset="0"/>
                <a:cs typeface="Times New Roman" panose="02020603050405020304" pitchFamily="18" charset="0"/>
              </a:rPr>
              <a:t>Dashboard:</a:t>
            </a:r>
          </a:p>
        </p:txBody>
      </p:sp>
      <p:pic>
        <p:nvPicPr>
          <p:cNvPr id="2" name="Picture 1">
            <a:extLst>
              <a:ext uri="{FF2B5EF4-FFF2-40B4-BE49-F238E27FC236}">
                <a16:creationId xmlns:a16="http://schemas.microsoft.com/office/drawing/2014/main" id="{B517F4E1-904B-3AB8-DB9D-74A265598B85}"/>
              </a:ext>
            </a:extLst>
          </p:cNvPr>
          <p:cNvPicPr>
            <a:picLocks noChangeAspect="1"/>
          </p:cNvPicPr>
          <p:nvPr/>
        </p:nvPicPr>
        <p:blipFill>
          <a:blip r:embed="rId2"/>
          <a:stretch>
            <a:fillRect/>
          </a:stretch>
        </p:blipFill>
        <p:spPr>
          <a:xfrm>
            <a:off x="234043" y="936171"/>
            <a:ext cx="9519558" cy="5747657"/>
          </a:xfrm>
          <a:prstGeom prst="rect">
            <a:avLst/>
          </a:prstGeom>
        </p:spPr>
      </p:pic>
    </p:spTree>
    <p:extLst>
      <p:ext uri="{BB962C8B-B14F-4D97-AF65-F5344CB8AC3E}">
        <p14:creationId xmlns:p14="http://schemas.microsoft.com/office/powerpoint/2010/main" val="189388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latin typeface="Times New Roman"/>
                <a:cs typeface="Times New Roman"/>
                <a:sym typeface="Times New Roman"/>
              </a:rPr>
              <a:t>11.Conclusion and Future Scope </a:t>
            </a:r>
            <a:endParaRPr dirty="0"/>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449263" marR="0" lvl="0" indent="-342900" algn="just" rtl="0">
              <a:lnSpc>
                <a:spcPct val="150000"/>
              </a:lnSpc>
              <a:spcBef>
                <a:spcPts val="1413"/>
              </a:spcBef>
              <a:spcAft>
                <a:spcPts val="0"/>
              </a:spcAft>
              <a:buFont typeface="Arial" panose="020B0604020202020204" pitchFamily="34" charset="0"/>
              <a:buChar char="•"/>
            </a:pPr>
            <a:r>
              <a:rPr lang="en-IN" sz="2400" dirty="0">
                <a:solidFill>
                  <a:srgbClr val="000000"/>
                </a:solidFill>
                <a:latin typeface="Times New Roman" panose="02020603050405020304" pitchFamily="18" charset="0"/>
                <a:ea typeface="Times New Roman"/>
                <a:cs typeface="Times New Roman" panose="02020603050405020304" pitchFamily="18" charset="0"/>
                <a:sym typeface="Times New Roman"/>
              </a:rPr>
              <a:t>WORKLY </a:t>
            </a:r>
            <a:r>
              <a:rPr lang="en-US" sz="2400" i="0" dirty="0">
                <a:solidFill>
                  <a:srgbClr val="202124"/>
                </a:solidFill>
                <a:effectLst/>
                <a:latin typeface="Times New Roman" panose="02020603050405020304" pitchFamily="18" charset="0"/>
                <a:cs typeface="Times New Roman" panose="02020603050405020304" pitchFamily="18" charset="0"/>
              </a:rPr>
              <a:t>helps your organization improve workforce productivity and boost overall well-being by tracking and monitoring the daily working activities of every employee</a:t>
            </a:r>
            <a:r>
              <a:rPr lang="en-US" sz="3200" b="0" i="0" dirty="0">
                <a:solidFill>
                  <a:srgbClr val="202124"/>
                </a:solidFill>
                <a:effectLst/>
                <a:latin typeface="arial" panose="020B0604020202020204" pitchFamily="34" charset="0"/>
              </a:rPr>
              <a:t>.</a:t>
            </a:r>
          </a:p>
          <a:p>
            <a:pPr marL="449263" marR="0" lvl="0" indent="-342900" algn="just" rtl="0">
              <a:lnSpc>
                <a:spcPct val="150000"/>
              </a:lnSpc>
              <a:spcBef>
                <a:spcPts val="1413"/>
              </a:spcBef>
              <a:spcAft>
                <a:spcPts val="0"/>
              </a:spcAf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Our project has very vast scope in future as it saves time of the employees.</a:t>
            </a:r>
          </a:p>
          <a:p>
            <a:pPr marL="449263" marR="0" lvl="0" indent="-342900" algn="just" rtl="0">
              <a:lnSpc>
                <a:spcPct val="150000"/>
              </a:lnSpc>
              <a:spcBef>
                <a:spcPts val="1413"/>
              </a:spcBef>
              <a:spcAft>
                <a:spcPts val="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can also be updated in the future as and when requirement for the same arises.</a:t>
            </a:r>
            <a:endParaRPr lang="en-US" sz="2400" dirty="0">
              <a:solidFill>
                <a:srgbClr val="202124"/>
              </a:solidFill>
              <a:latin typeface="Times New Roman" panose="02020603050405020304" pitchFamily="18" charset="0"/>
              <a:cs typeface="Times New Roman" panose="02020603050405020304" pitchFamily="18" charset="0"/>
            </a:endParaRPr>
          </a:p>
          <a:p>
            <a:pPr marL="449263" marR="0" lvl="0" indent="-342900" algn="l" rtl="0">
              <a:lnSpc>
                <a:spcPct val="150000"/>
              </a:lnSpc>
              <a:spcBef>
                <a:spcPts val="1413"/>
              </a:spcBef>
              <a:spcAft>
                <a:spcPts val="0"/>
              </a:spcAft>
              <a:buFont typeface="Arial" panose="020B0604020202020204" pitchFamily="34" charset="0"/>
              <a:buChar char="•"/>
            </a:pPr>
            <a:endParaRPr lang="en-US" sz="3200" b="0" i="0" dirty="0">
              <a:solidFill>
                <a:srgbClr val="202124"/>
              </a:solidFill>
              <a:effectLst/>
              <a:latin typeface="arial" panose="020B0604020202020204" pitchFamily="34" charset="0"/>
            </a:endParaRPr>
          </a:p>
          <a:p>
            <a:pPr marL="449263" marR="0" lvl="0" indent="-342900" algn="l" rtl="0">
              <a:lnSpc>
                <a:spcPct val="150000"/>
              </a:lnSpc>
              <a:spcBef>
                <a:spcPts val="1413"/>
              </a:spcBef>
              <a:spcAft>
                <a:spcPts val="0"/>
              </a:spcAft>
              <a:buFont typeface="Arial" panose="020B0604020202020204" pitchFamily="34" charset="0"/>
              <a:buChar char="•"/>
            </a:pPr>
            <a:endParaRPr lang="en-US" sz="3200" b="0" i="0" dirty="0">
              <a:solidFill>
                <a:srgbClr val="202124"/>
              </a:solidFill>
              <a:effectLst/>
              <a:latin typeface="arial" panose="020B0604020202020204" pitchFamily="34" charset="0"/>
            </a:endParaRPr>
          </a:p>
          <a:p>
            <a:pPr marL="449263" marR="0" lvl="0" indent="-342900" algn="l" rtl="0">
              <a:lnSpc>
                <a:spcPct val="150000"/>
              </a:lnSpc>
              <a:spcBef>
                <a:spcPts val="1413"/>
              </a:spcBef>
              <a:spcAft>
                <a:spcPts val="0"/>
              </a:spcAft>
              <a:buFont typeface="Arial" panose="020B0604020202020204" pitchFamily="34" charset="0"/>
              <a:buChar char="•"/>
            </a:pPr>
            <a:endParaRPr sz="2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0499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355228" y="664821"/>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latin typeface="Times New Roman" panose="02020603050405020304" pitchFamily="18" charset="0"/>
                <a:cs typeface="Times New Roman" panose="02020603050405020304" pitchFamily="18" charset="0"/>
              </a:rPr>
              <a:t>12. References</a:t>
            </a:r>
            <a:endParaRPr sz="3600" b="1" dirty="0">
              <a:latin typeface="Times New Roman" panose="02020603050405020304" pitchFamily="18" charset="0"/>
              <a:cs typeface="Times New Roman" panose="02020603050405020304" pitchFamily="18" charset="0"/>
            </a:endParaRPr>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D0AD82E0-B37B-6331-93C7-68DDE69BA326}"/>
              </a:ext>
            </a:extLst>
          </p:cNvPr>
          <p:cNvSpPr txBox="1"/>
          <p:nvPr/>
        </p:nvSpPr>
        <p:spPr>
          <a:xfrm>
            <a:off x="355228" y="1864341"/>
            <a:ext cx="9152391" cy="4893647"/>
          </a:xfrm>
          <a:prstGeom prst="rect">
            <a:avLst/>
          </a:prstGeom>
          <a:noFill/>
        </p:spPr>
        <p:txBody>
          <a:bodyPr wrap="square">
            <a:spAutoFit/>
          </a:bodyPr>
          <a:lstStyle/>
          <a:p>
            <a:pPr>
              <a:lnSpc>
                <a:spcPct val="150000"/>
              </a:lnSpc>
              <a:spcBef>
                <a:spcPts val="10"/>
              </a:spcBef>
            </a:pPr>
            <a:r>
              <a:rPr lang="en-US" sz="2400" dirty="0">
                <a:effectLst/>
                <a:latin typeface="Times New Roman" panose="02020603050405020304" pitchFamily="18" charset="0"/>
                <a:ea typeface="Times New Roman" panose="02020603050405020304" pitchFamily="18" charset="0"/>
              </a:rPr>
              <a:t>[1] ukessays.com/essays/management/review-of-literature-on-employee-management-management-essay.php</a:t>
            </a:r>
          </a:p>
          <a:p>
            <a:pPr>
              <a:lnSpc>
                <a:spcPct val="150000"/>
              </a:lnSpc>
              <a:spcBef>
                <a:spcPts val="10"/>
              </a:spcBef>
            </a:pPr>
            <a:r>
              <a:rPr lang="en-US" sz="2400" dirty="0">
                <a:effectLst/>
                <a:latin typeface="Times New Roman" panose="02020603050405020304" pitchFamily="18" charset="0"/>
                <a:ea typeface="Times New Roman" panose="02020603050405020304" pitchFamily="18" charset="0"/>
              </a:rPr>
              <a:t> [2] https://www.freeprojectz.com/project-report/1657 [http://site.ebrary.com/lib/vaxjo/Doc?id=5002842 (2006-05-25).</a:t>
            </a:r>
          </a:p>
          <a:p>
            <a:pPr>
              <a:lnSpc>
                <a:spcPct val="150000"/>
              </a:lnSpc>
              <a:spcBef>
                <a:spcPts val="10"/>
              </a:spcBef>
            </a:pPr>
            <a:r>
              <a:rPr lang="en-US" sz="2400" dirty="0">
                <a:latin typeface="Times New Roman" panose="02020603050405020304" pitchFamily="18" charset="0"/>
                <a:ea typeface="Times New Roman" panose="02020603050405020304" pitchFamily="18" charset="0"/>
              </a:rPr>
              <a:t>[3] -https://itsourcecode.com/free-projects/</a:t>
            </a:r>
            <a:r>
              <a:rPr lang="en-US" sz="2400" dirty="0" err="1">
                <a:latin typeface="Times New Roman" panose="02020603050405020304" pitchFamily="18" charset="0"/>
                <a:ea typeface="Times New Roman" panose="02020603050405020304" pitchFamily="18" charset="0"/>
              </a:rPr>
              <a:t>php</a:t>
            </a:r>
            <a:r>
              <a:rPr lang="en-US" sz="2400" dirty="0">
                <a:latin typeface="Times New Roman" panose="02020603050405020304" pitchFamily="18" charset="0"/>
                <a:ea typeface="Times New Roman" panose="02020603050405020304" pitchFamily="18" charset="0"/>
              </a:rPr>
              <a:t>-project/human-resource-management-system-in-</a:t>
            </a:r>
            <a:r>
              <a:rPr lang="en-US" sz="2400" dirty="0" err="1">
                <a:latin typeface="Times New Roman" panose="02020603050405020304" pitchFamily="18" charset="0"/>
                <a:ea typeface="Times New Roman" panose="02020603050405020304" pitchFamily="18" charset="0"/>
              </a:rPr>
              <a:t>php</a:t>
            </a:r>
            <a:r>
              <a:rPr lang="en-US" sz="2400" dirty="0">
                <a:latin typeface="Times New Roman" panose="02020603050405020304" pitchFamily="18" charset="0"/>
                <a:ea typeface="Times New Roman" panose="02020603050405020304" pitchFamily="18" charset="0"/>
              </a:rPr>
              <a:t>-with-source-code/</a:t>
            </a:r>
            <a:endParaRPr lang="en-IN" sz="2400" dirty="0">
              <a:effectLst/>
              <a:latin typeface="Times New Roman" panose="02020603050405020304" pitchFamily="18" charset="0"/>
              <a:ea typeface="Times New Roman" panose="02020603050405020304" pitchFamily="18" charset="0"/>
            </a:endParaRPr>
          </a:p>
          <a:p>
            <a:pPr>
              <a:tabLst>
                <a:tab pos="2406015"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tabLst>
                <a:tab pos="2406015"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br>
              <a:rPr lang="en-US" sz="2400" dirty="0">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229341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4"/>
        <p:cNvGrpSpPr/>
        <p:nvPr/>
      </p:nvGrpSpPr>
      <p:grpSpPr>
        <a:xfrm>
          <a:off x="0" y="0"/>
          <a:ext cx="0" cy="0"/>
          <a:chOff x="0" y="0"/>
          <a:chExt cx="0" cy="0"/>
        </a:xfrm>
      </p:grpSpPr>
      <p:sp>
        <p:nvSpPr>
          <p:cNvPr id="405" name="Google Shape;405;p11"/>
          <p:cNvSpPr/>
          <p:nvPr/>
        </p:nvSpPr>
        <p:spPr>
          <a:xfrm>
            <a:off x="647700" y="3057525"/>
            <a:ext cx="9070975" cy="1262063"/>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
          <p:cNvSpPr/>
          <p:nvPr/>
        </p:nvSpPr>
        <p:spPr>
          <a:xfrm>
            <a:off x="504825" y="144464"/>
            <a:ext cx="9070975" cy="715508"/>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Contents</a:t>
            </a:r>
            <a:endParaRPr dirty="0"/>
          </a:p>
        </p:txBody>
      </p:sp>
      <p:sp>
        <p:nvSpPr>
          <p:cNvPr id="330" name="Google Shape;330;p2"/>
          <p:cNvSpPr/>
          <p:nvPr/>
        </p:nvSpPr>
        <p:spPr>
          <a:xfrm>
            <a:off x="504825" y="685801"/>
            <a:ext cx="9323388" cy="5638800"/>
          </a:xfrm>
          <a:prstGeom prst="rect">
            <a:avLst/>
          </a:prstGeom>
          <a:noFill/>
          <a:ln>
            <a:noFill/>
          </a:ln>
        </p:spPr>
        <p:txBody>
          <a:bodyPr spcFirstLastPara="1" wrap="square" lIns="0" tIns="21225" rIns="0" bIns="0" anchor="t" anchorCtr="0">
            <a:noAutofit/>
          </a:bodyPr>
          <a:lstStyle/>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sp>
        <p:nvSpPr>
          <p:cNvPr id="337" name="Google Shape;337;p3"/>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None/>
            </a:pPr>
            <a:r>
              <a:rPr lang="en-IN" sz="3600" b="1">
                <a:solidFill>
                  <a:srgbClr val="000000"/>
                </a:solidFill>
                <a:latin typeface="Times New Roman"/>
                <a:ea typeface="Times New Roman"/>
                <a:cs typeface="Times New Roman"/>
                <a:sym typeface="Times New Roman"/>
              </a:rPr>
              <a:t>1. Introduction</a:t>
            </a:r>
            <a:endParaRPr/>
          </a:p>
        </p:txBody>
      </p:sp>
      <p:sp>
        <p:nvSpPr>
          <p:cNvPr id="338" name="Google Shape;338;p3"/>
          <p:cNvSpPr/>
          <p:nvPr/>
        </p:nvSpPr>
        <p:spPr>
          <a:xfrm>
            <a:off x="503238" y="1655164"/>
            <a:ext cx="9070975" cy="5102824"/>
          </a:xfrm>
          <a:prstGeom prst="rect">
            <a:avLst/>
          </a:prstGeom>
          <a:noFill/>
          <a:ln>
            <a:noFill/>
          </a:ln>
        </p:spPr>
        <p:txBody>
          <a:bodyPr spcFirstLastPara="1" wrap="square" lIns="0" tIns="21225" rIns="0" bIns="0" anchor="t" anchorCtr="0">
            <a:noAutofit/>
          </a:bodyPr>
          <a:lstStyle/>
          <a:p>
            <a:pPr marL="106363" marR="0" lvl="0" indent="0" algn="l" rtl="0">
              <a:lnSpc>
                <a:spcPct val="93000"/>
              </a:lnSpc>
              <a:spcBef>
                <a:spcPts val="0"/>
              </a:spcBef>
              <a:spcAft>
                <a:spcPts val="0"/>
              </a:spcAft>
              <a:buNone/>
            </a:pPr>
            <a:r>
              <a:rPr lang="en-IN" sz="2400" b="1" dirty="0">
                <a:solidFill>
                  <a:srgbClr val="000000"/>
                </a:solidFill>
                <a:latin typeface="Times New Roman"/>
                <a:ea typeface="Times New Roman"/>
                <a:cs typeface="Times New Roman"/>
                <a:sym typeface="Times New Roman"/>
              </a:rPr>
              <a:t>Problem Identified </a:t>
            </a:r>
            <a:r>
              <a:rPr lang="en-IN" sz="2400" dirty="0">
                <a:solidFill>
                  <a:srgbClr val="000000"/>
                </a:solidFill>
                <a:latin typeface="Times New Roman"/>
                <a:ea typeface="Times New Roman"/>
                <a:cs typeface="Times New Roman"/>
                <a:sym typeface="Times New Roman"/>
              </a:rPr>
              <a:t>:</a:t>
            </a:r>
            <a:endParaRPr sz="2400" dirty="0">
              <a:solidFill>
                <a:srgbClr val="000000"/>
              </a:solidFill>
              <a:latin typeface="Times New Roman"/>
              <a:ea typeface="Times New Roman"/>
              <a:cs typeface="Times New Roman"/>
              <a:sym typeface="Times New Roman"/>
            </a:endParaRPr>
          </a:p>
          <a:p>
            <a:pPr marL="449263" marR="0" lvl="0" indent="-330200" algn="just" rtl="0">
              <a:lnSpc>
                <a:spcPct val="93000"/>
              </a:lnSpc>
              <a:spcBef>
                <a:spcPts val="1413"/>
              </a:spcBef>
              <a:spcAft>
                <a:spcPts val="0"/>
              </a:spcAft>
              <a:buClr>
                <a:srgbClr val="000000"/>
              </a:buClr>
              <a:buSzPts val="2200"/>
              <a:buFont typeface="Arial"/>
              <a:buChar char="•"/>
            </a:pPr>
            <a:r>
              <a:rPr lang="en-IN" sz="2400" dirty="0">
                <a:solidFill>
                  <a:schemeClr val="dk1"/>
                </a:solidFill>
                <a:latin typeface="Times New Roman"/>
                <a:ea typeface="Times New Roman"/>
                <a:cs typeface="Times New Roman"/>
                <a:sym typeface="Times New Roman"/>
              </a:rPr>
              <a:t>Manual handling of employee information poses a number of challenges</a:t>
            </a:r>
            <a:endParaRPr sz="2600" dirty="0"/>
          </a:p>
          <a:p>
            <a:pPr marL="457200" marR="0" lvl="0" indent="-381000" algn="just" rtl="0">
              <a:lnSpc>
                <a:spcPct val="93000"/>
              </a:lnSpc>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A number of current systems lack employee self-service meaning employees are not able to access and manage their personal information directly without having to go through their HR departments or their managers</a:t>
            </a:r>
            <a:endParaRPr sz="2400" dirty="0">
              <a:latin typeface="Times New Roman"/>
              <a:ea typeface="Times New Roman"/>
              <a:cs typeface="Times New Roman"/>
              <a:sym typeface="Times New Roman"/>
            </a:endParaRPr>
          </a:p>
          <a:p>
            <a:pPr marL="457200" marR="0" lvl="0" indent="0" algn="just" rtl="0">
              <a:lnSpc>
                <a:spcPct val="93000"/>
              </a:lnSpc>
              <a:spcBef>
                <a:spcPts val="1413"/>
              </a:spcBef>
              <a:spcAft>
                <a:spcPts val="0"/>
              </a:spcAft>
              <a:buNone/>
            </a:pPr>
            <a:r>
              <a:rPr lang="en-IN" sz="2400" b="1" dirty="0">
                <a:solidFill>
                  <a:srgbClr val="000000"/>
                </a:solidFill>
                <a:latin typeface="Times New Roman"/>
                <a:ea typeface="Times New Roman"/>
                <a:cs typeface="Times New Roman"/>
                <a:sym typeface="Times New Roman"/>
              </a:rPr>
              <a:t>Solution Proposed</a:t>
            </a:r>
            <a:r>
              <a:rPr lang="en-IN" sz="2400" dirty="0">
                <a:solidFill>
                  <a:srgbClr val="000000"/>
                </a:solidFill>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457200" marR="0" lvl="0" indent="-304800" algn="just" rtl="0">
              <a:lnSpc>
                <a:spcPct val="93000"/>
              </a:lnSpc>
              <a:spcBef>
                <a:spcPts val="1413"/>
              </a:spcBef>
              <a:spcAft>
                <a:spcPts val="0"/>
              </a:spcAft>
              <a:buClr>
                <a:srgbClr val="000000"/>
              </a:buClr>
              <a:buSzPts val="1200"/>
              <a:buFont typeface="Times New Roman"/>
              <a:buChar char="●"/>
            </a:pPr>
            <a:r>
              <a:rPr lang="en-IN" sz="2400" dirty="0">
                <a:solidFill>
                  <a:srgbClr val="000000"/>
                </a:solidFill>
                <a:latin typeface="Times New Roman"/>
                <a:ea typeface="Times New Roman"/>
                <a:cs typeface="Times New Roman"/>
                <a:sym typeface="Times New Roman"/>
              </a:rPr>
              <a:t>An employee management system provides managers with insights into their workforce, and helps them to better plan and manage work hours to easily control </a:t>
            </a:r>
            <a:r>
              <a:rPr lang="en-IN" sz="2400" dirty="0" err="1">
                <a:solidFill>
                  <a:srgbClr val="000000"/>
                </a:solidFill>
                <a:latin typeface="Times New Roman"/>
                <a:ea typeface="Times New Roman"/>
                <a:cs typeface="Times New Roman"/>
                <a:sym typeface="Times New Roman"/>
              </a:rPr>
              <a:t>labor</a:t>
            </a:r>
            <a:r>
              <a:rPr lang="en-IN" sz="2400" dirty="0">
                <a:solidFill>
                  <a:srgbClr val="000000"/>
                </a:solidFill>
                <a:latin typeface="Times New Roman"/>
                <a:ea typeface="Times New Roman"/>
                <a:cs typeface="Times New Roman"/>
                <a:sym typeface="Times New Roman"/>
              </a:rPr>
              <a:t> costs and increase productivity</a:t>
            </a:r>
            <a:endParaRPr dirty="0"/>
          </a:p>
          <a:p>
            <a:pPr marL="106363" marR="0" lvl="0" indent="0" algn="l" rtl="0">
              <a:lnSpc>
                <a:spcPct val="93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106363" marR="0" lvl="0" indent="0" algn="l" rtl="0">
              <a:lnSpc>
                <a:spcPct val="93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Google Shape;345;p4"/>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 2. Objectives</a:t>
            </a:r>
            <a:endParaRPr dirty="0"/>
          </a:p>
        </p:txBody>
      </p:sp>
      <p:sp>
        <p:nvSpPr>
          <p:cNvPr id="346" name="Google Shape;346;p4"/>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563563" marR="0" lvl="0" indent="-457200" algn="just" rtl="0">
              <a:lnSpc>
                <a:spcPct val="93000"/>
              </a:lnSpc>
              <a:spcBef>
                <a:spcPts val="0"/>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To provide managers with insights into their workforce.</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To help them to manage work hours.</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To easily control </a:t>
            </a:r>
            <a:r>
              <a:rPr lang="en-IN" sz="2400" dirty="0" err="1">
                <a:solidFill>
                  <a:srgbClr val="000000"/>
                </a:solidFill>
                <a:latin typeface="Times New Roman"/>
                <a:ea typeface="Times New Roman"/>
                <a:cs typeface="Times New Roman"/>
                <a:sym typeface="Times New Roman"/>
              </a:rPr>
              <a:t>labor</a:t>
            </a:r>
            <a:r>
              <a:rPr lang="en-IN" sz="2400" dirty="0">
                <a:solidFill>
                  <a:srgbClr val="000000"/>
                </a:solidFill>
                <a:latin typeface="Times New Roman"/>
                <a:ea typeface="Times New Roman"/>
                <a:cs typeface="Times New Roman"/>
                <a:sym typeface="Times New Roman"/>
              </a:rPr>
              <a:t> costs.</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To increase productivity.</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To develop a system that will satisfied the customer services.</a:t>
            </a:r>
            <a:endParaRPr dirty="0"/>
          </a:p>
          <a:p>
            <a:pPr marL="565150" marR="0" lvl="0" indent="-455613" algn="just"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2"/>
        <p:cNvGrpSpPr/>
        <p:nvPr/>
      </p:nvGrpSpPr>
      <p:grpSpPr>
        <a:xfrm>
          <a:off x="0" y="0"/>
          <a:ext cx="0" cy="0"/>
          <a:chOff x="0" y="0"/>
          <a:chExt cx="0" cy="0"/>
        </a:xfrm>
      </p:grpSpPr>
      <p:sp>
        <p:nvSpPr>
          <p:cNvPr id="353" name="Google Shape;353;p5"/>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3. Scope</a:t>
            </a:r>
            <a:endParaRPr/>
          </a:p>
        </p:txBody>
      </p:sp>
      <p:sp>
        <p:nvSpPr>
          <p:cNvPr id="354" name="Google Shape;354;p5"/>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563563" marR="0" lvl="0" indent="-457200" algn="just" rtl="0">
              <a:lnSpc>
                <a:spcPct val="93000"/>
              </a:lnSpc>
              <a:spcBef>
                <a:spcPts val="0"/>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help in maintaining the employee’s records.</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focus on each employee’s attendance.</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check salary report at anytime.</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provide better Employee-Manager Relationship.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0"/>
        <p:cNvGrpSpPr/>
        <p:nvPr/>
      </p:nvGrpSpPr>
      <p:grpSpPr>
        <a:xfrm>
          <a:off x="0" y="0"/>
          <a:ext cx="0" cy="0"/>
          <a:chOff x="0" y="0"/>
          <a:chExt cx="0" cy="0"/>
        </a:xfrm>
      </p:grpSpPr>
      <p:sp>
        <p:nvSpPr>
          <p:cNvPr id="361" name="Google Shape;361;p6"/>
          <p:cNvSpPr/>
          <p:nvPr/>
        </p:nvSpPr>
        <p:spPr>
          <a:xfrm>
            <a:off x="243900" y="301626"/>
            <a:ext cx="9330314" cy="991466"/>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4. Literature Review</a:t>
            </a:r>
            <a:endParaRPr sz="3600" b="1">
              <a:solidFill>
                <a:srgbClr val="000000"/>
              </a:solidFill>
              <a:latin typeface="Times New Roman"/>
              <a:ea typeface="Times New Roman"/>
              <a:cs typeface="Times New Roman"/>
              <a:sym typeface="Times New Roman"/>
            </a:endParaRPr>
          </a:p>
        </p:txBody>
      </p:sp>
      <p:sp>
        <p:nvSpPr>
          <p:cNvPr id="362" name="Google Shape;362;p6"/>
          <p:cNvSpPr/>
          <p:nvPr/>
        </p:nvSpPr>
        <p:spPr>
          <a:xfrm>
            <a:off x="103909" y="1563688"/>
            <a:ext cx="9732817" cy="5694362"/>
          </a:xfrm>
          <a:prstGeom prst="rect">
            <a:avLst/>
          </a:prstGeom>
          <a:noFill/>
          <a:ln>
            <a:noFill/>
          </a:ln>
        </p:spPr>
        <p:txBody>
          <a:bodyPr spcFirstLastPara="1" wrap="square" lIns="0" tIns="21225" rIns="0" bIns="0" anchor="t" anchorCtr="0">
            <a:noAutofit/>
          </a:bodyPr>
          <a:lstStyle/>
          <a:p>
            <a:pPr marL="449263" marR="0" lvl="0" indent="-342900" algn="just" rtl="0">
              <a:lnSpc>
                <a:spcPct val="93000"/>
              </a:lnSpc>
              <a:spcBef>
                <a:spcPts val="0"/>
              </a:spcBef>
              <a:spcAft>
                <a:spcPts val="0"/>
              </a:spcAft>
              <a:buFont typeface="Arial" panose="020B0604020202020204" pitchFamily="34" charset="0"/>
              <a:buChar char="•"/>
            </a:pPr>
            <a:r>
              <a:rPr lang="en-IN" sz="2400" dirty="0">
                <a:solidFill>
                  <a:srgbClr val="212529"/>
                </a:solidFill>
                <a:latin typeface="Times New Roman"/>
                <a:ea typeface="Times New Roman"/>
                <a:cs typeface="Times New Roman"/>
                <a:sym typeface="Times New Roman"/>
              </a:rPr>
              <a:t>(Paper1)</a:t>
            </a:r>
            <a:r>
              <a:rPr lang="en-IN" sz="2400" b="0" i="0" dirty="0">
                <a:solidFill>
                  <a:srgbClr val="212529"/>
                </a:solidFill>
                <a:latin typeface="Times New Roman"/>
                <a:ea typeface="Times New Roman"/>
                <a:cs typeface="Times New Roman"/>
                <a:sym typeface="Times New Roman"/>
              </a:rPr>
              <a:t> (Kellerman, 2007, Pg 17)Employees not only need guidance from their managers or leaders, but they also need to know that they will be there to help them when they need them or to help put things back on the right track. Leadership need not imply that a leader is, by nature, wise, and inspirational. Darker forces sometimes drive leaders as well as their followers. Bad leadership is as ubiquitous as it is insidious.</a:t>
            </a:r>
            <a:endParaRPr dirty="0"/>
          </a:p>
          <a:p>
            <a:pPr marL="449263" marR="0" lvl="0" indent="-342900" algn="just" rtl="0">
              <a:lnSpc>
                <a:spcPct val="93000"/>
              </a:lnSpc>
              <a:spcBef>
                <a:spcPts val="1413"/>
              </a:spcBef>
              <a:spcAft>
                <a:spcPts val="0"/>
              </a:spcAft>
              <a:buFont typeface="Arial" panose="020B0604020202020204" pitchFamily="34" charset="0"/>
              <a:buChar char="•"/>
            </a:pPr>
            <a:r>
              <a:rPr lang="en-IN" sz="2400" b="0" i="0" dirty="0">
                <a:solidFill>
                  <a:srgbClr val="212529"/>
                </a:solidFill>
                <a:latin typeface="Times New Roman"/>
                <a:ea typeface="Times New Roman"/>
                <a:cs typeface="Times New Roman"/>
                <a:sym typeface="Times New Roman"/>
              </a:rPr>
              <a:t>(Paper 2) (Lazenby, 2008, Pg. 22)Once the relationship between employees and management starts to deteriorate, this can then lead to motivational issues. Managers need to realize that every employee is different. Some employees prefer to work independently while others like the continued feedback and support from their leaders. As Lazenby (2008) notes, “a one-size-fits-all </a:t>
            </a:r>
            <a:r>
              <a:rPr lang="en-IN" sz="2400" b="0" i="0" dirty="0" err="1">
                <a:solidFill>
                  <a:srgbClr val="212529"/>
                </a:solidFill>
                <a:latin typeface="Times New Roman"/>
                <a:ea typeface="Times New Roman"/>
                <a:cs typeface="Times New Roman"/>
                <a:sym typeface="Times New Roman"/>
              </a:rPr>
              <a:t>apprach</a:t>
            </a:r>
            <a:r>
              <a:rPr lang="en-IN" sz="2400" b="0" i="0" dirty="0">
                <a:solidFill>
                  <a:srgbClr val="212529"/>
                </a:solidFill>
                <a:latin typeface="Times New Roman"/>
                <a:ea typeface="Times New Roman"/>
                <a:cs typeface="Times New Roman"/>
                <a:sym typeface="Times New Roman"/>
              </a:rPr>
              <a:t> to employee motivation doesn’t work. Challenges that motivate one person might actually discourage another. Some individuals seem to have a high need for praise and recognition, even when their work is mediocre; others don’t seem to care about those things”.</a:t>
            </a:r>
            <a:endParaRPr dirty="0"/>
          </a:p>
          <a:p>
            <a:pPr marL="106363" marR="0" lvl="0" indent="0" algn="just" rtl="0">
              <a:lnSpc>
                <a:spcPct val="93000"/>
              </a:lnSpc>
              <a:spcBef>
                <a:spcPts val="1413"/>
              </a:spcBef>
              <a:spcAft>
                <a:spcPts val="0"/>
              </a:spcAft>
              <a:buNone/>
            </a:pPr>
            <a:endParaRPr sz="1800" b="0" i="0" dirty="0">
              <a:solidFill>
                <a:srgbClr val="212529"/>
              </a:solidFill>
              <a:latin typeface="Times New Roman"/>
              <a:ea typeface="Times New Roman"/>
              <a:cs typeface="Times New Roman"/>
              <a:sym typeface="Times New Roman"/>
            </a:endParaRPr>
          </a:p>
          <a:p>
            <a:pPr marL="563563" marR="0" lvl="0" indent="-457200" algn="just" rtl="0">
              <a:spcBef>
                <a:spcPts val="1413"/>
              </a:spcBef>
              <a:spcAft>
                <a:spcPts val="0"/>
              </a:spcAft>
              <a:buNone/>
            </a:pPr>
            <a:endParaRPr sz="1800" b="0" i="0" dirty="0">
              <a:solidFill>
                <a:srgbClr val="212529"/>
              </a:solidFill>
              <a:latin typeface="Arial"/>
              <a:ea typeface="Arial"/>
              <a:cs typeface="Arial"/>
              <a:sym typeface="Arial"/>
            </a:endParaRPr>
          </a:p>
          <a:p>
            <a:pPr marL="106363" marR="0" lvl="0" indent="0" algn="l" rtl="0">
              <a:lnSpc>
                <a:spcPct val="93000"/>
              </a:lnSpc>
              <a:spcBef>
                <a:spcPts val="0"/>
              </a:spcBef>
              <a:spcAft>
                <a:spcPts val="0"/>
              </a:spcAft>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8"/>
        <p:cNvGrpSpPr/>
        <p:nvPr/>
      </p:nvGrpSpPr>
      <p:grpSpPr>
        <a:xfrm>
          <a:off x="0" y="0"/>
          <a:ext cx="0" cy="0"/>
          <a:chOff x="0" y="0"/>
          <a:chExt cx="0" cy="0"/>
        </a:xfrm>
      </p:grpSpPr>
      <p:sp>
        <p:nvSpPr>
          <p:cNvPr id="369" name="Google Shape;369;p7"/>
          <p:cNvSpPr/>
          <p:nvPr/>
        </p:nvSpPr>
        <p:spPr>
          <a:xfrm>
            <a:off x="504825" y="0"/>
            <a:ext cx="9125526" cy="1385455"/>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5. Proposed System</a:t>
            </a:r>
            <a:endParaRPr sz="3600" b="1">
              <a:solidFill>
                <a:srgbClr val="000000"/>
              </a:solidFill>
              <a:latin typeface="Times New Roman"/>
              <a:ea typeface="Times New Roman"/>
              <a:cs typeface="Times New Roman"/>
              <a:sym typeface="Times New Roman"/>
            </a:endParaRPr>
          </a:p>
        </p:txBody>
      </p:sp>
      <p:sp>
        <p:nvSpPr>
          <p:cNvPr id="370" name="Google Shape;370;p7"/>
          <p:cNvSpPr/>
          <p:nvPr/>
        </p:nvSpPr>
        <p:spPr>
          <a:xfrm>
            <a:off x="504824" y="1488607"/>
            <a:ext cx="9070975" cy="6424873"/>
          </a:xfrm>
          <a:prstGeom prst="rect">
            <a:avLst/>
          </a:prstGeom>
          <a:noFill/>
          <a:ln>
            <a:noFill/>
          </a:ln>
        </p:spPr>
        <p:txBody>
          <a:bodyPr spcFirstLastPara="1" wrap="square" lIns="0" tIns="21225" rIns="0" bIns="0" anchor="t" anchorCtr="0">
            <a:noAutofit/>
          </a:bodyPr>
          <a:lstStyle/>
          <a:p>
            <a:pPr marL="106363" marR="0" lvl="0" indent="0" algn="just" rtl="0">
              <a:lnSpc>
                <a:spcPct val="93000"/>
              </a:lnSpc>
              <a:spcBef>
                <a:spcPts val="0"/>
              </a:spcBef>
              <a:spcAft>
                <a:spcPts val="0"/>
              </a:spcAft>
              <a:buNone/>
            </a:pPr>
            <a:r>
              <a:rPr lang="en-IN" sz="2800" dirty="0">
                <a:solidFill>
                  <a:srgbClr val="000000"/>
                </a:solidFill>
                <a:latin typeface="Times New Roman"/>
                <a:ea typeface="Times New Roman"/>
                <a:cs typeface="Times New Roman"/>
                <a:sym typeface="Times New Roman"/>
              </a:rPr>
              <a:t>Features and Functionality:</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Efficiency And Better Accuracy</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Employee Productivity</a:t>
            </a:r>
            <a:endParaRPr sz="2400" dirty="0">
              <a:solidFill>
                <a:srgbClr val="000000"/>
              </a:solidFill>
              <a:latin typeface="Times New Roman"/>
              <a:ea typeface="Times New Roman"/>
              <a:cs typeface="Times New Roman"/>
              <a:sym typeface="Times New Roman"/>
            </a:endParaRPr>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Time and Attendance Management</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Absent Management record</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b="0" i="0" dirty="0">
                <a:solidFill>
                  <a:srgbClr val="000000"/>
                </a:solidFill>
                <a:latin typeface="Times New Roman"/>
                <a:ea typeface="Times New Roman"/>
                <a:cs typeface="Times New Roman"/>
                <a:sym typeface="Times New Roman"/>
              </a:rPr>
              <a:t>Employee record</a:t>
            </a:r>
            <a:endParaRPr dirty="0"/>
          </a:p>
          <a:p>
            <a:pPr marL="563563" marR="0" lvl="0" indent="-304800"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6"/>
        <p:cNvGrpSpPr/>
        <p:nvPr/>
      </p:nvGrpSpPr>
      <p:grpSpPr>
        <a:xfrm>
          <a:off x="0" y="0"/>
          <a:ext cx="0" cy="0"/>
          <a:chOff x="0" y="0"/>
          <a:chExt cx="0" cy="0"/>
        </a:xfrm>
      </p:grpSpPr>
      <p:sp>
        <p:nvSpPr>
          <p:cNvPr id="377" name="Google Shape;377;p8"/>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6. Outcome of Project</a:t>
            </a:r>
            <a:endParaRPr/>
          </a:p>
        </p:txBody>
      </p:sp>
      <p:sp>
        <p:nvSpPr>
          <p:cNvPr id="378" name="Google Shape;378;p8"/>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563563" marR="0" lvl="0" indent="-457200" algn="just" rtl="0">
              <a:lnSpc>
                <a:spcPct val="93000"/>
              </a:lnSpc>
              <a:spcBef>
                <a:spcPts val="0"/>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Users can operate it from anywhere at anytime.</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New Employees can register through admin portal.</a:t>
            </a:r>
            <a:endParaRPr dirty="0"/>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Users can view his/her details.</a:t>
            </a:r>
          </a:p>
          <a:p>
            <a:pPr marL="563563" marR="0" lvl="0" indent="-457200" algn="just" rtl="0">
              <a:lnSpc>
                <a:spcPct val="93000"/>
              </a:lnSpc>
              <a:spcBef>
                <a:spcPts val="1413"/>
              </a:spcBef>
              <a:spcAft>
                <a:spcPts val="0"/>
              </a:spcAft>
              <a:buClr>
                <a:srgbClr val="000000"/>
              </a:buClr>
              <a:buSzPts val="2400"/>
              <a:buFont typeface="Times New Roman"/>
              <a:buAutoNum type="arabicPeriod"/>
            </a:pPr>
            <a:r>
              <a:rPr lang="en-IN" sz="2400" dirty="0">
                <a:latin typeface="Times New Roman"/>
                <a:ea typeface="Times New Roman"/>
                <a:cs typeface="Times New Roman"/>
                <a:sym typeface="Times New Roman"/>
              </a:rPr>
              <a:t>Users can apply for leave.</a:t>
            </a:r>
            <a:endParaRPr lang="en-IN" sz="2400" dirty="0">
              <a:solidFill>
                <a:srgbClr val="000000"/>
              </a:solidFill>
              <a:latin typeface="Times New Roman"/>
              <a:ea typeface="Times New Roman"/>
              <a:cs typeface="Times New Roman"/>
              <a:sym typeface="Times New Roman"/>
            </a:endParaRPr>
          </a:p>
          <a:p>
            <a:pPr marL="563563" marR="0" lvl="0" indent="-457200" algn="just" rtl="0">
              <a:lnSpc>
                <a:spcPct val="93000"/>
              </a:lnSpc>
              <a:spcBef>
                <a:spcPts val="1413"/>
              </a:spcBef>
              <a:spcAft>
                <a:spcPts val="0"/>
              </a:spcAft>
              <a:buClr>
                <a:srgbClr val="000000"/>
              </a:buClr>
              <a:buSzPts val="2400"/>
              <a:buFont typeface="Times New Roman"/>
              <a:buAutoNum type="arabicPeriod"/>
            </a:pPr>
            <a:endParaRPr dirty="0"/>
          </a:p>
          <a:p>
            <a:pPr marL="563563" marR="0" lvl="0" indent="-457200" algn="just" rtl="0">
              <a:lnSpc>
                <a:spcPct val="93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563563" marR="0" lvl="0" indent="-457200" algn="l" rtl="0">
              <a:lnSpc>
                <a:spcPct val="93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9"/>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7. Use Case Diagram </a:t>
            </a:r>
            <a:endParaRPr/>
          </a:p>
        </p:txBody>
      </p:sp>
      <p:sp>
        <p:nvSpPr>
          <p:cNvPr id="386" name="Google Shape;386;p9"/>
          <p:cNvSpPr/>
          <p:nvPr/>
        </p:nvSpPr>
        <p:spPr>
          <a:xfrm>
            <a:off x="503238" y="1563688"/>
            <a:ext cx="9070975" cy="5194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2B86326B-4457-8128-B1E6-8AF32949EF85}"/>
              </a:ext>
            </a:extLst>
          </p:cNvPr>
          <p:cNvPicPr>
            <a:picLocks noChangeAspect="1"/>
          </p:cNvPicPr>
          <p:nvPr/>
        </p:nvPicPr>
        <p:blipFill>
          <a:blip r:embed="rId3"/>
          <a:stretch>
            <a:fillRect/>
          </a:stretch>
        </p:blipFill>
        <p:spPr>
          <a:xfrm>
            <a:off x="657355" y="2152805"/>
            <a:ext cx="8504657" cy="4498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720</Words>
  <Application>Microsoft Office PowerPoint</Application>
  <PresentationFormat>Custom</PresentationFormat>
  <Paragraphs>118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b</dc:creator>
  <cp:lastModifiedBy>DISHA PANCHAL</cp:lastModifiedBy>
  <cp:revision>15</cp:revision>
  <dcterms:created xsi:type="dcterms:W3CDTF">2017-10-25T08:22:14Z</dcterms:created>
  <dcterms:modified xsi:type="dcterms:W3CDTF">2022-10-31T06:24:53Z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