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78" r:id="rId15"/>
    <p:sldId id="268" r:id="rId16"/>
    <p:sldId id="270" r:id="rId17"/>
    <p:sldId id="271" r:id="rId18"/>
    <p:sldId id="274" r:id="rId19"/>
    <p:sldId id="275" r:id="rId20"/>
    <p:sldId id="276" r:id="rId21"/>
    <p:sldId id="277" r:id="rId22"/>
    <p:sldId id="272" r:id="rId23"/>
    <p:sldId id="273" r:id="rId24"/>
    <p:sldId id="269" r:id="rId25"/>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660"/>
  </p:normalViewPr>
  <p:slideViewPr>
    <p:cSldViewPr snapToGrid="0">
      <p:cViewPr varScale="1">
        <p:scale>
          <a:sx n="69" d="100"/>
          <a:sy n="69" d="100"/>
        </p:scale>
        <p:origin x="15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esh lambate" userId="b4d4640c14583f51" providerId="LiveId" clId="{560A9D28-2A93-4363-A8DA-393215B900DE}"/>
    <pc:docChg chg="undo custSel addSld delSld modSld sldOrd">
      <pc:chgData name="prathamesh lambate" userId="b4d4640c14583f51" providerId="LiveId" clId="{560A9D28-2A93-4363-A8DA-393215B900DE}" dt="2022-10-13T10:53:58.839" v="1729" actId="47"/>
      <pc:docMkLst>
        <pc:docMk/>
      </pc:docMkLst>
      <pc:sldChg chg="modSp mod">
        <pc:chgData name="prathamesh lambate" userId="b4d4640c14583f51" providerId="LiveId" clId="{560A9D28-2A93-4363-A8DA-393215B900DE}" dt="2022-10-13T10:39:59.299" v="1642" actId="14100"/>
        <pc:sldMkLst>
          <pc:docMk/>
          <pc:sldMk cId="0" sldId="257"/>
        </pc:sldMkLst>
        <pc:spChg chg="mod">
          <ac:chgData name="prathamesh lambate" userId="b4d4640c14583f51" providerId="LiveId" clId="{560A9D28-2A93-4363-A8DA-393215B900DE}" dt="2022-10-13T10:39:06.130" v="1635" actId="1076"/>
          <ac:spMkLst>
            <pc:docMk/>
            <pc:sldMk cId="0" sldId="257"/>
            <ac:spMk id="60" creationId="{00000000-0000-0000-0000-000000000000}"/>
          </ac:spMkLst>
        </pc:spChg>
        <pc:spChg chg="mod">
          <ac:chgData name="prathamesh lambate" userId="b4d4640c14583f51" providerId="LiveId" clId="{560A9D28-2A93-4363-A8DA-393215B900DE}" dt="2022-10-13T10:39:59.299" v="1642" actId="14100"/>
          <ac:spMkLst>
            <pc:docMk/>
            <pc:sldMk cId="0" sldId="257"/>
            <ac:spMk id="61" creationId="{00000000-0000-0000-0000-000000000000}"/>
          </ac:spMkLst>
        </pc:spChg>
      </pc:sldChg>
      <pc:sldChg chg="delSp modSp mod">
        <pc:chgData name="prathamesh lambate" userId="b4d4640c14583f51" providerId="LiveId" clId="{560A9D28-2A93-4363-A8DA-393215B900DE}" dt="2022-10-13T09:35:43.665" v="1025" actId="14100"/>
        <pc:sldMkLst>
          <pc:docMk/>
          <pc:sldMk cId="0" sldId="258"/>
        </pc:sldMkLst>
        <pc:spChg chg="mod">
          <ac:chgData name="prathamesh lambate" userId="b4d4640c14583f51" providerId="LiveId" clId="{560A9D28-2A93-4363-A8DA-393215B900DE}" dt="2022-10-13T09:35:43.665" v="1025" actId="14100"/>
          <ac:spMkLst>
            <pc:docMk/>
            <pc:sldMk cId="0" sldId="258"/>
            <ac:spMk id="63" creationId="{00000000-0000-0000-0000-000000000000}"/>
          </ac:spMkLst>
        </pc:spChg>
        <pc:picChg chg="del">
          <ac:chgData name="prathamesh lambate" userId="b4d4640c14583f51" providerId="LiveId" clId="{560A9D28-2A93-4363-A8DA-393215B900DE}" dt="2022-10-13T09:34:21.638" v="1001" actId="478"/>
          <ac:picMkLst>
            <pc:docMk/>
            <pc:sldMk cId="0" sldId="258"/>
            <ac:picMk id="2" creationId="{00000000-0000-0000-0000-000000000000}"/>
          </ac:picMkLst>
        </pc:picChg>
      </pc:sldChg>
      <pc:sldChg chg="modSp mod">
        <pc:chgData name="prathamesh lambate" userId="b4d4640c14583f51" providerId="LiveId" clId="{560A9D28-2A93-4363-A8DA-393215B900DE}" dt="2022-10-13T09:33:28.716" v="992" actId="2710"/>
        <pc:sldMkLst>
          <pc:docMk/>
          <pc:sldMk cId="0" sldId="259"/>
        </pc:sldMkLst>
        <pc:spChg chg="mod">
          <ac:chgData name="prathamesh lambate" userId="b4d4640c14583f51" providerId="LiveId" clId="{560A9D28-2A93-4363-A8DA-393215B900DE}" dt="2022-10-13T09:33:28.716" v="992" actId="2710"/>
          <ac:spMkLst>
            <pc:docMk/>
            <pc:sldMk cId="0" sldId="259"/>
            <ac:spMk id="66" creationId="{00000000-0000-0000-0000-000000000000}"/>
          </ac:spMkLst>
        </pc:spChg>
      </pc:sldChg>
      <pc:sldChg chg="modSp mod">
        <pc:chgData name="prathamesh lambate" userId="b4d4640c14583f51" providerId="LiveId" clId="{560A9D28-2A93-4363-A8DA-393215B900DE}" dt="2022-10-13T09:33:08.456" v="991" actId="123"/>
        <pc:sldMkLst>
          <pc:docMk/>
          <pc:sldMk cId="0" sldId="260"/>
        </pc:sldMkLst>
        <pc:spChg chg="mod">
          <ac:chgData name="prathamesh lambate" userId="b4d4640c14583f51" providerId="LiveId" clId="{560A9D28-2A93-4363-A8DA-393215B900DE}" dt="2022-10-13T09:33:08.456" v="991" actId="123"/>
          <ac:spMkLst>
            <pc:docMk/>
            <pc:sldMk cId="0" sldId="260"/>
            <ac:spMk id="68" creationId="{00000000-0000-0000-0000-000000000000}"/>
          </ac:spMkLst>
        </pc:spChg>
      </pc:sldChg>
      <pc:sldChg chg="modSp mod">
        <pc:chgData name="prathamesh lambate" userId="b4d4640c14583f51" providerId="LiveId" clId="{560A9D28-2A93-4363-A8DA-393215B900DE}" dt="2022-10-13T09:46:42.361" v="1414" actId="20577"/>
        <pc:sldMkLst>
          <pc:docMk/>
          <pc:sldMk cId="0" sldId="261"/>
        </pc:sldMkLst>
        <pc:spChg chg="mod">
          <ac:chgData name="prathamesh lambate" userId="b4d4640c14583f51" providerId="LiveId" clId="{560A9D28-2A93-4363-A8DA-393215B900DE}" dt="2022-10-13T09:46:42.361" v="1414" actId="20577"/>
          <ac:spMkLst>
            <pc:docMk/>
            <pc:sldMk cId="0" sldId="261"/>
            <ac:spMk id="70" creationId="{00000000-0000-0000-0000-000000000000}"/>
          </ac:spMkLst>
        </pc:spChg>
      </pc:sldChg>
      <pc:sldChg chg="ord">
        <pc:chgData name="prathamesh lambate" userId="b4d4640c14583f51" providerId="LiveId" clId="{560A9D28-2A93-4363-A8DA-393215B900DE}" dt="2022-10-13T10:08:04.502" v="1622"/>
        <pc:sldMkLst>
          <pc:docMk/>
          <pc:sldMk cId="0" sldId="263"/>
        </pc:sldMkLst>
      </pc:sldChg>
      <pc:sldChg chg="modSp mod">
        <pc:chgData name="prathamesh lambate" userId="b4d4640c14583f51" providerId="LiveId" clId="{560A9D28-2A93-4363-A8DA-393215B900DE}" dt="2022-10-13T09:52:28.308" v="1561" actId="14100"/>
        <pc:sldMkLst>
          <pc:docMk/>
          <pc:sldMk cId="0" sldId="264"/>
        </pc:sldMkLst>
        <pc:spChg chg="mod">
          <ac:chgData name="prathamesh lambate" userId="b4d4640c14583f51" providerId="LiveId" clId="{560A9D28-2A93-4363-A8DA-393215B900DE}" dt="2022-10-13T09:52:28.308" v="1561" actId="14100"/>
          <ac:spMkLst>
            <pc:docMk/>
            <pc:sldMk cId="0" sldId="264"/>
            <ac:spMk id="76" creationId="{00000000-0000-0000-0000-000000000000}"/>
          </ac:spMkLst>
        </pc:spChg>
      </pc:sldChg>
      <pc:sldChg chg="modSp mod">
        <pc:chgData name="prathamesh lambate" userId="b4d4640c14583f51" providerId="LiveId" clId="{560A9D28-2A93-4363-A8DA-393215B900DE}" dt="2022-10-13T10:09:46.991" v="1624" actId="14100"/>
        <pc:sldMkLst>
          <pc:docMk/>
          <pc:sldMk cId="0" sldId="265"/>
        </pc:sldMkLst>
        <pc:spChg chg="mod">
          <ac:chgData name="prathamesh lambate" userId="b4d4640c14583f51" providerId="LiveId" clId="{560A9D28-2A93-4363-A8DA-393215B900DE}" dt="2022-10-13T10:09:46.991" v="1624" actId="14100"/>
          <ac:spMkLst>
            <pc:docMk/>
            <pc:sldMk cId="0" sldId="265"/>
            <ac:spMk id="78" creationId="{00000000-0000-0000-0000-000000000000}"/>
          </ac:spMkLst>
        </pc:spChg>
      </pc:sldChg>
      <pc:sldChg chg="modSp mod">
        <pc:chgData name="prathamesh lambate" userId="b4d4640c14583f51" providerId="LiveId" clId="{560A9D28-2A93-4363-A8DA-393215B900DE}" dt="2022-10-13T10:37:23.850" v="1626" actId="20577"/>
        <pc:sldMkLst>
          <pc:docMk/>
          <pc:sldMk cId="0" sldId="268"/>
        </pc:sldMkLst>
        <pc:spChg chg="mod">
          <ac:chgData name="prathamesh lambate" userId="b4d4640c14583f51" providerId="LiveId" clId="{560A9D28-2A93-4363-A8DA-393215B900DE}" dt="2022-10-13T10:37:23.850" v="1626" actId="20577"/>
          <ac:spMkLst>
            <pc:docMk/>
            <pc:sldMk cId="0" sldId="268"/>
            <ac:spMk id="86" creationId="{00000000-0000-0000-0000-000000000000}"/>
          </ac:spMkLst>
        </pc:spChg>
      </pc:sldChg>
      <pc:sldChg chg="addSp delSp modSp mod">
        <pc:chgData name="prathamesh lambate" userId="b4d4640c14583f51" providerId="LiveId" clId="{560A9D28-2A93-4363-A8DA-393215B900DE}" dt="2022-10-13T10:48:44.926" v="1657" actId="1076"/>
        <pc:sldMkLst>
          <pc:docMk/>
          <pc:sldMk cId="1688965133" sldId="271"/>
        </pc:sldMkLst>
        <pc:spChg chg="mod">
          <ac:chgData name="prathamesh lambate" userId="b4d4640c14583f51" providerId="LiveId" clId="{560A9D28-2A93-4363-A8DA-393215B900DE}" dt="2022-10-13T10:47:24.606" v="1644" actId="1076"/>
          <ac:spMkLst>
            <pc:docMk/>
            <pc:sldMk cId="1688965133" sldId="271"/>
            <ac:spMk id="2" creationId="{00000000-0000-0000-0000-000000000000}"/>
          </ac:spMkLst>
        </pc:spChg>
        <pc:spChg chg="del mod">
          <ac:chgData name="prathamesh lambate" userId="b4d4640c14583f51" providerId="LiveId" clId="{560A9D28-2A93-4363-A8DA-393215B900DE}" dt="2022-10-13T10:37:42.410" v="1628" actId="478"/>
          <ac:spMkLst>
            <pc:docMk/>
            <pc:sldMk cId="1688965133" sldId="271"/>
            <ac:spMk id="3" creationId="{00000000-0000-0000-0000-000000000000}"/>
          </ac:spMkLst>
        </pc:spChg>
        <pc:picChg chg="add del mod">
          <ac:chgData name="prathamesh lambate" userId="b4d4640c14583f51" providerId="LiveId" clId="{560A9D28-2A93-4363-A8DA-393215B900DE}" dt="2022-10-13T10:48:13.996" v="1652" actId="931"/>
          <ac:picMkLst>
            <pc:docMk/>
            <pc:sldMk cId="1688965133" sldId="271"/>
            <ac:picMk id="5" creationId="{FA7845AC-9D10-17C1-D033-7CEFF59A409A}"/>
          </ac:picMkLst>
        </pc:picChg>
        <pc:picChg chg="add del mod">
          <ac:chgData name="prathamesh lambate" userId="b4d4640c14583f51" providerId="LiveId" clId="{560A9D28-2A93-4363-A8DA-393215B900DE}" dt="2022-10-13T10:48:13.996" v="1652" actId="931"/>
          <ac:picMkLst>
            <pc:docMk/>
            <pc:sldMk cId="1688965133" sldId="271"/>
            <ac:picMk id="7" creationId="{5CF920A6-7318-1C3E-D6B4-A556D7738F49}"/>
          </ac:picMkLst>
        </pc:picChg>
        <pc:picChg chg="add del mod">
          <ac:chgData name="prathamesh lambate" userId="b4d4640c14583f51" providerId="LiveId" clId="{560A9D28-2A93-4363-A8DA-393215B900DE}" dt="2022-10-13T10:48:13.996" v="1652" actId="931"/>
          <ac:picMkLst>
            <pc:docMk/>
            <pc:sldMk cId="1688965133" sldId="271"/>
            <ac:picMk id="9" creationId="{B762D8DB-9F65-78C1-B830-FE3988BE74BC}"/>
          </ac:picMkLst>
        </pc:picChg>
        <pc:picChg chg="add del mod">
          <ac:chgData name="prathamesh lambate" userId="b4d4640c14583f51" providerId="LiveId" clId="{560A9D28-2A93-4363-A8DA-393215B900DE}" dt="2022-10-13T10:48:13.996" v="1652" actId="931"/>
          <ac:picMkLst>
            <pc:docMk/>
            <pc:sldMk cId="1688965133" sldId="271"/>
            <ac:picMk id="11" creationId="{7BEC3B03-E65B-1C2B-F483-A1AB510C2407}"/>
          </ac:picMkLst>
        </pc:picChg>
        <pc:picChg chg="add del mod">
          <ac:chgData name="prathamesh lambate" userId="b4d4640c14583f51" providerId="LiveId" clId="{560A9D28-2A93-4363-A8DA-393215B900DE}" dt="2022-10-13T10:48:13.996" v="1652" actId="931"/>
          <ac:picMkLst>
            <pc:docMk/>
            <pc:sldMk cId="1688965133" sldId="271"/>
            <ac:picMk id="13" creationId="{19CF1715-07D0-8B66-9470-72BC6C4CCF1F}"/>
          </ac:picMkLst>
        </pc:picChg>
        <pc:picChg chg="add del mod">
          <ac:chgData name="prathamesh lambate" userId="b4d4640c14583f51" providerId="LiveId" clId="{560A9D28-2A93-4363-A8DA-393215B900DE}" dt="2022-10-13T10:48:13.996" v="1652" actId="931"/>
          <ac:picMkLst>
            <pc:docMk/>
            <pc:sldMk cId="1688965133" sldId="271"/>
            <ac:picMk id="15" creationId="{8743848E-E6E6-3627-58EE-51FFB8D59174}"/>
          </ac:picMkLst>
        </pc:picChg>
        <pc:picChg chg="add del mod">
          <ac:chgData name="prathamesh lambate" userId="b4d4640c14583f51" providerId="LiveId" clId="{560A9D28-2A93-4363-A8DA-393215B900DE}" dt="2022-10-13T10:48:13.996" v="1652" actId="931"/>
          <ac:picMkLst>
            <pc:docMk/>
            <pc:sldMk cId="1688965133" sldId="271"/>
            <ac:picMk id="17" creationId="{D5076CD0-6433-7C97-CFFD-E89122FB8C9D}"/>
          </ac:picMkLst>
        </pc:picChg>
        <pc:picChg chg="add del mod">
          <ac:chgData name="prathamesh lambate" userId="b4d4640c14583f51" providerId="LiveId" clId="{560A9D28-2A93-4363-A8DA-393215B900DE}" dt="2022-10-13T10:48:13.996" v="1652" actId="931"/>
          <ac:picMkLst>
            <pc:docMk/>
            <pc:sldMk cId="1688965133" sldId="271"/>
            <ac:picMk id="19" creationId="{73532E36-E3B9-0EB0-5758-556B17FAD68D}"/>
          </ac:picMkLst>
        </pc:picChg>
        <pc:picChg chg="add mod">
          <ac:chgData name="prathamesh lambate" userId="b4d4640c14583f51" providerId="LiveId" clId="{560A9D28-2A93-4363-A8DA-393215B900DE}" dt="2022-10-13T10:48:44.926" v="1657" actId="1076"/>
          <ac:picMkLst>
            <pc:docMk/>
            <pc:sldMk cId="1688965133" sldId="271"/>
            <ac:picMk id="21" creationId="{05332FB8-2EB7-B4BC-50D7-9E6850FFF41C}"/>
          </ac:picMkLst>
        </pc:picChg>
      </pc:sldChg>
      <pc:sldChg chg="modSp mod">
        <pc:chgData name="prathamesh lambate" userId="b4d4640c14583f51" providerId="LiveId" clId="{560A9D28-2A93-4363-A8DA-393215B900DE}" dt="2022-10-13T10:50:07.235" v="1674" actId="1076"/>
        <pc:sldMkLst>
          <pc:docMk/>
          <pc:sldMk cId="2199470976" sldId="272"/>
        </pc:sldMkLst>
        <pc:spChg chg="mod">
          <ac:chgData name="prathamesh lambate" userId="b4d4640c14583f51" providerId="LiveId" clId="{560A9D28-2A93-4363-A8DA-393215B900DE}" dt="2022-10-13T10:49:33.106" v="1665" actId="1076"/>
          <ac:spMkLst>
            <pc:docMk/>
            <pc:sldMk cId="2199470976" sldId="272"/>
            <ac:spMk id="2" creationId="{00000000-0000-0000-0000-000000000000}"/>
          </ac:spMkLst>
        </pc:spChg>
        <pc:spChg chg="mod">
          <ac:chgData name="prathamesh lambate" userId="b4d4640c14583f51" providerId="LiveId" clId="{560A9D28-2A93-4363-A8DA-393215B900DE}" dt="2022-10-13T10:50:07.235" v="1674" actId="1076"/>
          <ac:spMkLst>
            <pc:docMk/>
            <pc:sldMk cId="2199470976" sldId="272"/>
            <ac:spMk id="3" creationId="{00000000-0000-0000-0000-000000000000}"/>
          </ac:spMkLst>
        </pc:spChg>
      </pc:sldChg>
      <pc:sldChg chg="addSp delSp modSp new mod">
        <pc:chgData name="prathamesh lambate" userId="b4d4640c14583f51" providerId="LiveId" clId="{560A9D28-2A93-4363-A8DA-393215B900DE}" dt="2022-10-13T10:51:11.595" v="1692" actId="1076"/>
        <pc:sldMkLst>
          <pc:docMk/>
          <pc:sldMk cId="2237542572" sldId="274"/>
        </pc:sldMkLst>
        <pc:spChg chg="del">
          <ac:chgData name="prathamesh lambate" userId="b4d4640c14583f51" providerId="LiveId" clId="{560A9D28-2A93-4363-A8DA-393215B900DE}" dt="2022-10-13T10:48:56.566" v="1658" actId="478"/>
          <ac:spMkLst>
            <pc:docMk/>
            <pc:sldMk cId="2237542572" sldId="274"/>
            <ac:spMk id="2" creationId="{63A7D985-0BAC-C212-29B1-C2BF1413110E}"/>
          </ac:spMkLst>
        </pc:spChg>
        <pc:spChg chg="del">
          <ac:chgData name="prathamesh lambate" userId="b4d4640c14583f51" providerId="LiveId" clId="{560A9D28-2A93-4363-A8DA-393215B900DE}" dt="2022-10-13T10:48:58.966" v="1659" actId="478"/>
          <ac:spMkLst>
            <pc:docMk/>
            <pc:sldMk cId="2237542572" sldId="274"/>
            <ac:spMk id="3" creationId="{EEAC70A4-B5BC-95DD-8EA4-6C4395E9A173}"/>
          </ac:spMkLst>
        </pc:spChg>
        <pc:picChg chg="add del mod">
          <ac:chgData name="prathamesh lambate" userId="b4d4640c14583f51" providerId="LiveId" clId="{560A9D28-2A93-4363-A8DA-393215B900DE}" dt="2022-10-13T10:50:34.085" v="1681" actId="478"/>
          <ac:picMkLst>
            <pc:docMk/>
            <pc:sldMk cId="2237542572" sldId="274"/>
            <ac:picMk id="5" creationId="{D9E58FB2-41AD-43A7-DED6-0E0E0F3A3A62}"/>
          </ac:picMkLst>
        </pc:picChg>
        <pc:picChg chg="add del mod">
          <ac:chgData name="prathamesh lambate" userId="b4d4640c14583f51" providerId="LiveId" clId="{560A9D28-2A93-4363-A8DA-393215B900DE}" dt="2022-10-13T10:50:34.085" v="1681" actId="478"/>
          <ac:picMkLst>
            <pc:docMk/>
            <pc:sldMk cId="2237542572" sldId="274"/>
            <ac:picMk id="7" creationId="{D15E499A-E67E-EE4B-4FF7-959098066FDC}"/>
          </ac:picMkLst>
        </pc:picChg>
        <pc:picChg chg="add mod">
          <ac:chgData name="prathamesh lambate" userId="b4d4640c14583f51" providerId="LiveId" clId="{560A9D28-2A93-4363-A8DA-393215B900DE}" dt="2022-10-13T10:51:08.445" v="1691" actId="14100"/>
          <ac:picMkLst>
            <pc:docMk/>
            <pc:sldMk cId="2237542572" sldId="274"/>
            <ac:picMk id="9" creationId="{DB9E8348-C212-B913-53AD-FB4ABD6C2F7C}"/>
          </ac:picMkLst>
        </pc:picChg>
        <pc:picChg chg="add mod">
          <ac:chgData name="prathamesh lambate" userId="b4d4640c14583f51" providerId="LiveId" clId="{560A9D28-2A93-4363-A8DA-393215B900DE}" dt="2022-10-13T10:51:11.595" v="1692" actId="1076"/>
          <ac:picMkLst>
            <pc:docMk/>
            <pc:sldMk cId="2237542572" sldId="274"/>
            <ac:picMk id="11" creationId="{7E66304C-E885-5DC6-C208-559363823133}"/>
          </ac:picMkLst>
        </pc:picChg>
      </pc:sldChg>
      <pc:sldChg chg="addSp delSp modSp new mod">
        <pc:chgData name="prathamesh lambate" userId="b4d4640c14583f51" providerId="LiveId" clId="{560A9D28-2A93-4363-A8DA-393215B900DE}" dt="2022-10-13T10:52:17.045" v="1705" actId="1076"/>
        <pc:sldMkLst>
          <pc:docMk/>
          <pc:sldMk cId="3817180546" sldId="275"/>
        </pc:sldMkLst>
        <pc:spChg chg="del">
          <ac:chgData name="prathamesh lambate" userId="b4d4640c14583f51" providerId="LiveId" clId="{560A9D28-2A93-4363-A8DA-393215B900DE}" dt="2022-10-13T10:51:33.168" v="1694" actId="478"/>
          <ac:spMkLst>
            <pc:docMk/>
            <pc:sldMk cId="3817180546" sldId="275"/>
            <ac:spMk id="2" creationId="{068FB906-FBD6-193F-55D8-DCA83AD43A25}"/>
          </ac:spMkLst>
        </pc:spChg>
        <pc:spChg chg="del mod">
          <ac:chgData name="prathamesh lambate" userId="b4d4640c14583f51" providerId="LiveId" clId="{560A9D28-2A93-4363-A8DA-393215B900DE}" dt="2022-10-13T10:51:41.465" v="1696" actId="478"/>
          <ac:spMkLst>
            <pc:docMk/>
            <pc:sldMk cId="3817180546" sldId="275"/>
            <ac:spMk id="3" creationId="{3F369A05-DDC9-1F50-F8A6-18EC340E3B1F}"/>
          </ac:spMkLst>
        </pc:spChg>
        <pc:picChg chg="add mod">
          <ac:chgData name="prathamesh lambate" userId="b4d4640c14583f51" providerId="LiveId" clId="{560A9D28-2A93-4363-A8DA-393215B900DE}" dt="2022-10-13T10:52:17.045" v="1705" actId="1076"/>
          <ac:picMkLst>
            <pc:docMk/>
            <pc:sldMk cId="3817180546" sldId="275"/>
            <ac:picMk id="5" creationId="{3CF33F46-12AB-41E0-77EF-CB6563798E50}"/>
          </ac:picMkLst>
        </pc:picChg>
        <pc:picChg chg="add mod">
          <ac:chgData name="prathamesh lambate" userId="b4d4640c14583f51" providerId="LiveId" clId="{560A9D28-2A93-4363-A8DA-393215B900DE}" dt="2022-10-13T10:52:14.584" v="1704" actId="14100"/>
          <ac:picMkLst>
            <pc:docMk/>
            <pc:sldMk cId="3817180546" sldId="275"/>
            <ac:picMk id="7" creationId="{2052C7FC-D7A2-FDCF-870F-D0B06853A11A}"/>
          </ac:picMkLst>
        </pc:picChg>
      </pc:sldChg>
      <pc:sldChg chg="addSp delSp modSp new mod">
        <pc:chgData name="prathamesh lambate" userId="b4d4640c14583f51" providerId="LiveId" clId="{560A9D28-2A93-4363-A8DA-393215B900DE}" dt="2022-10-13T10:53:53.204" v="1727" actId="14100"/>
        <pc:sldMkLst>
          <pc:docMk/>
          <pc:sldMk cId="99419150" sldId="276"/>
        </pc:sldMkLst>
        <pc:spChg chg="del">
          <ac:chgData name="prathamesh lambate" userId="b4d4640c14583f51" providerId="LiveId" clId="{560A9D28-2A93-4363-A8DA-393215B900DE}" dt="2022-10-13T10:52:33.986" v="1708" actId="478"/>
          <ac:spMkLst>
            <pc:docMk/>
            <pc:sldMk cId="99419150" sldId="276"/>
            <ac:spMk id="2" creationId="{76CE4506-63F6-660D-478C-01802AF81402}"/>
          </ac:spMkLst>
        </pc:spChg>
        <pc:spChg chg="del">
          <ac:chgData name="prathamesh lambate" userId="b4d4640c14583f51" providerId="LiveId" clId="{560A9D28-2A93-4363-A8DA-393215B900DE}" dt="2022-10-13T10:52:36.605" v="1709" actId="478"/>
          <ac:spMkLst>
            <pc:docMk/>
            <pc:sldMk cId="99419150" sldId="276"/>
            <ac:spMk id="3" creationId="{6632C518-8FB6-C7FC-F797-D851C7FA503B}"/>
          </ac:spMkLst>
        </pc:spChg>
        <pc:picChg chg="add mod">
          <ac:chgData name="prathamesh lambate" userId="b4d4640c14583f51" providerId="LiveId" clId="{560A9D28-2A93-4363-A8DA-393215B900DE}" dt="2022-10-13T10:52:58.574" v="1713" actId="1076"/>
          <ac:picMkLst>
            <pc:docMk/>
            <pc:sldMk cId="99419150" sldId="276"/>
            <ac:picMk id="5" creationId="{64C7D277-A9B3-E61C-B07C-B6222B118CEE}"/>
          </ac:picMkLst>
        </pc:picChg>
        <pc:picChg chg="add del mod">
          <ac:chgData name="prathamesh lambate" userId="b4d4640c14583f51" providerId="LiveId" clId="{560A9D28-2A93-4363-A8DA-393215B900DE}" dt="2022-10-13T10:53:18.784" v="1716" actId="21"/>
          <ac:picMkLst>
            <pc:docMk/>
            <pc:sldMk cId="99419150" sldId="276"/>
            <ac:picMk id="7" creationId="{30D4558E-72F3-F9D8-06EE-4F2A2BFCF836}"/>
          </ac:picMkLst>
        </pc:picChg>
        <pc:picChg chg="add mod">
          <ac:chgData name="prathamesh lambate" userId="b4d4640c14583f51" providerId="LiveId" clId="{560A9D28-2A93-4363-A8DA-393215B900DE}" dt="2022-10-13T10:53:53.204" v="1727" actId="14100"/>
          <ac:picMkLst>
            <pc:docMk/>
            <pc:sldMk cId="99419150" sldId="276"/>
            <ac:picMk id="9" creationId="{83FE6963-73A1-14B1-AEB8-F4F2E367F15A}"/>
          </ac:picMkLst>
        </pc:picChg>
      </pc:sldChg>
      <pc:sldChg chg="addSp delSp modSp new mod">
        <pc:chgData name="prathamesh lambate" userId="b4d4640c14583f51" providerId="LiveId" clId="{560A9D28-2A93-4363-A8DA-393215B900DE}" dt="2022-10-13T10:53:27.494" v="1719" actId="1076"/>
        <pc:sldMkLst>
          <pc:docMk/>
          <pc:sldMk cId="3425909454" sldId="277"/>
        </pc:sldMkLst>
        <pc:spChg chg="del">
          <ac:chgData name="prathamesh lambate" userId="b4d4640c14583f51" providerId="LiveId" clId="{560A9D28-2A93-4363-A8DA-393215B900DE}" dt="2022-10-13T10:52:23.565" v="1706" actId="478"/>
          <ac:spMkLst>
            <pc:docMk/>
            <pc:sldMk cId="3425909454" sldId="277"/>
            <ac:spMk id="2" creationId="{1ABEC721-21C5-A874-0F64-DC2ABCD27CDD}"/>
          </ac:spMkLst>
        </pc:spChg>
        <pc:spChg chg="del">
          <ac:chgData name="prathamesh lambate" userId="b4d4640c14583f51" providerId="LiveId" clId="{560A9D28-2A93-4363-A8DA-393215B900DE}" dt="2022-10-13T10:52:25.784" v="1707" actId="478"/>
          <ac:spMkLst>
            <pc:docMk/>
            <pc:sldMk cId="3425909454" sldId="277"/>
            <ac:spMk id="3" creationId="{F8ACA122-287F-952A-82C1-3327202DE385}"/>
          </ac:spMkLst>
        </pc:spChg>
        <pc:picChg chg="add mod">
          <ac:chgData name="prathamesh lambate" userId="b4d4640c14583f51" providerId="LiveId" clId="{560A9D28-2A93-4363-A8DA-393215B900DE}" dt="2022-10-13T10:53:27.494" v="1719" actId="1076"/>
          <ac:picMkLst>
            <pc:docMk/>
            <pc:sldMk cId="3425909454" sldId="277"/>
            <ac:picMk id="4" creationId="{5A121902-6553-36BF-E208-1C88F80A700E}"/>
          </ac:picMkLst>
        </pc:picChg>
      </pc:sldChg>
      <pc:sldChg chg="new del">
        <pc:chgData name="prathamesh lambate" userId="b4d4640c14583f51" providerId="LiveId" clId="{560A9D28-2A93-4363-A8DA-393215B900DE}" dt="2022-10-13T10:53:58.324" v="1728" actId="47"/>
        <pc:sldMkLst>
          <pc:docMk/>
          <pc:sldMk cId="3935719642" sldId="278"/>
        </pc:sldMkLst>
      </pc:sldChg>
      <pc:sldChg chg="new del">
        <pc:chgData name="prathamesh lambate" userId="b4d4640c14583f51" providerId="LiveId" clId="{560A9D28-2A93-4363-A8DA-393215B900DE}" dt="2022-10-13T10:53:58.839" v="1729" actId="47"/>
        <pc:sldMkLst>
          <pc:docMk/>
          <pc:sldMk cId="3368206444"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3900" b="0" strike="noStrike" spc="-1">
                <a:solidFill>
                  <a:srgbClr val="000000"/>
                </a:solidFill>
                <a:latin typeface="Trebuchet MS"/>
              </a:rPr>
              <a:t>Click to move the slide</a:t>
            </a:r>
          </a:p>
        </p:txBody>
      </p:sp>
      <p:sp>
        <p:nvSpPr>
          <p:cNvPr id="53"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54"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 </a:t>
            </a:r>
          </a:p>
        </p:txBody>
      </p:sp>
      <p:sp>
        <p:nvSpPr>
          <p:cNvPr id="55"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 </a:t>
            </a:r>
          </a:p>
        </p:txBody>
      </p:sp>
      <p:sp>
        <p:nvSpPr>
          <p:cNvPr id="56"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 </a:t>
            </a:r>
          </a:p>
        </p:txBody>
      </p:sp>
      <p:sp>
        <p:nvSpPr>
          <p:cNvPr id="57" name="PlaceHolder 6"/>
          <p:cNvSpPr>
            <a:spLocks noGrp="1"/>
          </p:cNvSpPr>
          <p:nvPr>
            <p:ph type="sldNum"/>
          </p:nvPr>
        </p:nvSpPr>
        <p:spPr>
          <a:xfrm>
            <a:off x="4278960" y="10157400"/>
            <a:ext cx="3280680" cy="534240"/>
          </a:xfrm>
          <a:prstGeom prst="rect">
            <a:avLst/>
          </a:prstGeom>
        </p:spPr>
        <p:txBody>
          <a:bodyPr lIns="0" tIns="0" rIns="0" bIns="0" anchor="b"/>
          <a:lstStyle/>
          <a:p>
            <a:pPr algn="r"/>
            <a:fld id="{3BECB3C6-9830-47F3-A852-DF8F2B29C4E1}"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69932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4ABDA3D8-65D8-4050-A4AF-83B1A94DDE0F}" type="slidenum">
              <a:rPr lang="en-IN" sz="1400" b="0" strike="noStrike" spc="-1">
                <a:solidFill>
                  <a:srgbClr val="000000"/>
                </a:solidFill>
                <a:latin typeface="Times New Roman"/>
                <a:ea typeface="DejaVu Sans"/>
              </a:rPr>
              <a:t>2</a:t>
            </a:fld>
            <a:endParaRPr lang="en-IN" sz="1400" b="0" strike="noStrike" spc="-1">
              <a:latin typeface="Times New Roman"/>
            </a:endParaRPr>
          </a:p>
        </p:txBody>
      </p:sp>
      <p:sp>
        <p:nvSpPr>
          <p:cNvPr id="89" name="PlaceHolder 2"/>
          <p:cNvSpPr>
            <a:spLocks noGrp="1" noRot="1" noChangeAspect="1"/>
          </p:cNvSpPr>
          <p:nvPr>
            <p:ph type="sldImg"/>
          </p:nvPr>
        </p:nvSpPr>
        <p:spPr>
          <a:xfrm>
            <a:off x="1106488" y="812800"/>
            <a:ext cx="5346700" cy="4008438"/>
          </a:xfrm>
          <a:prstGeom prst="rect">
            <a:avLst/>
          </a:prstGeom>
        </p:spPr>
      </p:sp>
      <p:sp>
        <p:nvSpPr>
          <p:cNvPr id="90"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421761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D0A5A7E3-5E15-42B9-9337-B3CA7BD23854}" type="slidenum">
              <a:rPr lang="en-IN" sz="1400" b="0" strike="noStrike" spc="-1">
                <a:solidFill>
                  <a:srgbClr val="000000"/>
                </a:solidFill>
                <a:latin typeface="Times New Roman"/>
                <a:ea typeface="DejaVu Sans"/>
              </a:rPr>
              <a:t>15</a:t>
            </a:fld>
            <a:endParaRPr lang="en-IN" sz="1400" b="0" strike="noStrike" spc="-1">
              <a:latin typeface="Times New Roman"/>
            </a:endParaRPr>
          </a:p>
        </p:txBody>
      </p:sp>
      <p:sp>
        <p:nvSpPr>
          <p:cNvPr id="116" name="PlaceHolder 2"/>
          <p:cNvSpPr>
            <a:spLocks noGrp="1" noRot="1" noChangeAspect="1"/>
          </p:cNvSpPr>
          <p:nvPr>
            <p:ph type="sldImg"/>
          </p:nvPr>
        </p:nvSpPr>
        <p:spPr>
          <a:xfrm>
            <a:off x="1106488" y="812800"/>
            <a:ext cx="5346700" cy="4008438"/>
          </a:xfrm>
          <a:prstGeom prst="rect">
            <a:avLst/>
          </a:prstGeom>
        </p:spPr>
      </p:sp>
      <p:sp>
        <p:nvSpPr>
          <p:cNvPr id="117"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277956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BAB5F4A4-6B0D-4B76-A906-4A76FF591D65}" type="slidenum">
              <a:rPr lang="en-IN" sz="1400" b="0" strike="noStrike" spc="-1">
                <a:solidFill>
                  <a:srgbClr val="000000"/>
                </a:solidFill>
                <a:latin typeface="Times New Roman"/>
                <a:ea typeface="DejaVu Sans"/>
              </a:rPr>
              <a:t>24</a:t>
            </a:fld>
            <a:endParaRPr lang="en-IN" sz="1400" b="0" strike="noStrike" spc="-1">
              <a:latin typeface="Times New Roman"/>
            </a:endParaRPr>
          </a:p>
        </p:txBody>
      </p:sp>
      <p:sp>
        <p:nvSpPr>
          <p:cNvPr id="119" name="PlaceHolder 2"/>
          <p:cNvSpPr>
            <a:spLocks noGrp="1" noRot="1" noChangeAspect="1"/>
          </p:cNvSpPr>
          <p:nvPr>
            <p:ph type="sldImg"/>
          </p:nvPr>
        </p:nvSpPr>
        <p:spPr>
          <a:xfrm>
            <a:off x="1106488" y="812800"/>
            <a:ext cx="5346700" cy="4008438"/>
          </a:xfrm>
          <a:prstGeom prst="rect">
            <a:avLst/>
          </a:prstGeom>
        </p:spPr>
      </p:sp>
      <p:sp>
        <p:nvSpPr>
          <p:cNvPr id="120"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238235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D7D47BC7-1E77-45E6-82F9-EC3A874E8187}" type="slidenum">
              <a:rPr lang="en-IN" sz="1400" b="0" strike="noStrike" spc="-1">
                <a:solidFill>
                  <a:srgbClr val="000000"/>
                </a:solidFill>
                <a:latin typeface="Times New Roman"/>
                <a:ea typeface="DejaVu Sans"/>
              </a:rPr>
              <a:t>3</a:t>
            </a:fld>
            <a:endParaRPr lang="en-IN" sz="1400" b="0" strike="noStrike" spc="-1">
              <a:latin typeface="Times New Roman"/>
            </a:endParaRPr>
          </a:p>
        </p:txBody>
      </p:sp>
      <p:sp>
        <p:nvSpPr>
          <p:cNvPr id="92" name="PlaceHolder 2"/>
          <p:cNvSpPr>
            <a:spLocks noGrp="1" noRot="1" noChangeAspect="1"/>
          </p:cNvSpPr>
          <p:nvPr>
            <p:ph type="sldImg"/>
          </p:nvPr>
        </p:nvSpPr>
        <p:spPr>
          <a:xfrm>
            <a:off x="1106488" y="812800"/>
            <a:ext cx="5346700" cy="4008438"/>
          </a:xfrm>
          <a:prstGeom prst="rect">
            <a:avLst/>
          </a:prstGeom>
        </p:spPr>
      </p:sp>
      <p:sp>
        <p:nvSpPr>
          <p:cNvPr id="93"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88672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E658B4C2-D0A9-4391-9C04-0A1804CDBA8E}" type="slidenum">
              <a:rPr lang="en-IN" sz="1400" b="0" strike="noStrike" spc="-1">
                <a:solidFill>
                  <a:srgbClr val="000000"/>
                </a:solidFill>
                <a:latin typeface="Times New Roman"/>
                <a:ea typeface="DejaVu Sans"/>
              </a:rPr>
              <a:t>5</a:t>
            </a:fld>
            <a:endParaRPr lang="en-IN" sz="1400" b="0" strike="noStrike" spc="-1">
              <a:latin typeface="Times New Roman"/>
            </a:endParaRPr>
          </a:p>
        </p:txBody>
      </p:sp>
      <p:sp>
        <p:nvSpPr>
          <p:cNvPr id="95" name="PlaceHolder 2"/>
          <p:cNvSpPr>
            <a:spLocks noGrp="1" noRot="1" noChangeAspect="1"/>
          </p:cNvSpPr>
          <p:nvPr>
            <p:ph type="sldImg"/>
          </p:nvPr>
        </p:nvSpPr>
        <p:spPr>
          <a:xfrm>
            <a:off x="1106488" y="812800"/>
            <a:ext cx="5346700" cy="4008438"/>
          </a:xfrm>
          <a:prstGeom prst="rect">
            <a:avLst/>
          </a:prstGeom>
        </p:spPr>
      </p:sp>
      <p:sp>
        <p:nvSpPr>
          <p:cNvPr id="96"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225754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0F6339EE-D9E2-41B3-97AC-8636903D35EA}" type="slidenum">
              <a:rPr lang="en-IN" sz="1400" b="0" strike="noStrike" spc="-1">
                <a:solidFill>
                  <a:srgbClr val="000000"/>
                </a:solidFill>
                <a:latin typeface="Times New Roman"/>
                <a:ea typeface="DejaVu Sans"/>
              </a:rPr>
              <a:t>6</a:t>
            </a:fld>
            <a:endParaRPr lang="en-IN" sz="1400" b="0" strike="noStrike" spc="-1">
              <a:latin typeface="Times New Roman"/>
            </a:endParaRPr>
          </a:p>
        </p:txBody>
      </p:sp>
      <p:sp>
        <p:nvSpPr>
          <p:cNvPr id="98" name="PlaceHolder 2"/>
          <p:cNvSpPr>
            <a:spLocks noGrp="1" noRot="1" noChangeAspect="1"/>
          </p:cNvSpPr>
          <p:nvPr>
            <p:ph type="sldImg"/>
          </p:nvPr>
        </p:nvSpPr>
        <p:spPr>
          <a:xfrm>
            <a:off x="1106488" y="812800"/>
            <a:ext cx="5346700" cy="4008438"/>
          </a:xfrm>
          <a:prstGeom prst="rect">
            <a:avLst/>
          </a:prstGeom>
        </p:spPr>
      </p:sp>
      <p:sp>
        <p:nvSpPr>
          <p:cNvPr id="99"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3982702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AFACCA05-DA4C-46C9-B885-CE4EBA9D620B}" type="slidenum">
              <a:rPr lang="en-IN" sz="1400" b="0" strike="noStrike" spc="-1">
                <a:solidFill>
                  <a:srgbClr val="000000"/>
                </a:solidFill>
                <a:latin typeface="Times New Roman"/>
                <a:ea typeface="DejaVu Sans"/>
              </a:rPr>
              <a:t>7</a:t>
            </a:fld>
            <a:endParaRPr lang="en-IN" sz="1400" b="0" strike="noStrike" spc="-1">
              <a:latin typeface="Times New Roman"/>
            </a:endParaRPr>
          </a:p>
        </p:txBody>
      </p:sp>
      <p:sp>
        <p:nvSpPr>
          <p:cNvPr id="101" name="PlaceHolder 2"/>
          <p:cNvSpPr>
            <a:spLocks noGrp="1" noRot="1" noChangeAspect="1"/>
          </p:cNvSpPr>
          <p:nvPr>
            <p:ph type="sldImg"/>
          </p:nvPr>
        </p:nvSpPr>
        <p:spPr>
          <a:xfrm>
            <a:off x="1106488" y="812800"/>
            <a:ext cx="5346700" cy="4008438"/>
          </a:xfrm>
          <a:prstGeom prst="rect">
            <a:avLst/>
          </a:prstGeom>
        </p:spPr>
      </p:sp>
      <p:sp>
        <p:nvSpPr>
          <p:cNvPr id="102"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3795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14C7D381-E1DE-4AA7-8D9E-B4C2A63A5F92}" type="slidenum">
              <a:rPr lang="en-IN" sz="1400" b="0" strike="noStrike" spc="-1">
                <a:solidFill>
                  <a:srgbClr val="000000"/>
                </a:solidFill>
                <a:latin typeface="Times New Roman"/>
                <a:ea typeface="DejaVu Sans"/>
              </a:rPr>
              <a:t>9</a:t>
            </a:fld>
            <a:endParaRPr lang="en-IN" sz="1400" b="0" strike="noStrike" spc="-1">
              <a:latin typeface="Times New Roman"/>
            </a:endParaRPr>
          </a:p>
        </p:txBody>
      </p:sp>
      <p:sp>
        <p:nvSpPr>
          <p:cNvPr id="104" name="PlaceHolder 2"/>
          <p:cNvSpPr>
            <a:spLocks noGrp="1" noRot="1" noChangeAspect="1"/>
          </p:cNvSpPr>
          <p:nvPr>
            <p:ph type="sldImg"/>
          </p:nvPr>
        </p:nvSpPr>
        <p:spPr>
          <a:xfrm>
            <a:off x="1106488" y="812800"/>
            <a:ext cx="5346700" cy="4008438"/>
          </a:xfrm>
          <a:prstGeom prst="rect">
            <a:avLst/>
          </a:prstGeom>
        </p:spPr>
      </p:sp>
      <p:sp>
        <p:nvSpPr>
          <p:cNvPr id="105"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148046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69863009-E4F4-48BA-8FD6-DD0A7BC0740B}" type="slidenum">
              <a:rPr lang="en-IN" sz="1400" b="0" strike="noStrike" spc="-1">
                <a:solidFill>
                  <a:srgbClr val="000000"/>
                </a:solidFill>
                <a:latin typeface="Times New Roman"/>
                <a:ea typeface="DejaVu Sans"/>
              </a:rPr>
              <a:t>10</a:t>
            </a:fld>
            <a:endParaRPr lang="en-IN" sz="1400" b="0" strike="noStrike" spc="-1">
              <a:latin typeface="Times New Roman"/>
            </a:endParaRPr>
          </a:p>
        </p:txBody>
      </p:sp>
      <p:sp>
        <p:nvSpPr>
          <p:cNvPr id="107" name="PlaceHolder 2"/>
          <p:cNvSpPr>
            <a:spLocks noGrp="1" noRot="1" noChangeAspect="1"/>
          </p:cNvSpPr>
          <p:nvPr>
            <p:ph type="sldImg"/>
          </p:nvPr>
        </p:nvSpPr>
        <p:spPr>
          <a:xfrm>
            <a:off x="1106488" y="812800"/>
            <a:ext cx="5346700" cy="4008438"/>
          </a:xfrm>
          <a:prstGeom prst="rect">
            <a:avLst/>
          </a:prstGeom>
        </p:spPr>
      </p:sp>
      <p:sp>
        <p:nvSpPr>
          <p:cNvPr id="108"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370777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8AA88ABC-A426-4A88-B862-C1C4A10AE275}" type="slidenum">
              <a:rPr lang="en-IN" sz="1400" b="0" strike="noStrike" spc="-1">
                <a:solidFill>
                  <a:srgbClr val="000000"/>
                </a:solidFill>
                <a:latin typeface="Times New Roman"/>
                <a:ea typeface="DejaVu Sans"/>
              </a:rPr>
              <a:t>11</a:t>
            </a:fld>
            <a:endParaRPr lang="en-IN" sz="1400" b="0" strike="noStrike" spc="-1">
              <a:latin typeface="Times New Roman"/>
            </a:endParaRPr>
          </a:p>
        </p:txBody>
      </p:sp>
      <p:sp>
        <p:nvSpPr>
          <p:cNvPr id="110" name="PlaceHolder 2"/>
          <p:cNvSpPr>
            <a:spLocks noGrp="1" noRot="1" noChangeAspect="1"/>
          </p:cNvSpPr>
          <p:nvPr>
            <p:ph type="sldImg"/>
          </p:nvPr>
        </p:nvSpPr>
        <p:spPr>
          <a:xfrm>
            <a:off x="1106488" y="812800"/>
            <a:ext cx="5346700" cy="4008438"/>
          </a:xfrm>
          <a:prstGeom prst="rect">
            <a:avLst/>
          </a:prstGeom>
        </p:spPr>
      </p:sp>
      <p:sp>
        <p:nvSpPr>
          <p:cNvPr id="111"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59116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278240" y="10156680"/>
            <a:ext cx="3279240" cy="533160"/>
          </a:xfrm>
          <a:prstGeom prst="rect">
            <a:avLst/>
          </a:prstGeom>
          <a:noFill/>
          <a:ln>
            <a:noFill/>
          </a:ln>
        </p:spPr>
        <p:txBody>
          <a:bodyPr lIns="0" tIns="0" rIns="0" bIns="0" anchor="b"/>
          <a:lstStyle/>
          <a:p>
            <a:pPr algn="r">
              <a:lnSpc>
                <a:spcPct val="93000"/>
              </a:lnSpc>
            </a:pPr>
            <a:fld id="{5D96AEDC-1377-4B5C-83A1-AE3BA6E8F953}" type="slidenum">
              <a:rPr lang="en-IN" sz="1400" b="0" strike="noStrike" spc="-1">
                <a:solidFill>
                  <a:srgbClr val="000000"/>
                </a:solidFill>
                <a:latin typeface="Times New Roman"/>
                <a:ea typeface="DejaVu Sans"/>
              </a:rPr>
              <a:t>12</a:t>
            </a:fld>
            <a:endParaRPr lang="en-IN" sz="1400" b="0" strike="noStrike" spc="-1">
              <a:latin typeface="Times New Roman"/>
            </a:endParaRPr>
          </a:p>
        </p:txBody>
      </p:sp>
      <p:sp>
        <p:nvSpPr>
          <p:cNvPr id="113" name="PlaceHolder 2"/>
          <p:cNvSpPr>
            <a:spLocks noGrp="1" noRot="1" noChangeAspect="1"/>
          </p:cNvSpPr>
          <p:nvPr>
            <p:ph type="sldImg"/>
          </p:nvPr>
        </p:nvSpPr>
        <p:spPr>
          <a:xfrm>
            <a:off x="1106488" y="812800"/>
            <a:ext cx="5346700" cy="4008438"/>
          </a:xfrm>
          <a:prstGeom prst="rect">
            <a:avLst/>
          </a:prstGeom>
        </p:spPr>
      </p:sp>
      <p:sp>
        <p:nvSpPr>
          <p:cNvPr id="114" name="PlaceHolder 3"/>
          <p:cNvSpPr>
            <a:spLocks noGrp="1"/>
          </p:cNvSpPr>
          <p:nvPr>
            <p:ph type="body"/>
          </p:nvPr>
        </p:nvSpPr>
        <p:spPr>
          <a:xfrm>
            <a:off x="755640" y="5078520"/>
            <a:ext cx="6048000" cy="4811400"/>
          </a:xfrm>
          <a:prstGeom prst="rect">
            <a:avLst/>
          </a:prstGeom>
        </p:spPr>
        <p:txBody>
          <a:bodyPr lIns="0" tIns="0" rIns="0" bIns="0" anchor="ctr"/>
          <a:lstStyle/>
          <a:p>
            <a:endParaRPr lang="en-IN" sz="2000" b="0" strike="noStrike" spc="-1">
              <a:latin typeface="Arial"/>
            </a:endParaRPr>
          </a:p>
        </p:txBody>
      </p:sp>
    </p:spTree>
    <p:extLst>
      <p:ext uri="{BB962C8B-B14F-4D97-AF65-F5344CB8AC3E}">
        <p14:creationId xmlns:p14="http://schemas.microsoft.com/office/powerpoint/2010/main" val="330806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38" name="PlaceHolder 2"/>
          <p:cNvSpPr>
            <a:spLocks noGrp="1"/>
          </p:cNvSpPr>
          <p:nvPr>
            <p:ph type="body"/>
          </p:nvPr>
        </p:nvSpPr>
        <p:spPr>
          <a:xfrm>
            <a:off x="671400" y="2381400"/>
            <a:ext cx="699732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9" name="PlaceHolder 3"/>
          <p:cNvSpPr>
            <a:spLocks noGrp="1"/>
          </p:cNvSpPr>
          <p:nvPr>
            <p:ph type="body"/>
          </p:nvPr>
        </p:nvSpPr>
        <p:spPr>
          <a:xfrm>
            <a:off x="671400" y="4616280"/>
            <a:ext cx="699732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41" name="PlaceHolder 2"/>
          <p:cNvSpPr>
            <a:spLocks noGrp="1"/>
          </p:cNvSpPr>
          <p:nvPr>
            <p:ph type="body"/>
          </p:nvPr>
        </p:nvSpPr>
        <p:spPr>
          <a:xfrm>
            <a:off x="6714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2" name="PlaceHolder 3"/>
          <p:cNvSpPr>
            <a:spLocks noGrp="1"/>
          </p:cNvSpPr>
          <p:nvPr>
            <p:ph type="body"/>
          </p:nvPr>
        </p:nvSpPr>
        <p:spPr>
          <a:xfrm>
            <a:off x="42570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3" name="PlaceHolder 4"/>
          <p:cNvSpPr>
            <a:spLocks noGrp="1"/>
          </p:cNvSpPr>
          <p:nvPr>
            <p:ph type="body"/>
          </p:nvPr>
        </p:nvSpPr>
        <p:spPr>
          <a:xfrm>
            <a:off x="671400" y="461628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4" name="PlaceHolder 5"/>
          <p:cNvSpPr>
            <a:spLocks noGrp="1"/>
          </p:cNvSpPr>
          <p:nvPr>
            <p:ph type="body"/>
          </p:nvPr>
        </p:nvSpPr>
        <p:spPr>
          <a:xfrm>
            <a:off x="4257000" y="461628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46" name="PlaceHolder 2"/>
          <p:cNvSpPr>
            <a:spLocks noGrp="1"/>
          </p:cNvSpPr>
          <p:nvPr>
            <p:ph type="body"/>
          </p:nvPr>
        </p:nvSpPr>
        <p:spPr>
          <a:xfrm>
            <a:off x="671400" y="238140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7" name="PlaceHolder 3"/>
          <p:cNvSpPr>
            <a:spLocks noGrp="1"/>
          </p:cNvSpPr>
          <p:nvPr>
            <p:ph type="body"/>
          </p:nvPr>
        </p:nvSpPr>
        <p:spPr>
          <a:xfrm>
            <a:off x="3037320" y="238140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8" name="PlaceHolder 4"/>
          <p:cNvSpPr>
            <a:spLocks noGrp="1"/>
          </p:cNvSpPr>
          <p:nvPr>
            <p:ph type="body"/>
          </p:nvPr>
        </p:nvSpPr>
        <p:spPr>
          <a:xfrm>
            <a:off x="5403240" y="238140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49" name="PlaceHolder 5"/>
          <p:cNvSpPr>
            <a:spLocks noGrp="1"/>
          </p:cNvSpPr>
          <p:nvPr>
            <p:ph type="body"/>
          </p:nvPr>
        </p:nvSpPr>
        <p:spPr>
          <a:xfrm>
            <a:off x="671400" y="461628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50" name="PlaceHolder 6"/>
          <p:cNvSpPr>
            <a:spLocks noGrp="1"/>
          </p:cNvSpPr>
          <p:nvPr>
            <p:ph type="body"/>
          </p:nvPr>
        </p:nvSpPr>
        <p:spPr>
          <a:xfrm>
            <a:off x="3037320" y="461628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51" name="PlaceHolder 7"/>
          <p:cNvSpPr>
            <a:spLocks noGrp="1"/>
          </p:cNvSpPr>
          <p:nvPr>
            <p:ph type="body"/>
          </p:nvPr>
        </p:nvSpPr>
        <p:spPr>
          <a:xfrm>
            <a:off x="5403240" y="4616280"/>
            <a:ext cx="225288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17" name="PlaceHolder 2"/>
          <p:cNvSpPr>
            <a:spLocks noGrp="1"/>
          </p:cNvSpPr>
          <p:nvPr>
            <p:ph type="subTitle"/>
          </p:nvPr>
        </p:nvSpPr>
        <p:spPr>
          <a:xfrm>
            <a:off x="671400" y="2381400"/>
            <a:ext cx="6997320" cy="42778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19" name="PlaceHolder 2"/>
          <p:cNvSpPr>
            <a:spLocks noGrp="1"/>
          </p:cNvSpPr>
          <p:nvPr>
            <p:ph type="body"/>
          </p:nvPr>
        </p:nvSpPr>
        <p:spPr>
          <a:xfrm>
            <a:off x="671400" y="2381400"/>
            <a:ext cx="699732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21" name="PlaceHolder 2"/>
          <p:cNvSpPr>
            <a:spLocks noGrp="1"/>
          </p:cNvSpPr>
          <p:nvPr>
            <p:ph type="body"/>
          </p:nvPr>
        </p:nvSpPr>
        <p:spPr>
          <a:xfrm>
            <a:off x="671400" y="2381400"/>
            <a:ext cx="341460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22" name="PlaceHolder 3"/>
          <p:cNvSpPr>
            <a:spLocks noGrp="1"/>
          </p:cNvSpPr>
          <p:nvPr>
            <p:ph type="body"/>
          </p:nvPr>
        </p:nvSpPr>
        <p:spPr>
          <a:xfrm>
            <a:off x="4257000" y="2381400"/>
            <a:ext cx="341460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71400" y="671400"/>
            <a:ext cx="6997320" cy="67482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26" name="PlaceHolder 2"/>
          <p:cNvSpPr>
            <a:spLocks noGrp="1"/>
          </p:cNvSpPr>
          <p:nvPr>
            <p:ph type="body"/>
          </p:nvPr>
        </p:nvSpPr>
        <p:spPr>
          <a:xfrm>
            <a:off x="6714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27" name="PlaceHolder 3"/>
          <p:cNvSpPr>
            <a:spLocks noGrp="1"/>
          </p:cNvSpPr>
          <p:nvPr>
            <p:ph type="body"/>
          </p:nvPr>
        </p:nvSpPr>
        <p:spPr>
          <a:xfrm>
            <a:off x="4257000" y="2381400"/>
            <a:ext cx="341460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28" name="PlaceHolder 4"/>
          <p:cNvSpPr>
            <a:spLocks noGrp="1"/>
          </p:cNvSpPr>
          <p:nvPr>
            <p:ph type="body"/>
          </p:nvPr>
        </p:nvSpPr>
        <p:spPr>
          <a:xfrm>
            <a:off x="671400" y="461628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30" name="PlaceHolder 2"/>
          <p:cNvSpPr>
            <a:spLocks noGrp="1"/>
          </p:cNvSpPr>
          <p:nvPr>
            <p:ph type="body"/>
          </p:nvPr>
        </p:nvSpPr>
        <p:spPr>
          <a:xfrm>
            <a:off x="671400" y="2381400"/>
            <a:ext cx="3414600" cy="42778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1" name="PlaceHolder 3"/>
          <p:cNvSpPr>
            <a:spLocks noGrp="1"/>
          </p:cNvSpPr>
          <p:nvPr>
            <p:ph type="body"/>
          </p:nvPr>
        </p:nvSpPr>
        <p:spPr>
          <a:xfrm>
            <a:off x="42570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2" name="PlaceHolder 4"/>
          <p:cNvSpPr>
            <a:spLocks noGrp="1"/>
          </p:cNvSpPr>
          <p:nvPr>
            <p:ph type="body"/>
          </p:nvPr>
        </p:nvSpPr>
        <p:spPr>
          <a:xfrm>
            <a:off x="4257000" y="461628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71400" y="671400"/>
            <a:ext cx="6997320" cy="1455480"/>
          </a:xfrm>
          <a:prstGeom prst="rect">
            <a:avLst/>
          </a:prstGeom>
        </p:spPr>
        <p:txBody>
          <a:bodyPr lIns="0" tIns="0" rIns="0" bIns="0" anchor="ctr"/>
          <a:lstStyle/>
          <a:p>
            <a:endParaRPr lang="en-US" sz="3900" b="0" strike="noStrike" spc="-1">
              <a:solidFill>
                <a:srgbClr val="000000"/>
              </a:solidFill>
              <a:latin typeface="Trebuchet MS"/>
            </a:endParaRPr>
          </a:p>
        </p:txBody>
      </p:sp>
      <p:sp>
        <p:nvSpPr>
          <p:cNvPr id="34" name="PlaceHolder 2"/>
          <p:cNvSpPr>
            <a:spLocks noGrp="1"/>
          </p:cNvSpPr>
          <p:nvPr>
            <p:ph type="body"/>
          </p:nvPr>
        </p:nvSpPr>
        <p:spPr>
          <a:xfrm>
            <a:off x="6714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5" name="PlaceHolder 3"/>
          <p:cNvSpPr>
            <a:spLocks noGrp="1"/>
          </p:cNvSpPr>
          <p:nvPr>
            <p:ph type="body"/>
          </p:nvPr>
        </p:nvSpPr>
        <p:spPr>
          <a:xfrm>
            <a:off x="4257000" y="2381400"/>
            <a:ext cx="341460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
        <p:nvSpPr>
          <p:cNvPr id="36" name="PlaceHolder 4"/>
          <p:cNvSpPr>
            <a:spLocks noGrp="1"/>
          </p:cNvSpPr>
          <p:nvPr>
            <p:ph type="body"/>
          </p:nvPr>
        </p:nvSpPr>
        <p:spPr>
          <a:xfrm>
            <a:off x="671400" y="4616280"/>
            <a:ext cx="6997320" cy="2040480"/>
          </a:xfrm>
          <a:prstGeom prst="rect">
            <a:avLst/>
          </a:prstGeom>
        </p:spPr>
        <p:txBody>
          <a:bodyPr lIns="0" tIns="0" rIns="0" bIns="0">
            <a:normAutofit/>
          </a:bodyPr>
          <a:lstStyle/>
          <a:p>
            <a:endParaRPr lang="en-US" sz="1900" b="0" strike="noStrike" spc="-1">
              <a:solidFill>
                <a:srgbClr val="40404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 name="Group 1"/>
          <p:cNvGrpSpPr/>
          <p:nvPr/>
        </p:nvGrpSpPr>
        <p:grpSpPr>
          <a:xfrm>
            <a:off x="-9360" y="-9360"/>
            <a:ext cx="10110240" cy="7578360"/>
            <a:chOff x="-9360" y="-9360"/>
            <a:chExt cx="10110240" cy="7578360"/>
          </a:xfrm>
        </p:grpSpPr>
        <p:sp>
          <p:nvSpPr>
            <p:cNvPr id="17" name="CustomShape 2"/>
            <p:cNvSpPr/>
            <p:nvPr/>
          </p:nvSpPr>
          <p:spPr>
            <a:xfrm>
              <a:off x="-9360" y="4424400"/>
              <a:ext cx="504360" cy="3144600"/>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Line 3"/>
            <p:cNvSpPr/>
            <p:nvPr/>
          </p:nvSpPr>
          <p:spPr>
            <a:xfrm flipV="1">
              <a:off x="5655960" y="4601880"/>
              <a:ext cx="4434120" cy="295776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3" name="Line 4"/>
            <p:cNvSpPr/>
            <p:nvPr/>
          </p:nvSpPr>
          <p:spPr>
            <a:xfrm>
              <a:off x="7764120" y="0"/>
              <a:ext cx="1343160" cy="7559640"/>
            </a:xfrm>
            <a:prstGeom prst="line">
              <a:avLst/>
            </a:prstGeom>
            <a:ln w="9360">
              <a:solidFill>
                <a:schemeClr val="accent1">
                  <a:alpha val="70000"/>
                </a:schemeClr>
              </a:solidFill>
              <a:round/>
            </a:ln>
          </p:spPr>
          <p:style>
            <a:lnRef idx="2">
              <a:schemeClr val="accent1"/>
            </a:lnRef>
            <a:fillRef idx="0">
              <a:schemeClr val="accent1"/>
            </a:fillRef>
            <a:effectRef idx="1">
              <a:schemeClr val="accent1"/>
            </a:effectRef>
            <a:fontRef idx="minor"/>
          </p:style>
        </p:sp>
        <p:sp>
          <p:nvSpPr>
            <p:cNvPr id="4" name="CustomShape 5"/>
            <p:cNvSpPr/>
            <p:nvPr/>
          </p:nvSpPr>
          <p:spPr>
            <a:xfrm>
              <a:off x="7597800" y="0"/>
              <a:ext cx="2501640" cy="7569000"/>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7942320" y="-9360"/>
              <a:ext cx="2147400" cy="7569000"/>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7318440" y="4321080"/>
              <a:ext cx="2769840" cy="323820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7728120" y="-9360"/>
              <a:ext cx="2361960" cy="7569000"/>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9145440" y="-9360"/>
              <a:ext cx="944280" cy="7569000"/>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8923320" y="-9360"/>
              <a:ext cx="1176120" cy="7569000"/>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8894880" y="5394240"/>
              <a:ext cx="1206000" cy="2165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00" dist="2540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 name="PlaceHolder 12"/>
          <p:cNvSpPr>
            <a:spLocks noGrp="1"/>
          </p:cNvSpPr>
          <p:nvPr>
            <p:ph type="title"/>
          </p:nvPr>
        </p:nvSpPr>
        <p:spPr>
          <a:xfrm>
            <a:off x="671400" y="671400"/>
            <a:ext cx="6997320" cy="1455480"/>
          </a:xfrm>
          <a:prstGeom prst="rect">
            <a:avLst/>
          </a:prstGeom>
        </p:spPr>
        <p:txBody>
          <a:bodyPr/>
          <a:lstStyle/>
          <a:p>
            <a:pPr>
              <a:lnSpc>
                <a:spcPct val="100000"/>
              </a:lnSpc>
            </a:pPr>
            <a:r>
              <a:rPr lang="en-US" sz="3970" b="0" strike="noStrike" spc="-1">
                <a:solidFill>
                  <a:srgbClr val="5FCBEF"/>
                </a:solidFill>
                <a:latin typeface="Trebuchet MS"/>
              </a:rPr>
              <a:t>Click to edit Master title style</a:t>
            </a:r>
            <a:endParaRPr lang="en-US" sz="3970" b="0" strike="noStrike" spc="-1">
              <a:solidFill>
                <a:srgbClr val="000000"/>
              </a:solidFill>
              <a:latin typeface="Trebuchet MS"/>
            </a:endParaRPr>
          </a:p>
        </p:txBody>
      </p:sp>
      <p:sp>
        <p:nvSpPr>
          <p:cNvPr id="12" name="PlaceHolder 13"/>
          <p:cNvSpPr>
            <a:spLocks noGrp="1"/>
          </p:cNvSpPr>
          <p:nvPr>
            <p:ph type="body"/>
          </p:nvPr>
        </p:nvSpPr>
        <p:spPr>
          <a:xfrm>
            <a:off x="671400" y="2381400"/>
            <a:ext cx="6997320" cy="4277880"/>
          </a:xfrm>
          <a:prstGeom prst="rect">
            <a:avLst/>
          </a:prstGeom>
        </p:spPr>
        <p:txBody>
          <a:bodyPr/>
          <a:lstStyle/>
          <a:p>
            <a:pPr marL="378000" indent="-377640">
              <a:lnSpc>
                <a:spcPct val="100000"/>
              </a:lnSpc>
              <a:spcBef>
                <a:spcPts val="1100"/>
              </a:spcBef>
              <a:buClr>
                <a:srgbClr val="5FCBEF"/>
              </a:buClr>
              <a:buSzPct val="80000"/>
              <a:buFont typeface="Wingdings 3" charset="2"/>
              <a:buChar char=""/>
            </a:pPr>
            <a:r>
              <a:rPr lang="en-US" sz="1900" b="0" strike="noStrike" spc="-1">
                <a:solidFill>
                  <a:srgbClr val="404040"/>
                </a:solidFill>
                <a:latin typeface="Trebuchet MS"/>
              </a:rPr>
              <a:t>Click to edit Master text styles</a:t>
            </a:r>
          </a:p>
          <a:p>
            <a:pPr marL="817560" lvl="1" indent="-313920">
              <a:lnSpc>
                <a:spcPct val="100000"/>
              </a:lnSpc>
              <a:spcBef>
                <a:spcPts val="1100"/>
              </a:spcBef>
              <a:buClr>
                <a:srgbClr val="5FCBEF"/>
              </a:buClr>
              <a:buSzPct val="80000"/>
              <a:buFont typeface="Wingdings 3" charset="2"/>
              <a:buChar char=""/>
            </a:pPr>
            <a:r>
              <a:rPr lang="en-US" sz="1700" b="0" strike="noStrike" spc="-1">
                <a:solidFill>
                  <a:srgbClr val="404040"/>
                </a:solidFill>
                <a:latin typeface="Trebuchet MS"/>
              </a:rPr>
              <a:t>Second level</a:t>
            </a:r>
          </a:p>
          <a:p>
            <a:pPr marL="1258920" lvl="2" indent="-250560">
              <a:lnSpc>
                <a:spcPct val="100000"/>
              </a:lnSpc>
              <a:spcBef>
                <a:spcPts val="1100"/>
              </a:spcBef>
              <a:buClr>
                <a:srgbClr val="5FCBEF"/>
              </a:buClr>
              <a:buSzPct val="80000"/>
              <a:buFont typeface="Wingdings 3" charset="2"/>
              <a:buChar char=""/>
            </a:pPr>
            <a:r>
              <a:rPr lang="en-US" sz="1500" b="0" strike="noStrike" spc="-1">
                <a:solidFill>
                  <a:srgbClr val="404040"/>
                </a:solidFill>
                <a:latin typeface="Trebuchet MS"/>
              </a:rPr>
              <a:t>Third level</a:t>
            </a:r>
          </a:p>
          <a:p>
            <a:pPr marL="1763640" lvl="3" indent="-250560">
              <a:lnSpc>
                <a:spcPct val="100000"/>
              </a:lnSpc>
              <a:spcBef>
                <a:spcPts val="1100"/>
              </a:spcBef>
              <a:buClr>
                <a:srgbClr val="5FCBEF"/>
              </a:buClr>
              <a:buSzPct val="80000"/>
              <a:buFont typeface="Wingdings 3" charset="2"/>
              <a:buChar char=""/>
            </a:pPr>
            <a:r>
              <a:rPr lang="en-US" sz="1300" b="0" strike="noStrike" spc="-1">
                <a:solidFill>
                  <a:srgbClr val="404040"/>
                </a:solidFill>
                <a:latin typeface="Trebuchet MS"/>
              </a:rPr>
              <a:t>Fourth level</a:t>
            </a:r>
          </a:p>
          <a:p>
            <a:pPr marL="2266920" lvl="4" indent="-250560">
              <a:lnSpc>
                <a:spcPct val="100000"/>
              </a:lnSpc>
              <a:spcBef>
                <a:spcPts val="1100"/>
              </a:spcBef>
              <a:buClr>
                <a:srgbClr val="5FCBEF"/>
              </a:buClr>
              <a:buSzPct val="80000"/>
              <a:buFont typeface="Wingdings 3" charset="2"/>
              <a:buChar char=""/>
            </a:pPr>
            <a:r>
              <a:rPr lang="en-US" sz="1300" b="0" strike="noStrike" spc="-1">
                <a:solidFill>
                  <a:srgbClr val="404040"/>
                </a:solidFill>
                <a:latin typeface="Trebuchet MS"/>
              </a:rPr>
              <a:t>Fifth level</a:t>
            </a:r>
          </a:p>
        </p:txBody>
      </p:sp>
      <p:sp>
        <p:nvSpPr>
          <p:cNvPr id="13" name="PlaceHolder 14"/>
          <p:cNvSpPr>
            <a:spLocks noGrp="1"/>
          </p:cNvSpPr>
          <p:nvPr>
            <p:ph type="dt"/>
          </p:nvPr>
        </p:nvSpPr>
        <p:spPr>
          <a:xfrm>
            <a:off x="5959440" y="6659640"/>
            <a:ext cx="753840" cy="401400"/>
          </a:xfrm>
          <a:prstGeom prst="rect">
            <a:avLst/>
          </a:prstGeom>
        </p:spPr>
        <p:txBody>
          <a:bodyPr anchor="ctr"/>
          <a:lstStyle/>
          <a:p>
            <a:pPr algn="r">
              <a:lnSpc>
                <a:spcPct val="100000"/>
              </a:lnSpc>
            </a:pPr>
            <a:fld id="{BF04A65C-D6FA-4E5A-B25A-06B06A354E9B}" type="datetime">
              <a:rPr lang="en-IN" sz="989" b="0" strike="noStrike" spc="-1">
                <a:solidFill>
                  <a:srgbClr val="8B8B8B"/>
                </a:solidFill>
                <a:latin typeface="Trebuchet MS"/>
              </a:rPr>
              <a:t>14-10-2022</a:t>
            </a:fld>
            <a:endParaRPr lang="en-IN" sz="989" b="0" strike="noStrike" spc="-1">
              <a:latin typeface="Times New Roman"/>
            </a:endParaRPr>
          </a:p>
        </p:txBody>
      </p:sp>
      <p:sp>
        <p:nvSpPr>
          <p:cNvPr id="14" name="PlaceHolder 15"/>
          <p:cNvSpPr>
            <a:spLocks noGrp="1"/>
          </p:cNvSpPr>
          <p:nvPr>
            <p:ph type="ftr"/>
          </p:nvPr>
        </p:nvSpPr>
        <p:spPr>
          <a:xfrm>
            <a:off x="671400" y="6659640"/>
            <a:ext cx="5097240" cy="401400"/>
          </a:xfrm>
          <a:prstGeom prst="rect">
            <a:avLst/>
          </a:prstGeom>
        </p:spPr>
        <p:txBody>
          <a:bodyPr anchor="ctr"/>
          <a:lstStyle/>
          <a:p>
            <a:endParaRPr lang="en-IN" sz="2400" b="0" strike="noStrike" spc="-1">
              <a:latin typeface="Times New Roman"/>
            </a:endParaRPr>
          </a:p>
        </p:txBody>
      </p:sp>
      <p:sp>
        <p:nvSpPr>
          <p:cNvPr id="15" name="PlaceHolder 16"/>
          <p:cNvSpPr>
            <a:spLocks noGrp="1"/>
          </p:cNvSpPr>
          <p:nvPr>
            <p:ph type="sldNum"/>
          </p:nvPr>
        </p:nvSpPr>
        <p:spPr>
          <a:xfrm>
            <a:off x="7104240" y="6659640"/>
            <a:ext cx="564840" cy="401400"/>
          </a:xfrm>
          <a:prstGeom prst="rect">
            <a:avLst/>
          </a:prstGeom>
        </p:spPr>
        <p:txBody>
          <a:bodyPr anchor="ctr"/>
          <a:lstStyle/>
          <a:p>
            <a:pPr algn="r">
              <a:lnSpc>
                <a:spcPct val="100000"/>
              </a:lnSpc>
            </a:pPr>
            <a:fld id="{25EFC105-077F-4E39-9CDF-976F5409DC24}" type="slidenum">
              <a:rPr lang="en-IN" sz="900" b="0" strike="noStrike" spc="-1">
                <a:solidFill>
                  <a:srgbClr val="5FCBEF"/>
                </a:solidFill>
                <a:latin typeface="Trebuchet MS"/>
              </a:rPr>
              <a:t>‹#›</a:t>
            </a:fld>
            <a:endParaRPr lang="en-IN"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671400" y="671400"/>
            <a:ext cx="6997320" cy="1235880"/>
          </a:xfrm>
          <a:prstGeom prst="rect">
            <a:avLst/>
          </a:prstGeom>
          <a:noFill/>
          <a:ln>
            <a:noFill/>
          </a:ln>
        </p:spPr>
        <p:txBody>
          <a:bodyPr/>
          <a:lstStyle/>
          <a:p>
            <a:pPr algn="ctr">
              <a:lnSpc>
                <a:spcPct val="100000"/>
              </a:lnSpc>
            </a:pPr>
            <a:r>
              <a:rPr lang="en-US" sz="4000" b="1" strike="noStrike" spc="-1">
                <a:solidFill>
                  <a:srgbClr val="000000"/>
                </a:solidFill>
                <a:latin typeface="comic"/>
              </a:rPr>
              <a:t>INFODIARY: CONTACT APP        MANAGEMENT</a:t>
            </a:r>
            <a:endParaRPr lang="en-US" sz="4000" b="0" strike="noStrike" spc="-1">
              <a:solidFill>
                <a:srgbClr val="000000"/>
              </a:solidFill>
              <a:latin typeface="Trebuchet MS"/>
            </a:endParaRPr>
          </a:p>
        </p:txBody>
      </p:sp>
      <p:sp>
        <p:nvSpPr>
          <p:cNvPr id="59" name="TextShape 2"/>
          <p:cNvSpPr txBox="1"/>
          <p:nvPr/>
        </p:nvSpPr>
        <p:spPr>
          <a:xfrm>
            <a:off x="671399" y="2381400"/>
            <a:ext cx="8394541" cy="4844590"/>
          </a:xfrm>
          <a:prstGeom prst="rect">
            <a:avLst/>
          </a:prstGeom>
          <a:noFill/>
          <a:ln>
            <a:noFill/>
          </a:ln>
        </p:spPr>
        <p:txBody>
          <a:bodyPr/>
          <a:lstStyle/>
          <a:p>
            <a:pPr>
              <a:lnSpc>
                <a:spcPct val="100000"/>
              </a:lnSpc>
              <a:spcBef>
                <a:spcPts val="1100"/>
              </a:spcBef>
            </a:pPr>
            <a:endParaRPr lang="en-US" sz="1900" b="0" strike="noStrike" spc="-1" dirty="0">
              <a:solidFill>
                <a:srgbClr val="404040"/>
              </a:solidFill>
              <a:latin typeface="Trebuchet MS"/>
            </a:endParaRPr>
          </a:p>
          <a:p>
            <a:pPr>
              <a:lnSpc>
                <a:spcPct val="100000"/>
              </a:lnSpc>
              <a:spcBef>
                <a:spcPts val="1100"/>
              </a:spcBef>
            </a:pPr>
            <a:r>
              <a:rPr lang="en-US" sz="3000" b="1" u="sng" strike="noStrike" spc="-1" dirty="0">
                <a:solidFill>
                  <a:srgbClr val="2E83C3"/>
                </a:solidFill>
                <a:uFillTx/>
                <a:latin typeface="Times New Roman"/>
              </a:rPr>
              <a:t>Group Members</a:t>
            </a:r>
            <a:r>
              <a:rPr lang="en-US" sz="3000" b="1" strike="noStrike" spc="-1" dirty="0">
                <a:solidFill>
                  <a:srgbClr val="404040"/>
                </a:solidFill>
                <a:latin typeface="Times New Roman"/>
              </a:rPr>
              <a:t> :</a:t>
            </a:r>
            <a:endParaRPr lang="en-US" sz="3000" b="0" strike="noStrike" spc="-1" dirty="0">
              <a:solidFill>
                <a:srgbClr val="404040"/>
              </a:solidFill>
              <a:latin typeface="Trebuchet MS"/>
            </a:endParaRPr>
          </a:p>
          <a:p>
            <a:pPr>
              <a:lnSpc>
                <a:spcPct val="100000"/>
              </a:lnSpc>
              <a:spcBef>
                <a:spcPts val="1100"/>
              </a:spcBef>
            </a:pPr>
            <a:r>
              <a:rPr lang="en-US" sz="3000" b="1" strike="noStrike" spc="-1" dirty="0">
                <a:solidFill>
                  <a:srgbClr val="404040"/>
                </a:solidFill>
                <a:latin typeface="Times New Roman"/>
              </a:rPr>
              <a:t>1.Sakshi Balekar                   20104103</a:t>
            </a:r>
            <a:endParaRPr lang="en-US" sz="3000" b="0" strike="noStrike" spc="-1" dirty="0">
              <a:solidFill>
                <a:srgbClr val="404040"/>
              </a:solidFill>
              <a:latin typeface="Trebuchet MS"/>
            </a:endParaRPr>
          </a:p>
          <a:p>
            <a:pPr>
              <a:lnSpc>
                <a:spcPct val="100000"/>
              </a:lnSpc>
              <a:spcBef>
                <a:spcPts val="1100"/>
              </a:spcBef>
            </a:pPr>
            <a:r>
              <a:rPr lang="en-US" sz="3000" b="1" strike="noStrike" spc="-1" dirty="0">
                <a:solidFill>
                  <a:srgbClr val="404040"/>
                </a:solidFill>
                <a:latin typeface="Times New Roman"/>
              </a:rPr>
              <a:t>2.Sarthak More                     20104116</a:t>
            </a:r>
            <a:endParaRPr lang="en-US" sz="3000" b="0" strike="noStrike" spc="-1" dirty="0">
              <a:solidFill>
                <a:srgbClr val="404040"/>
              </a:solidFill>
              <a:latin typeface="Trebuchet MS"/>
            </a:endParaRPr>
          </a:p>
          <a:p>
            <a:pPr>
              <a:lnSpc>
                <a:spcPct val="100000"/>
              </a:lnSpc>
              <a:spcBef>
                <a:spcPts val="1100"/>
              </a:spcBef>
            </a:pPr>
            <a:r>
              <a:rPr lang="en-US" sz="3000" b="1" strike="noStrike" spc="-1" dirty="0">
                <a:solidFill>
                  <a:srgbClr val="404040"/>
                </a:solidFill>
                <a:latin typeface="Times New Roman"/>
              </a:rPr>
              <a:t>3.Prathamesh Lambate        20104064</a:t>
            </a:r>
            <a:endParaRPr lang="en-US" sz="3000" b="0" strike="noStrike" spc="-1" dirty="0">
              <a:solidFill>
                <a:srgbClr val="404040"/>
              </a:solidFill>
              <a:latin typeface="Trebuchet MS"/>
            </a:endParaRPr>
          </a:p>
          <a:p>
            <a:pPr>
              <a:lnSpc>
                <a:spcPct val="100000"/>
              </a:lnSpc>
              <a:spcBef>
                <a:spcPts val="1100"/>
              </a:spcBef>
            </a:pPr>
            <a:r>
              <a:rPr lang="en-US" sz="3000" b="0" strike="noStrike" spc="-1" dirty="0">
                <a:solidFill>
                  <a:srgbClr val="404040"/>
                </a:solidFill>
                <a:latin typeface="Trebuchet MS"/>
              </a:rPr>
              <a:t>                                      </a:t>
            </a:r>
          </a:p>
          <a:p>
            <a:pPr>
              <a:lnSpc>
                <a:spcPct val="100000"/>
              </a:lnSpc>
              <a:spcBef>
                <a:spcPts val="1100"/>
              </a:spcBef>
            </a:pPr>
            <a:r>
              <a:rPr lang="en-US" sz="3000" b="0" strike="noStrike" spc="-1" dirty="0">
                <a:solidFill>
                  <a:srgbClr val="404040"/>
                </a:solidFill>
                <a:latin typeface="Trebuchet MS"/>
              </a:rPr>
              <a:t>                             </a:t>
            </a:r>
            <a:r>
              <a:rPr lang="en-US" sz="2800" b="1" strike="noStrike" spc="-1" dirty="0">
                <a:solidFill>
                  <a:srgbClr val="404040"/>
                </a:solidFill>
                <a:latin typeface="Times New Roman"/>
              </a:rPr>
              <a:t>Project guide</a:t>
            </a:r>
            <a:endParaRPr lang="en-US" sz="2800" b="0" strike="noStrike" spc="-1" dirty="0">
              <a:solidFill>
                <a:srgbClr val="404040"/>
              </a:solidFill>
              <a:latin typeface="Trebuchet MS"/>
            </a:endParaRPr>
          </a:p>
          <a:p>
            <a:pPr>
              <a:lnSpc>
                <a:spcPct val="100000"/>
              </a:lnSpc>
              <a:spcBef>
                <a:spcPts val="1100"/>
              </a:spcBef>
            </a:pPr>
            <a:r>
              <a:rPr lang="en-US" sz="2800" b="1" strike="noStrike" spc="-1" dirty="0">
                <a:solidFill>
                  <a:srgbClr val="404040"/>
                </a:solidFill>
                <a:latin typeface="Times New Roman"/>
              </a:rPr>
              <a:t>                               Prof. Rucha Kulkarni</a:t>
            </a:r>
            <a:endParaRPr lang="en-US" sz="2800" b="0" strike="noStrike" spc="-1" dirty="0">
              <a:solidFill>
                <a:srgbClr val="404040"/>
              </a:solidFill>
              <a:latin typeface="Trebuchet MS"/>
            </a:endParaRPr>
          </a:p>
          <a:p>
            <a:pPr>
              <a:lnSpc>
                <a:spcPct val="100000"/>
              </a:lnSpc>
              <a:spcBef>
                <a:spcPts val="1100"/>
              </a:spcBef>
            </a:pPr>
            <a:endParaRPr lang="en-US" sz="2800" b="0" strike="noStrike" spc="-1" dirty="0">
              <a:solidFill>
                <a:srgbClr val="404040"/>
              </a:solidFill>
              <a:latin typeface="Trebuchet MS"/>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6. Outcome of Project</a:t>
            </a:r>
            <a:endParaRPr lang="en-IN" sz="3600" b="0" strike="noStrike" spc="-1">
              <a:latin typeface="Arial"/>
            </a:endParaRPr>
          </a:p>
        </p:txBody>
      </p:sp>
      <p:sp>
        <p:nvSpPr>
          <p:cNvPr id="78" name="CustomShape 2"/>
          <p:cNvSpPr/>
          <p:nvPr/>
        </p:nvSpPr>
        <p:spPr>
          <a:xfrm>
            <a:off x="503280" y="1449659"/>
            <a:ext cx="7425237" cy="5307901"/>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The main outcome of the project is the amount of exposure and knowledge that one can gain throughout the progression of the project.</a:t>
            </a:r>
            <a:endParaRPr lang="en-IN" sz="2400" b="0" strike="noStrike" spc="-1" dirty="0">
              <a:latin typeface="Times New Roman" panose="02020603050405020304" pitchFamily="18" charset="0"/>
              <a:cs typeface="Times New Roman" panose="02020603050405020304" pitchFamily="18" charset="0"/>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 A fair conclusion to design such applications is that it works on an innovative idea which gives you easy access to all details regarding your </a:t>
            </a:r>
            <a:r>
              <a:rPr lang="en-IN" sz="2400" spc="-1" dirty="0">
                <a:solidFill>
                  <a:srgbClr val="000000"/>
                </a:solidFill>
                <a:latin typeface="Times New Roman" panose="02020603050405020304" pitchFamily="18" charset="0"/>
                <a:cs typeface="Times New Roman" panose="02020603050405020304" pitchFamily="18" charset="0"/>
              </a:rPr>
              <a:t>services</a:t>
            </a:r>
            <a:r>
              <a:rPr lang="en-IN" sz="2400" b="0" strike="noStrike" spc="-1" dirty="0">
                <a:solidFill>
                  <a:srgbClr val="000000"/>
                </a:solidFill>
                <a:latin typeface="Times New Roman" panose="02020603050405020304" pitchFamily="18" charset="0"/>
                <a:cs typeface="Times New Roman" panose="02020603050405020304" pitchFamily="18" charset="0"/>
              </a:rPr>
              <a:t>.</a:t>
            </a:r>
            <a:endParaRPr lang="en-IN" sz="2400" b="0" strike="noStrike" spc="-1" dirty="0">
              <a:latin typeface="Times New Roman" panose="02020603050405020304" pitchFamily="18" charset="0"/>
              <a:cs typeface="Times New Roman" panose="02020603050405020304" pitchFamily="18" charset="0"/>
            </a:endParaRPr>
          </a:p>
          <a:p>
            <a:pPr algn="just">
              <a:lnSpc>
                <a:spcPct val="93000"/>
              </a:lnSpc>
              <a:spcAft>
                <a:spcPts val="1412"/>
              </a:spcAft>
            </a:pP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503280" y="89807"/>
            <a:ext cx="7141704" cy="1077415"/>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dirty="0">
                <a:solidFill>
                  <a:srgbClr val="000000"/>
                </a:solidFill>
                <a:latin typeface="Times New Roman"/>
              </a:rPr>
              <a:t>7. Block Diagram {FLOWCHART}</a:t>
            </a:r>
            <a:endParaRPr lang="en-IN" sz="3600" b="0" strike="noStrike" spc="-1" dirty="0">
              <a:latin typeface="Arial"/>
            </a:endParaRPr>
          </a:p>
        </p:txBody>
      </p:sp>
      <p:sp>
        <p:nvSpPr>
          <p:cNvPr id="80" name="CustomShape 2"/>
          <p:cNvSpPr/>
          <p:nvPr/>
        </p:nvSpPr>
        <p:spPr>
          <a:xfrm>
            <a:off x="503280" y="1563840"/>
            <a:ext cx="9070560" cy="5194080"/>
          </a:xfrm>
          <a:prstGeom prst="rect">
            <a:avLst/>
          </a:prstGeom>
          <a:noFill/>
          <a:ln>
            <a:noFill/>
          </a:ln>
        </p:spPr>
        <p:style>
          <a:lnRef idx="0">
            <a:scrgbClr r="0" g="0" b="0"/>
          </a:lnRef>
          <a:fillRef idx="0">
            <a:scrgbClr r="0" g="0" b="0"/>
          </a:fillRef>
          <a:effectRef idx="0">
            <a:scrgbClr r="0" g="0" b="0"/>
          </a:effectRef>
          <a:fontRef idx="minor"/>
        </p:style>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80" y="1167222"/>
            <a:ext cx="7692865" cy="590813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503280" y="191365"/>
            <a:ext cx="9070560" cy="812225"/>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dirty="0">
                <a:solidFill>
                  <a:srgbClr val="000000"/>
                </a:solidFill>
                <a:latin typeface="Times New Roman"/>
              </a:rPr>
              <a:t>8. Use Case/Data Flow Diagram</a:t>
            </a:r>
            <a:endParaRPr lang="en-IN" sz="3600" b="0" strike="noStrike" spc="-1" dirty="0">
              <a:latin typeface="Arial"/>
            </a:endParaRPr>
          </a:p>
        </p:txBody>
      </p:sp>
      <p:sp>
        <p:nvSpPr>
          <p:cNvPr id="83" name="CustomShape 2"/>
          <p:cNvSpPr/>
          <p:nvPr/>
        </p:nvSpPr>
        <p:spPr>
          <a:xfrm>
            <a:off x="503280" y="1563840"/>
            <a:ext cx="7704944" cy="488193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86CA117C-F85C-2756-8368-3F36B5714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80" y="1382342"/>
            <a:ext cx="3343275" cy="5063428"/>
          </a:xfrm>
          <a:prstGeom prst="rect">
            <a:avLst/>
          </a:prstGeom>
        </p:spPr>
      </p:pic>
      <p:pic>
        <p:nvPicPr>
          <p:cNvPr id="5" name="Picture 4">
            <a:extLst>
              <a:ext uri="{FF2B5EF4-FFF2-40B4-BE49-F238E27FC236}">
                <a16:creationId xmlns:a16="http://schemas.microsoft.com/office/drawing/2014/main" id="{19775A88-BF90-E939-CE0F-28B653EF7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752" y="1549920"/>
            <a:ext cx="3629025" cy="489585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73661F-487D-DEED-A3CB-4539294EC792}"/>
              </a:ext>
            </a:extLst>
          </p:cNvPr>
          <p:cNvPicPr>
            <a:picLocks noChangeAspect="1"/>
          </p:cNvPicPr>
          <p:nvPr/>
        </p:nvPicPr>
        <p:blipFill>
          <a:blip r:embed="rId2"/>
          <a:stretch>
            <a:fillRect/>
          </a:stretch>
        </p:blipFill>
        <p:spPr>
          <a:xfrm>
            <a:off x="462478" y="735980"/>
            <a:ext cx="7254166" cy="6378498"/>
          </a:xfrm>
          <a:prstGeom prst="rect">
            <a:avLst/>
          </a:prstGeom>
        </p:spPr>
      </p:pic>
    </p:spTree>
    <p:extLst>
      <p:ext uri="{BB962C8B-B14F-4D97-AF65-F5344CB8AC3E}">
        <p14:creationId xmlns:p14="http://schemas.microsoft.com/office/powerpoint/2010/main" val="262647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400" y="671400"/>
            <a:ext cx="6997320" cy="602764"/>
          </a:xfrm>
        </p:spPr>
        <p:txBody>
          <a:bodyPr/>
          <a:lstStyle/>
          <a:p>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00" y="981308"/>
            <a:ext cx="7045335" cy="5906967"/>
          </a:xfrm>
          <a:prstGeom prst="rect">
            <a:avLst/>
          </a:prstGeom>
        </p:spPr>
      </p:pic>
      <p:sp>
        <p:nvSpPr>
          <p:cNvPr id="5" name="CustomShape 1">
            <a:extLst>
              <a:ext uri="{FF2B5EF4-FFF2-40B4-BE49-F238E27FC236}">
                <a16:creationId xmlns:a16="http://schemas.microsoft.com/office/drawing/2014/main" id="{B6A587D4-BE50-B574-B35E-1E47FF630DC1}"/>
              </a:ext>
            </a:extLst>
          </p:cNvPr>
          <p:cNvSpPr/>
          <p:nvPr/>
        </p:nvSpPr>
        <p:spPr>
          <a:xfrm>
            <a:off x="671400" y="14129"/>
            <a:ext cx="9070560" cy="812225"/>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8. Use Case/Data Flow Diagram</a:t>
            </a:r>
            <a:endParaRPr lang="en-IN" sz="3600" b="0" strike="noStrike" spc="-1">
              <a:latin typeface="Arial"/>
            </a:endParaRPr>
          </a:p>
        </p:txBody>
      </p:sp>
    </p:spTree>
    <p:extLst>
      <p:ext uri="{BB962C8B-B14F-4D97-AF65-F5344CB8AC3E}">
        <p14:creationId xmlns:p14="http://schemas.microsoft.com/office/powerpoint/2010/main" val="398944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dirty="0">
                <a:solidFill>
                  <a:srgbClr val="000000"/>
                </a:solidFill>
                <a:latin typeface="Times New Roman"/>
              </a:rPr>
              <a:t>9. Technology Stack</a:t>
            </a:r>
            <a:endParaRPr lang="en-IN" sz="3600" b="0" strike="noStrike" spc="-1" dirty="0">
              <a:latin typeface="Arial"/>
            </a:endParaRPr>
          </a:p>
        </p:txBody>
      </p:sp>
      <p:sp>
        <p:nvSpPr>
          <p:cNvPr id="86" name="CustomShape 2"/>
          <p:cNvSpPr/>
          <p:nvPr/>
        </p:nvSpPr>
        <p:spPr>
          <a:xfrm>
            <a:off x="503280" y="1563840"/>
            <a:ext cx="9070560" cy="5194080"/>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Programming language : HTML, CSS, JS</a:t>
            </a:r>
            <a:endParaRPr lang="en-IN" sz="2400" b="0" strike="noStrike" spc="-1" dirty="0">
              <a:latin typeface="Arial"/>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Operating system : Windows 11</a:t>
            </a:r>
            <a:endParaRPr lang="en-IN" sz="2400" b="0" strike="noStrike" spc="-1" dirty="0">
              <a:latin typeface="Arial"/>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Database : Firebase</a:t>
            </a:r>
            <a:endParaRPr lang="en-IN" sz="2400" b="0" strike="noStrike" spc="-1" dirty="0">
              <a:latin typeface="Arial"/>
            </a:endParaRPr>
          </a:p>
          <a:p>
            <a:pPr marL="109440">
              <a:lnSpc>
                <a:spcPct val="93000"/>
              </a:lnSpc>
              <a:spcAft>
                <a:spcPts val="1412"/>
              </a:spcAft>
            </a:pP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830" y="281107"/>
            <a:ext cx="6997320" cy="878620"/>
          </a:xfrm>
        </p:spPr>
        <p:txBody>
          <a:bodyPr/>
          <a:lstStyle/>
          <a:p>
            <a:r>
              <a:rPr lang="en-IN" sz="3600" b="1" dirty="0">
                <a:latin typeface="Times New Roman" panose="02020603050405020304" pitchFamily="18" charset="0"/>
                <a:cs typeface="Times New Roman" panose="02020603050405020304" pitchFamily="18" charset="0"/>
              </a:rPr>
              <a:t>10. Suggestions in Review-I</a:t>
            </a:r>
          </a:p>
        </p:txBody>
      </p:sp>
      <p:sp>
        <p:nvSpPr>
          <p:cNvPr id="3" name="Subtitle 2"/>
          <p:cNvSpPr>
            <a:spLocks noGrp="1"/>
          </p:cNvSpPr>
          <p:nvPr>
            <p:ph type="subTitle"/>
          </p:nvPr>
        </p:nvSpPr>
        <p:spPr>
          <a:xfrm>
            <a:off x="660249" y="1703030"/>
            <a:ext cx="6997320" cy="2368446"/>
          </a:xfrm>
        </p:spPr>
        <p:txBody>
          <a:bodyPr/>
          <a:lstStyle/>
          <a:p>
            <a:pPr marL="34290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 more deep research about the Literature survey.</a:t>
            </a:r>
          </a:p>
          <a:p>
            <a:pPr marL="34290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Add other locations in the app other than Mumbai.</a:t>
            </a:r>
          </a:p>
          <a:p>
            <a:pPr>
              <a:lnSpc>
                <a:spcPct val="150000"/>
              </a:lnSpc>
            </a:pPr>
            <a:endParaRPr lang="en-IN" dirty="0"/>
          </a:p>
        </p:txBody>
      </p:sp>
    </p:spTree>
    <p:extLst>
      <p:ext uri="{BB962C8B-B14F-4D97-AF65-F5344CB8AC3E}">
        <p14:creationId xmlns:p14="http://schemas.microsoft.com/office/powerpoint/2010/main" val="3467443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22" y="281107"/>
            <a:ext cx="6997320" cy="733654"/>
          </a:xfrm>
        </p:spPr>
        <p:txBody>
          <a:bodyPr/>
          <a:lstStyle/>
          <a:p>
            <a:r>
              <a:rPr lang="en-IN" sz="3600" b="1" dirty="0">
                <a:latin typeface="Times New Roman" panose="02020603050405020304" pitchFamily="18" charset="0"/>
                <a:cs typeface="Times New Roman" panose="02020603050405020304" pitchFamily="18" charset="0"/>
              </a:rPr>
              <a:t>11. Result and Discussion</a:t>
            </a:r>
          </a:p>
        </p:txBody>
      </p:sp>
      <p:pic>
        <p:nvPicPr>
          <p:cNvPr id="21" name="Picture 20">
            <a:extLst>
              <a:ext uri="{FF2B5EF4-FFF2-40B4-BE49-F238E27FC236}">
                <a16:creationId xmlns:a16="http://schemas.microsoft.com/office/drawing/2014/main" id="{05332FB8-2EB7-B4BC-50D7-9E6850FFF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63" y="2259981"/>
            <a:ext cx="9222059" cy="4118732"/>
          </a:xfrm>
          <a:prstGeom prst="rect">
            <a:avLst/>
          </a:prstGeom>
        </p:spPr>
      </p:pic>
      <p:sp>
        <p:nvSpPr>
          <p:cNvPr id="3" name="Title 1">
            <a:extLst>
              <a:ext uri="{FF2B5EF4-FFF2-40B4-BE49-F238E27FC236}">
                <a16:creationId xmlns:a16="http://schemas.microsoft.com/office/drawing/2014/main" id="{A6B3E38B-6467-0660-8443-0DD5840FD09B}"/>
              </a:ext>
            </a:extLst>
          </p:cNvPr>
          <p:cNvSpPr txBox="1">
            <a:spLocks/>
          </p:cNvSpPr>
          <p:nvPr/>
        </p:nvSpPr>
        <p:spPr>
          <a:xfrm>
            <a:off x="336863" y="1526327"/>
            <a:ext cx="6997320" cy="733654"/>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Times New Roman" panose="02020603050405020304" pitchFamily="18" charset="0"/>
                <a:cs typeface="Times New Roman" panose="02020603050405020304" pitchFamily="18" charset="0"/>
              </a:rPr>
              <a:t>Restaurant Page</a:t>
            </a:r>
          </a:p>
        </p:txBody>
      </p:sp>
    </p:spTree>
    <p:extLst>
      <p:ext uri="{BB962C8B-B14F-4D97-AF65-F5344CB8AC3E}">
        <p14:creationId xmlns:p14="http://schemas.microsoft.com/office/powerpoint/2010/main" val="1688965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B9E8348-C212-B913-53AD-FB4ABD6C2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95" y="159766"/>
            <a:ext cx="8497229" cy="3341717"/>
          </a:xfrm>
          <a:prstGeom prst="rect">
            <a:avLst/>
          </a:prstGeom>
        </p:spPr>
      </p:pic>
      <p:pic>
        <p:nvPicPr>
          <p:cNvPr id="11" name="Picture 10">
            <a:extLst>
              <a:ext uri="{FF2B5EF4-FFF2-40B4-BE49-F238E27FC236}">
                <a16:creationId xmlns:a16="http://schemas.microsoft.com/office/drawing/2014/main" id="{7E66304C-E885-5DC6-C208-559363823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96" y="3779838"/>
            <a:ext cx="8497229" cy="3486258"/>
          </a:xfrm>
          <a:prstGeom prst="rect">
            <a:avLst/>
          </a:prstGeom>
        </p:spPr>
      </p:pic>
    </p:spTree>
    <p:extLst>
      <p:ext uri="{BB962C8B-B14F-4D97-AF65-F5344CB8AC3E}">
        <p14:creationId xmlns:p14="http://schemas.microsoft.com/office/powerpoint/2010/main" val="2237542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F33F46-12AB-41E0-77EF-CB6563798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00" y="211982"/>
            <a:ext cx="8909824" cy="3032063"/>
          </a:xfrm>
          <a:prstGeom prst="rect">
            <a:avLst/>
          </a:prstGeom>
        </p:spPr>
      </p:pic>
      <p:pic>
        <p:nvPicPr>
          <p:cNvPr id="7" name="Picture 6">
            <a:extLst>
              <a:ext uri="{FF2B5EF4-FFF2-40B4-BE49-F238E27FC236}">
                <a16:creationId xmlns:a16="http://schemas.microsoft.com/office/drawing/2014/main" id="{2052C7FC-D7A2-FDCF-870F-D0B06853A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01" y="3456878"/>
            <a:ext cx="8909824" cy="3968982"/>
          </a:xfrm>
          <a:prstGeom prst="rect">
            <a:avLst/>
          </a:prstGeom>
        </p:spPr>
      </p:pic>
    </p:spTree>
    <p:extLst>
      <p:ext uri="{BB962C8B-B14F-4D97-AF65-F5344CB8AC3E}">
        <p14:creationId xmlns:p14="http://schemas.microsoft.com/office/powerpoint/2010/main" val="381718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504180" y="0"/>
            <a:ext cx="9070560" cy="650119"/>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gn="ctr">
              <a:lnSpc>
                <a:spcPct val="93000"/>
              </a:lnSpc>
            </a:pPr>
            <a:r>
              <a:rPr lang="en-IN" sz="3600" b="1" strike="noStrike" spc="-1" dirty="0">
                <a:solidFill>
                  <a:srgbClr val="000000"/>
                </a:solidFill>
                <a:latin typeface="Times New Roman"/>
                <a:ea typeface="DejaVu Sans"/>
              </a:rPr>
              <a:t>Contents</a:t>
            </a:r>
            <a:endParaRPr lang="en-IN" sz="3600" b="0" strike="noStrike" spc="-1" dirty="0">
              <a:latin typeface="Arial"/>
            </a:endParaRPr>
          </a:p>
        </p:txBody>
      </p:sp>
      <p:sp>
        <p:nvSpPr>
          <p:cNvPr id="61" name="CustomShape 2"/>
          <p:cNvSpPr/>
          <p:nvPr/>
        </p:nvSpPr>
        <p:spPr>
          <a:xfrm>
            <a:off x="504180" y="599607"/>
            <a:ext cx="9197592" cy="6960068"/>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Introduction</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Objectives</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Scope</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Literature Survey</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Proposed System</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Project Outcomes</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Block Diagram </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Use Case/DFD</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Technology Stack</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Suggestions in Review-1</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Result and Discussion</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Conclusion and Future Scope</a:t>
            </a:r>
          </a:p>
          <a:p>
            <a:pPr marL="342900" indent="-342900">
              <a:spcAft>
                <a:spcPts val="1413"/>
              </a:spcAft>
              <a:buClr>
                <a:srgbClr val="000000"/>
              </a:buClr>
              <a:buSzPct val="45000"/>
              <a:buFont typeface="Wingdings" panose="05000000000000000000" pitchFamily="2" charset="2"/>
              <a:buChar char="Ø"/>
            </a:pPr>
            <a:r>
              <a:rPr lang="en-IN" altLang="en-US" sz="2400" dirty="0">
                <a:solidFill>
                  <a:srgbClr val="000000"/>
                </a:solidFill>
                <a:latin typeface="Times New Roman" panose="02020603050405020304" pitchFamily="18" charset="0"/>
                <a:ea typeface="DejaVu Sans" charset="0"/>
                <a:cs typeface="DejaVu Sans" charset="0"/>
              </a:rPr>
              <a:t>References</a:t>
            </a:r>
          </a:p>
          <a:p>
            <a:pPr marL="342900" indent="-342900">
              <a:lnSpc>
                <a:spcPct val="150000"/>
              </a:lnSpc>
              <a:spcAft>
                <a:spcPts val="1412"/>
              </a:spcAft>
              <a:buFont typeface="Wingdings" panose="05000000000000000000" pitchFamily="2" charset="2"/>
              <a:buChar char="Ø"/>
            </a:pPr>
            <a:endParaRPr lang="en-IN" sz="2400" strike="noStrike" spc="-1" dirty="0">
              <a:latin typeface="Arial"/>
            </a:endParaRPr>
          </a:p>
          <a:p>
            <a:pPr marL="342900" indent="-342900">
              <a:lnSpc>
                <a:spcPct val="200000"/>
              </a:lnSpc>
              <a:spcAft>
                <a:spcPts val="1412"/>
              </a:spcAft>
              <a:buFont typeface="Wingdings" panose="05000000000000000000" pitchFamily="2" charset="2"/>
              <a:buChar char="Ø"/>
            </a:pPr>
            <a:endParaRPr lang="en-IN" sz="240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C7D277-A9B3-E61C-B07C-B6222B118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6" y="195157"/>
            <a:ext cx="9333571" cy="3730073"/>
          </a:xfrm>
          <a:prstGeom prst="rect">
            <a:avLst/>
          </a:prstGeom>
        </p:spPr>
      </p:pic>
      <p:pic>
        <p:nvPicPr>
          <p:cNvPr id="9" name="Picture 8">
            <a:extLst>
              <a:ext uri="{FF2B5EF4-FFF2-40B4-BE49-F238E27FC236}">
                <a16:creationId xmlns:a16="http://schemas.microsoft.com/office/drawing/2014/main" id="{83FE6963-73A1-14B1-AEB8-F4F2E367F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526" y="4089967"/>
            <a:ext cx="9333571" cy="3274551"/>
          </a:xfrm>
          <a:prstGeom prst="rect">
            <a:avLst/>
          </a:prstGeom>
        </p:spPr>
      </p:pic>
    </p:spTree>
    <p:extLst>
      <p:ext uri="{BB962C8B-B14F-4D97-AF65-F5344CB8AC3E}">
        <p14:creationId xmlns:p14="http://schemas.microsoft.com/office/powerpoint/2010/main" val="9941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121902-6553-36BF-E208-1C88F80A7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38" y="1995240"/>
            <a:ext cx="9261147" cy="4126756"/>
          </a:xfrm>
          <a:prstGeom prst="rect">
            <a:avLst/>
          </a:prstGeom>
        </p:spPr>
      </p:pic>
      <p:sp>
        <p:nvSpPr>
          <p:cNvPr id="2" name="Title 1">
            <a:extLst>
              <a:ext uri="{FF2B5EF4-FFF2-40B4-BE49-F238E27FC236}">
                <a16:creationId xmlns:a16="http://schemas.microsoft.com/office/drawing/2014/main" id="{4F296FF7-381F-31FC-D743-69C3BB204D46}"/>
              </a:ext>
            </a:extLst>
          </p:cNvPr>
          <p:cNvSpPr txBox="1">
            <a:spLocks/>
          </p:cNvSpPr>
          <p:nvPr/>
        </p:nvSpPr>
        <p:spPr>
          <a:xfrm>
            <a:off x="409738" y="1070852"/>
            <a:ext cx="6997320" cy="733654"/>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Times New Roman" panose="02020603050405020304" pitchFamily="18" charset="0"/>
                <a:cs typeface="Times New Roman" panose="02020603050405020304" pitchFamily="18" charset="0"/>
              </a:rPr>
              <a:t>Restaurant Feedback Page</a:t>
            </a:r>
          </a:p>
        </p:txBody>
      </p:sp>
    </p:spTree>
    <p:extLst>
      <p:ext uri="{BB962C8B-B14F-4D97-AF65-F5344CB8AC3E}">
        <p14:creationId xmlns:p14="http://schemas.microsoft.com/office/powerpoint/2010/main" val="3425909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712" y="258805"/>
            <a:ext cx="6997320" cy="900922"/>
          </a:xfrm>
        </p:spPr>
        <p:txBody>
          <a:bodyPr/>
          <a:lstStyle/>
          <a:p>
            <a:r>
              <a:rPr lang="en-IN" sz="3600" b="1" dirty="0">
                <a:latin typeface="Times New Roman" panose="02020603050405020304" pitchFamily="18" charset="0"/>
                <a:cs typeface="Times New Roman" panose="02020603050405020304" pitchFamily="18" charset="0"/>
              </a:rPr>
              <a:t>12. Conclusion and Future Scope</a:t>
            </a:r>
          </a:p>
        </p:txBody>
      </p:sp>
      <p:sp>
        <p:nvSpPr>
          <p:cNvPr id="3" name="Subtitle 2"/>
          <p:cNvSpPr>
            <a:spLocks noGrp="1"/>
          </p:cNvSpPr>
          <p:nvPr>
            <p:ph type="subTitle"/>
          </p:nvPr>
        </p:nvSpPr>
        <p:spPr>
          <a:xfrm>
            <a:off x="559886" y="1170452"/>
            <a:ext cx="7725469" cy="5218770"/>
          </a:xfrm>
        </p:spPr>
        <p:txBody>
          <a:bodyPr/>
          <a:lstStyle/>
          <a:p>
            <a:pPr marL="457200" indent="-457200">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To conclude, INFODIARY works like a component which can access all the available facilities and performs various functions.</a:t>
            </a:r>
          </a:p>
          <a:p>
            <a:pPr marL="457200" indent="-457200">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The project has a very vast scope in future.</a:t>
            </a:r>
          </a:p>
          <a:p>
            <a:pPr marL="457200" indent="-457200">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It can be implemented in various fields in future.</a:t>
            </a:r>
          </a:p>
          <a:p>
            <a:pPr marL="457200" indent="-457200">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It can also be updated in the future as and when requirement for the same arises, as it is very flexible. </a:t>
            </a:r>
          </a:p>
          <a:p>
            <a:pPr marL="0" indent="0">
              <a:lnSpc>
                <a:spcPct val="150000"/>
              </a:lnSpc>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470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400" y="209862"/>
            <a:ext cx="6997320" cy="1169233"/>
          </a:xfrm>
        </p:spPr>
        <p:txBody>
          <a:bodyPr/>
          <a:lstStyle/>
          <a:p>
            <a:r>
              <a:rPr lang="en-IN" sz="3600" b="1" dirty="0">
                <a:latin typeface="Times New Roman" panose="02020603050405020304" pitchFamily="18" charset="0"/>
                <a:cs typeface="Times New Roman" panose="02020603050405020304" pitchFamily="18" charset="0"/>
              </a:rPr>
              <a:t>13. References</a:t>
            </a:r>
          </a:p>
        </p:txBody>
      </p:sp>
      <p:sp>
        <p:nvSpPr>
          <p:cNvPr id="3" name="Subtitle 2"/>
          <p:cNvSpPr>
            <a:spLocks noGrp="1"/>
          </p:cNvSpPr>
          <p:nvPr>
            <p:ph type="subTitle"/>
          </p:nvPr>
        </p:nvSpPr>
        <p:spPr>
          <a:xfrm>
            <a:off x="239843" y="1379094"/>
            <a:ext cx="7809875" cy="4661941"/>
          </a:xfrm>
        </p:spPr>
        <p:txBody>
          <a:bodyPr/>
          <a:lstStyle/>
          <a:p>
            <a:r>
              <a:rPr lang="en-IN" sz="2600" dirty="0">
                <a:latin typeface="Times New Roman" panose="02020603050405020304" pitchFamily="18" charset="0"/>
                <a:cs typeface="Times New Roman" panose="02020603050405020304" pitchFamily="18" charset="0"/>
              </a:rPr>
              <a:t>[1]https://www.ijeit.com/Vol%203/Issue%209/IJEIT1412201403_42.pdf [2]https://ieeexplore.ieee.org/document/6040828/authors#authors</a:t>
            </a:r>
          </a:p>
          <a:p>
            <a:r>
              <a:rPr lang="en-IN" sz="2600" dirty="0">
                <a:latin typeface="Times New Roman" panose="02020603050405020304" pitchFamily="18" charset="0"/>
                <a:cs typeface="Times New Roman" panose="02020603050405020304" pitchFamily="18" charset="0"/>
              </a:rPr>
              <a:t>[3]https://www.slideteam.net/tag/contact-management-system-powerpoint-templates-ppt-slides-images-graphics-and-themes</a:t>
            </a:r>
          </a:p>
          <a:p>
            <a:r>
              <a:rPr lang="en-IN" sz="2600" dirty="0">
                <a:latin typeface="Times New Roman" panose="02020603050405020304" pitchFamily="18" charset="0"/>
                <a:cs typeface="Times New Roman" panose="02020603050405020304" pitchFamily="18" charset="0"/>
              </a:rPr>
              <a:t>[4]https://www.slideserve.com/inara/contact-management-system-powerpoint-ppt-presentation</a:t>
            </a:r>
          </a:p>
        </p:txBody>
      </p:sp>
    </p:spTree>
    <p:extLst>
      <p:ext uri="{BB962C8B-B14F-4D97-AF65-F5344CB8AC3E}">
        <p14:creationId xmlns:p14="http://schemas.microsoft.com/office/powerpoint/2010/main" val="1316158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CustomShape 1"/>
          <p:cNvSpPr/>
          <p:nvPr/>
        </p:nvSpPr>
        <p:spPr>
          <a:xfrm>
            <a:off x="647640" y="599607"/>
            <a:ext cx="9070560" cy="5726241"/>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gn="ctr">
              <a:lnSpc>
                <a:spcPct val="93000"/>
              </a:lnSpc>
            </a:pPr>
            <a:r>
              <a:rPr lang="en-IN" sz="3600" b="0" strike="noStrike" spc="-1" dirty="0">
                <a:solidFill>
                  <a:srgbClr val="000000"/>
                </a:solidFill>
                <a:latin typeface="Times New Roman"/>
                <a:ea typeface="DejaVu Sans"/>
              </a:rPr>
              <a:t>Thank You...!!</a:t>
            </a:r>
            <a:endParaRPr lang="en-IN" sz="3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1. Introduction</a:t>
            </a:r>
            <a:endParaRPr lang="en-IN" sz="3600" b="0" strike="noStrike" spc="-1">
              <a:latin typeface="Arial"/>
            </a:endParaRPr>
          </a:p>
        </p:txBody>
      </p:sp>
      <p:sp>
        <p:nvSpPr>
          <p:cNvPr id="63" name="CustomShape 2"/>
          <p:cNvSpPr/>
          <p:nvPr/>
        </p:nvSpPr>
        <p:spPr>
          <a:xfrm>
            <a:off x="503280" y="1563480"/>
            <a:ext cx="7704018" cy="5417182"/>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565200" indent="-456840" algn="just">
              <a:lnSpc>
                <a:spcPct val="150000"/>
              </a:lnSpc>
              <a:buClr>
                <a:srgbClr val="000000"/>
              </a:buClr>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In today’s fast-paced business world, it is very hard to remember everyone’s name and their individual</a:t>
            </a:r>
            <a:r>
              <a:rPr lang="en-IN" sz="2400" spc="-1" dirty="0">
                <a:latin typeface="Times New Roman" panose="02020603050405020304" pitchFamily="18" charset="0"/>
                <a:cs typeface="Times New Roman" panose="02020603050405020304" pitchFamily="18" charset="0"/>
              </a:rPr>
              <a:t> </a:t>
            </a:r>
            <a:r>
              <a:rPr lang="en-IN" sz="2400" b="0" strike="noStrike" spc="-1" dirty="0">
                <a:solidFill>
                  <a:srgbClr val="000000"/>
                </a:solidFill>
                <a:latin typeface="Times New Roman" panose="02020603050405020304" pitchFamily="18" charset="0"/>
                <a:cs typeface="Times New Roman" panose="02020603050405020304" pitchFamily="18" charset="0"/>
              </a:rPr>
              <a:t>preferences.</a:t>
            </a:r>
            <a:endParaRPr lang="en-IN" sz="2400" b="0" strike="noStrike" spc="-1" dirty="0">
              <a:latin typeface="Times New Roman" panose="02020603050405020304" pitchFamily="18" charset="0"/>
              <a:cs typeface="Times New Roman" panose="02020603050405020304" pitchFamily="18" charset="0"/>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panose="02020603050405020304" pitchFamily="18" charset="0"/>
                <a:cs typeface="Times New Roman" panose="02020603050405020304" pitchFamily="18" charset="0"/>
              </a:rPr>
              <a:t>That’s why it’s essential to store data</a:t>
            </a:r>
            <a:r>
              <a:rPr lang="en-IN" sz="2400" spc="-1" dirty="0">
                <a:latin typeface="Times New Roman" panose="02020603050405020304" pitchFamily="18" charset="0"/>
                <a:cs typeface="Times New Roman" panose="02020603050405020304" pitchFamily="18" charset="0"/>
              </a:rPr>
              <a:t> </a:t>
            </a:r>
            <a:r>
              <a:rPr lang="en-IN" sz="2400" b="0" strike="noStrike" spc="-1" dirty="0">
                <a:solidFill>
                  <a:srgbClr val="000000"/>
                </a:solidFill>
                <a:latin typeface="Times New Roman" panose="02020603050405020304" pitchFamily="18" charset="0"/>
                <a:cs typeface="Times New Roman" panose="02020603050405020304" pitchFamily="18" charset="0"/>
              </a:rPr>
              <a:t>electronically, share it with others when needed.</a:t>
            </a:r>
            <a:endParaRPr lang="en-IN" sz="2400" b="0" strike="noStrike" spc="-1" dirty="0">
              <a:latin typeface="Times New Roman" panose="02020603050405020304" pitchFamily="18" charset="0"/>
              <a:cs typeface="Times New Roman" panose="02020603050405020304" pitchFamily="18" charset="0"/>
            </a:endParaRPr>
          </a:p>
          <a:p>
            <a:pPr marL="450900" indent="-342900" algn="just">
              <a:lnSpc>
                <a:spcPct val="150000"/>
              </a:lnSpc>
              <a:buFont typeface="Wingdings" panose="05000000000000000000" pitchFamily="2" charset="2"/>
              <a:buChar char="Ø"/>
            </a:pPr>
            <a:r>
              <a:rPr lang="en-IN" sz="2400" spc="-1" dirty="0">
                <a:solidFill>
                  <a:srgbClr val="000000"/>
                </a:solidFill>
                <a:latin typeface="Times New Roman" panose="02020603050405020304" pitchFamily="18" charset="0"/>
                <a:cs typeface="Times New Roman" panose="02020603050405020304" pitchFamily="18" charset="0"/>
              </a:rPr>
              <a:t>Here, we are creating a web-based application in which we are providing information about various services to the customers.</a:t>
            </a:r>
          </a:p>
          <a:p>
            <a:pPr marL="450900" indent="-342900" algn="just">
              <a:lnSpc>
                <a:spcPct val="150000"/>
              </a:lnSpc>
              <a:buFont typeface="Wingdings" panose="05000000000000000000" pitchFamily="2" charset="2"/>
              <a:buChar char="Ø"/>
            </a:pPr>
            <a:r>
              <a:rPr lang="en-IN" sz="2400" b="0" strike="noStrike" spc="-1" dirty="0">
                <a:solidFill>
                  <a:srgbClr val="000000"/>
                </a:solidFill>
                <a:latin typeface="Times New Roman" panose="02020603050405020304" pitchFamily="18" charset="0"/>
                <a:cs typeface="Times New Roman" panose="02020603050405020304" pitchFamily="18" charset="0"/>
              </a:rPr>
              <a:t>So, we have come up with a concept of INFODIARY.</a:t>
            </a:r>
          </a:p>
          <a:p>
            <a:pPr marL="450900" indent="-342900" algn="just">
              <a:lnSpc>
                <a:spcPct val="150000"/>
              </a:lnSpc>
              <a:buFont typeface="Wingdings" panose="05000000000000000000" pitchFamily="2" charset="2"/>
              <a:buChar char="Ø"/>
            </a:pPr>
            <a:endParaRPr lang="en-IN" sz="2400" b="0" strike="noStrike" spc="-1" dirty="0">
              <a:latin typeface="Times New Roman" panose="02020603050405020304" pitchFamily="18" charset="0"/>
              <a:cs typeface="Times New Roman" panose="02020603050405020304" pitchFamily="18" charset="0"/>
            </a:endParaRPr>
          </a:p>
          <a:p>
            <a:pPr marL="108000" algn="just">
              <a:lnSpc>
                <a:spcPct val="100000"/>
              </a:lnSpc>
              <a:buClr>
                <a:srgbClr val="000000"/>
              </a:buClr>
            </a:pP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671400" y="671400"/>
            <a:ext cx="6997320" cy="932548"/>
          </a:xfrm>
          <a:prstGeom prst="rect">
            <a:avLst/>
          </a:prstGeom>
          <a:noFill/>
          <a:ln>
            <a:noFill/>
          </a:ln>
        </p:spPr>
        <p:txBody>
          <a:bodyPr/>
          <a:lstStyle/>
          <a:p>
            <a:pPr>
              <a:lnSpc>
                <a:spcPct val="100000"/>
              </a:lnSpc>
            </a:pPr>
            <a:r>
              <a:rPr lang="en-US" sz="3600" b="1" strike="noStrike" spc="-1">
                <a:solidFill>
                  <a:srgbClr val="000000"/>
                </a:solidFill>
                <a:latin typeface="Times New Roman"/>
              </a:rPr>
              <a:t>Purpose</a:t>
            </a:r>
            <a:endParaRPr lang="en-US" sz="3600" b="0" strike="noStrike" spc="-1">
              <a:solidFill>
                <a:srgbClr val="000000"/>
              </a:solidFill>
              <a:latin typeface="Trebuchet MS"/>
            </a:endParaRPr>
          </a:p>
        </p:txBody>
      </p:sp>
      <p:sp>
        <p:nvSpPr>
          <p:cNvPr id="66" name="TextShape 2"/>
          <p:cNvSpPr txBox="1"/>
          <p:nvPr/>
        </p:nvSpPr>
        <p:spPr>
          <a:xfrm>
            <a:off x="671400" y="1603948"/>
            <a:ext cx="7378318" cy="5216577"/>
          </a:xfrm>
          <a:prstGeom prst="rect">
            <a:avLst/>
          </a:prstGeom>
          <a:noFill/>
          <a:ln>
            <a:noFill/>
          </a:ln>
        </p:spPr>
        <p:txBody>
          <a:bodyPr/>
          <a:lstStyle/>
          <a:p>
            <a:pPr marL="378000" indent="-377640" algn="just">
              <a:lnSpc>
                <a:spcPct val="150000"/>
              </a:lnSpc>
              <a:spcBef>
                <a:spcPts val="1100"/>
              </a:spcBef>
              <a:buClr>
                <a:srgbClr val="000000"/>
              </a:buClr>
              <a:buSzPct val="80000"/>
              <a:buFont typeface="Wingdings"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The main purpose of this application is to provide local search related services to the users. </a:t>
            </a:r>
            <a:endParaRPr lang="en-US" sz="2400" b="0" strike="noStrike" spc="-1" dirty="0">
              <a:solidFill>
                <a:srgbClr val="404040"/>
              </a:solidFill>
              <a:latin typeface="Times New Roman" panose="02020603050405020304" pitchFamily="18" charset="0"/>
              <a:cs typeface="Times New Roman" panose="02020603050405020304" pitchFamily="18" charset="0"/>
            </a:endParaRPr>
          </a:p>
          <a:p>
            <a:pPr marL="378000" indent="-377640" algn="just">
              <a:lnSpc>
                <a:spcPct val="150000"/>
              </a:lnSpc>
              <a:spcBef>
                <a:spcPts val="1100"/>
              </a:spcBef>
              <a:buClr>
                <a:srgbClr val="000000"/>
              </a:buClr>
              <a:buSzPct val="80000"/>
              <a:buFont typeface="Wingdings" charset="2"/>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Details within the application includes information </a:t>
            </a:r>
            <a:r>
              <a:rPr lang="en-US" sz="2400" b="0" strike="noStrike" spc="-1" dirty="0">
                <a:latin typeface="Times New Roman" panose="02020603050405020304" pitchFamily="18" charset="0"/>
                <a:cs typeface="Times New Roman" panose="02020603050405020304" pitchFamily="18" charset="0"/>
              </a:rPr>
              <a:t>about doctors, travel agencies, schools</a:t>
            </a:r>
            <a:r>
              <a:rPr lang="en-US" sz="2400" spc="-1" dirty="0">
                <a:latin typeface="Times New Roman" panose="02020603050405020304" pitchFamily="18" charset="0"/>
                <a:cs typeface="Times New Roman" panose="02020603050405020304" pitchFamily="18" charset="0"/>
              </a:rPr>
              <a:t>, colleges</a:t>
            </a:r>
            <a:r>
              <a:rPr lang="en-US" sz="2400" b="0" strike="noStrike" spc="-1" dirty="0">
                <a:latin typeface="Times New Roman" panose="02020603050405020304" pitchFamily="18" charset="0"/>
                <a:cs typeface="Times New Roman" panose="02020603050405020304" pitchFamily="18" charset="0"/>
              </a:rPr>
              <a:t> and various opportunities.</a:t>
            </a:r>
          </a:p>
          <a:p>
            <a:pPr marL="342900" indent="-342900" algn="just">
              <a:lnSpc>
                <a:spcPct val="150000"/>
              </a:lnSpc>
              <a:spcBef>
                <a:spcPts val="1100"/>
              </a:spcBef>
              <a:buFont typeface="Wingdings" panose="05000000000000000000" pitchFamily="2" charset="2"/>
              <a:buChar char="Ø"/>
            </a:pPr>
            <a:r>
              <a:rPr lang="en-US" sz="2400" b="0" strike="noStrike" spc="-1" dirty="0">
                <a:latin typeface="Times New Roman" panose="02020603050405020304" pitchFamily="18" charset="0"/>
                <a:cs typeface="Times New Roman" panose="02020603050405020304" pitchFamily="18" charset="0"/>
              </a:rPr>
              <a:t>It provides a simple, interactive, intuitive and extremely fast way of searching services.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2. Objectives</a:t>
            </a:r>
            <a:endParaRPr lang="en-IN" sz="3600" b="0" strike="noStrike" spc="-1">
              <a:latin typeface="Arial"/>
            </a:endParaRPr>
          </a:p>
        </p:txBody>
      </p:sp>
      <p:sp>
        <p:nvSpPr>
          <p:cNvPr id="68" name="CustomShape 2"/>
          <p:cNvSpPr/>
          <p:nvPr/>
        </p:nvSpPr>
        <p:spPr>
          <a:xfrm>
            <a:off x="503280" y="1768320"/>
            <a:ext cx="7324876" cy="3897962"/>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To keep a full record of all </a:t>
            </a:r>
            <a:r>
              <a:rPr lang="en-IN" sz="2400" spc="-1" dirty="0">
                <a:solidFill>
                  <a:srgbClr val="000000"/>
                </a:solidFill>
                <a:latin typeface="Times New Roman"/>
              </a:rPr>
              <a:t>the available services.</a:t>
            </a:r>
            <a:endParaRPr lang="en-IN" sz="2400" b="0" strike="noStrike" spc="-1" dirty="0">
              <a:latin typeface="Arial"/>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To strengthen your marketing efforts.</a:t>
            </a:r>
            <a:endParaRPr lang="en-IN" sz="2400" b="0" strike="noStrike" spc="-1" dirty="0">
              <a:latin typeface="Arial"/>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To build long-lasting Customer Relationships.</a:t>
            </a:r>
            <a:endParaRPr lang="en-IN" sz="2400" b="0" strike="noStrike" spc="-1" dirty="0">
              <a:latin typeface="Arial"/>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To have a quick reach for Information.</a:t>
            </a:r>
            <a:endParaRPr lang="en-IN" sz="2400" b="0" strike="noStrike" spc="-1" dirty="0">
              <a:latin typeface="Arial"/>
            </a:endParaRPr>
          </a:p>
          <a:p>
            <a:pPr marL="452340" indent="-342900" algn="just">
              <a:lnSpc>
                <a:spcPct val="150000"/>
              </a:lnSpc>
              <a:spcAft>
                <a:spcPts val="1412"/>
              </a:spcAft>
              <a:buFont typeface="Wingdings" panose="05000000000000000000" pitchFamily="2" charset="2"/>
              <a:buChar char="Ø"/>
            </a:pPr>
            <a:r>
              <a:rPr lang="en-IN" sz="2400" b="0" strike="noStrike" spc="-1" dirty="0">
                <a:latin typeface="Times New Roman" panose="02020603050405020304" pitchFamily="18" charset="0"/>
                <a:cs typeface="Times New Roman" panose="02020603050405020304" pitchFamily="18" charset="0"/>
              </a:rPr>
              <a:t>To provide information to its users about various services at any point </a:t>
            </a:r>
            <a:r>
              <a:rPr lang="en-IN" sz="2400" spc="-1" dirty="0">
                <a:latin typeface="Times New Roman" panose="02020603050405020304" pitchFamily="18" charset="0"/>
                <a:cs typeface="Times New Roman" panose="02020603050405020304" pitchFamily="18" charset="0"/>
              </a:rPr>
              <a:t>of time and at any place.</a:t>
            </a:r>
            <a:endParaRPr lang="en-IN" sz="24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a:solidFill>
                  <a:srgbClr val="000000"/>
                </a:solidFill>
                <a:latin typeface="Times New Roman"/>
              </a:rPr>
              <a:t>3. Scope</a:t>
            </a:r>
            <a:endParaRPr lang="en-IN" sz="3600" b="0" strike="noStrike" spc="-1">
              <a:latin typeface="Arial"/>
            </a:endParaRPr>
          </a:p>
        </p:txBody>
      </p:sp>
      <p:sp>
        <p:nvSpPr>
          <p:cNvPr id="70" name="CustomShape 2"/>
          <p:cNvSpPr/>
          <p:nvPr/>
        </p:nvSpPr>
        <p:spPr>
          <a:xfrm>
            <a:off x="503280" y="1768320"/>
            <a:ext cx="7614808" cy="4989240"/>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565200" indent="-457200" algn="just">
              <a:lnSpc>
                <a:spcPct val="150000"/>
              </a:lnSpc>
              <a:buClr>
                <a:srgbClr val="000000"/>
              </a:buClr>
              <a:buFont typeface="Wingdings" panose="05000000000000000000" pitchFamily="2" charset="2"/>
              <a:buChar char="Ø"/>
            </a:pPr>
            <a:r>
              <a:rPr lang="en-IN" sz="2400" spc="-1" dirty="0">
                <a:latin typeface="Times New Roman" panose="02020603050405020304" pitchFamily="18" charset="0"/>
                <a:cs typeface="Times New Roman" panose="02020603050405020304" pitchFamily="18" charset="0"/>
              </a:rPr>
              <a:t>Can provide an excellent customer experience and support services.</a:t>
            </a:r>
          </a:p>
          <a:p>
            <a:pPr marL="565200" indent="-457200" algn="just">
              <a:lnSpc>
                <a:spcPct val="150000"/>
              </a:lnSpc>
              <a:buClr>
                <a:srgbClr val="000000"/>
              </a:buClr>
              <a:buFont typeface="Wingdings" panose="05000000000000000000" pitchFamily="2" charset="2"/>
              <a:buChar char="Ø"/>
            </a:pPr>
            <a:r>
              <a:rPr lang="en-IN" sz="2400" spc="-1" dirty="0">
                <a:latin typeface="Times New Roman" panose="02020603050405020304" pitchFamily="18" charset="0"/>
                <a:cs typeface="Times New Roman" panose="02020603050405020304" pitchFamily="18" charset="0"/>
              </a:rPr>
              <a:t>Can make communication between the users and the business.</a:t>
            </a:r>
          </a:p>
          <a:p>
            <a:pPr marL="565200" indent="-457200" algn="just">
              <a:lnSpc>
                <a:spcPct val="150000"/>
              </a:lnSpc>
              <a:buClr>
                <a:srgbClr val="000000"/>
              </a:buClr>
              <a:buFont typeface="Wingdings" panose="05000000000000000000" pitchFamily="2" charset="2"/>
              <a:buChar char="Ø"/>
            </a:pPr>
            <a:r>
              <a:rPr lang="en-IN" sz="2400" spc="-1" dirty="0">
                <a:latin typeface="Times New Roman" panose="02020603050405020304" pitchFamily="18" charset="0"/>
                <a:cs typeface="Times New Roman" panose="02020603050405020304" pitchFamily="18" charset="0"/>
              </a:rPr>
              <a:t>Can</a:t>
            </a:r>
            <a:r>
              <a:rPr lang="en-IN" sz="2400" b="0" strike="noStrike" spc="-1" dirty="0">
                <a:latin typeface="Times New Roman" panose="02020603050405020304" pitchFamily="18" charset="0"/>
                <a:cs typeface="Times New Roman" panose="02020603050405020304" pitchFamily="18" charset="0"/>
              </a:rPr>
              <a:t> also provide fast and </a:t>
            </a:r>
            <a:r>
              <a:rPr lang="en-IN" sz="2400" spc="-1" dirty="0">
                <a:latin typeface="Times New Roman" panose="02020603050405020304" pitchFamily="18" charset="0"/>
                <a:cs typeface="Times New Roman" panose="02020603050405020304" pitchFamily="18" charset="0"/>
              </a:rPr>
              <a:t>reliable services to the users.</a:t>
            </a:r>
            <a:endParaRPr lang="en-IN" sz="2400" b="0" strike="noStrike" spc="-1" dirty="0">
              <a:latin typeface="Times New Roman" panose="02020603050405020304" pitchFamily="18" charset="0"/>
              <a:cs typeface="Times New Roman" panose="02020603050405020304" pitchFamily="18" charset="0"/>
            </a:endParaRPr>
          </a:p>
          <a:p>
            <a:pPr marL="109440">
              <a:lnSpc>
                <a:spcPct val="93000"/>
              </a:lnSpc>
              <a:spcAft>
                <a:spcPts val="1412"/>
              </a:spcAft>
            </a:pP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CustomShape 1"/>
          <p:cNvSpPr/>
          <p:nvPr/>
        </p:nvSpPr>
        <p:spPr>
          <a:xfrm>
            <a:off x="503280" y="301680"/>
            <a:ext cx="6871881" cy="762622"/>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dirty="0">
                <a:solidFill>
                  <a:srgbClr val="000000"/>
                </a:solidFill>
                <a:latin typeface="Times New Roman"/>
              </a:rPr>
              <a:t>4. Literature Survey</a:t>
            </a:r>
            <a:endParaRPr lang="en-IN" sz="3600" b="0" strike="noStrike" spc="-1" dirty="0">
              <a:latin typeface="Arial"/>
            </a:endParaRPr>
          </a:p>
        </p:txBody>
      </p:sp>
      <p:sp>
        <p:nvSpPr>
          <p:cNvPr id="72" name="CustomShape 2"/>
          <p:cNvSpPr/>
          <p:nvPr/>
        </p:nvSpPr>
        <p:spPr>
          <a:xfrm>
            <a:off x="503280" y="1199213"/>
            <a:ext cx="8685690" cy="5964787"/>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109800" algn="just">
              <a:spcAft>
                <a:spcPts val="1412"/>
              </a:spcAft>
              <a:buClr>
                <a:srgbClr val="000000"/>
              </a:buClr>
            </a:pPr>
            <a:r>
              <a:rPr lang="en-IN" sz="2100" dirty="0">
                <a:latin typeface="Times New Roman" panose="02020603050405020304" pitchFamily="18" charset="0"/>
                <a:cs typeface="Times New Roman" panose="02020603050405020304" pitchFamily="18" charset="0"/>
              </a:rPr>
              <a:t>Smart Social Contact Management System for Better Memory Recall[1]</a:t>
            </a:r>
          </a:p>
          <a:p>
            <a:pPr marL="109800" algn="just">
              <a:spcAft>
                <a:spcPts val="1412"/>
              </a:spcAft>
              <a:buClr>
                <a:srgbClr val="000000"/>
              </a:buClr>
            </a:pPr>
            <a:r>
              <a:rPr lang="en-IN" sz="2100" dirty="0">
                <a:latin typeface="Times New Roman" panose="02020603050405020304" pitchFamily="18" charset="0"/>
                <a:cs typeface="Times New Roman" panose="02020603050405020304" pitchFamily="18" charset="0"/>
              </a:rPr>
              <a:t>Shailesh U. Sambhe, Sachin Murab</a:t>
            </a:r>
          </a:p>
          <a:p>
            <a:pPr marL="109800" algn="just">
              <a:spcAft>
                <a:spcPts val="1412"/>
              </a:spcAft>
              <a:buClr>
                <a:srgbClr val="000000"/>
              </a:buClr>
            </a:pPr>
            <a:r>
              <a:rPr lang="en-IN" sz="2100" dirty="0">
                <a:latin typeface="Times New Roman" panose="02020603050405020304" pitchFamily="18" charset="0"/>
                <a:cs typeface="Times New Roman" panose="02020603050405020304" pitchFamily="18" charset="0"/>
              </a:rPr>
              <a:t>International Journal of Engineering and Innovative Technology (IJEIT) Volume 3</a:t>
            </a:r>
          </a:p>
          <a:p>
            <a:pPr marL="109800" algn="just">
              <a:spcAft>
                <a:spcPts val="1412"/>
              </a:spcAft>
              <a:buClr>
                <a:srgbClr val="000000"/>
              </a:buClr>
            </a:pPr>
            <a:r>
              <a:rPr lang="en-IN" sz="2100" dirty="0">
                <a:latin typeface="Times New Roman" panose="02020603050405020304" pitchFamily="18" charset="0"/>
                <a:cs typeface="Times New Roman" panose="02020603050405020304" pitchFamily="18" charset="0"/>
              </a:rPr>
              <a:t>Published on 9 March 2014</a:t>
            </a:r>
          </a:p>
          <a:p>
            <a:pPr marL="109800" algn="just">
              <a:spcAft>
                <a:spcPts val="1412"/>
              </a:spcAft>
              <a:buClr>
                <a:srgbClr val="000000"/>
              </a:buClr>
            </a:pPr>
            <a:r>
              <a:rPr lang="en-IN" sz="2100" dirty="0">
                <a:latin typeface="Times New Roman" panose="02020603050405020304" pitchFamily="18" charset="0"/>
                <a:cs typeface="Times New Roman" panose="02020603050405020304" pitchFamily="18" charset="0"/>
              </a:rPr>
              <a:t>This paper presents an empirical study of an intelligent social contact management system — SCM. From the point of view of human memory, we attempt to design SCM to match the specific contact memorizing problem. Through an online survey, we identify four sets of contact-related information like</a:t>
            </a:r>
            <a:r>
              <a:rPr lang="en-IN" sz="2100" dirty="0"/>
              <a:t> </a:t>
            </a:r>
            <a:r>
              <a:rPr lang="en-IN" sz="2100" dirty="0">
                <a:latin typeface="Times New Roman" panose="02020603050405020304" pitchFamily="18" charset="0"/>
                <a:cs typeface="Times New Roman" panose="02020603050405020304" pitchFamily="18" charset="0"/>
              </a:rPr>
              <a:t>working information, sex, last meeting time and location. Second, the decline of memory retention with time proves that people need more time to recall their earlier memory. Third, the memory bias in contact memorizing confirmed the self-reference effect in memory. As we continue to develop SCM, we hope to improve the contact retrieval method by using the priority ordering mechanism and developing an audio-based contact retrieval interface on smart phones. </a:t>
            </a:r>
          </a:p>
          <a:p>
            <a:pPr marL="109800">
              <a:lnSpc>
                <a:spcPct val="93000"/>
              </a:lnSpc>
              <a:spcAft>
                <a:spcPts val="1412"/>
              </a:spcAft>
              <a:buClr>
                <a:srgbClr val="000000"/>
              </a:buClr>
            </a:pP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671400" y="251279"/>
            <a:ext cx="7378318" cy="6674177"/>
          </a:xfrm>
          <a:prstGeom prst="rect">
            <a:avLst/>
          </a:prstGeom>
          <a:noFill/>
          <a:ln>
            <a:noFill/>
          </a:ln>
        </p:spPr>
        <p:txBody>
          <a:bodyPr/>
          <a:lstStyle/>
          <a:p>
            <a:pPr lvl="0"/>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Gemma Bel- Enguix, M. Dolores Jimenez-Lopez</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IEEE/WIC/ACM International Conferences on Web Intelligence and Intelligent Agent Technology[2]</a:t>
            </a:r>
          </a:p>
          <a:p>
            <a:r>
              <a:rPr lang="en-US" sz="2400" dirty="0">
                <a:latin typeface="Times New Roman" panose="02020603050405020304" pitchFamily="18" charset="0"/>
                <a:cs typeface="Times New Roman" panose="02020603050405020304" pitchFamily="18" charset="0"/>
              </a:rPr>
              <a:t>Published on </a:t>
            </a:r>
            <a:r>
              <a:rPr lang="en-IN" sz="2400" dirty="0">
                <a:latin typeface="Times New Roman" panose="02020603050405020304" pitchFamily="18" charset="0"/>
                <a:cs typeface="Times New Roman" panose="02020603050405020304" pitchFamily="18" charset="0"/>
              </a:rPr>
              <a:t>10 October 2011</a:t>
            </a:r>
          </a:p>
          <a:p>
            <a:endParaRPr lang="en-IN" sz="2400" dirty="0">
              <a:latin typeface="Times New Roman" panose="02020603050405020304" pitchFamily="18" charset="0"/>
              <a:cs typeface="Times New Roman" panose="02020603050405020304" pitchFamily="18" charset="0"/>
            </a:endParaRPr>
          </a:p>
        </p:txBody>
      </p:sp>
      <p:sp>
        <p:nvSpPr>
          <p:cNvPr id="74" name="TextShape 2"/>
          <p:cNvSpPr txBox="1"/>
          <p:nvPr/>
        </p:nvSpPr>
        <p:spPr>
          <a:xfrm>
            <a:off x="671399" y="2338466"/>
            <a:ext cx="7138475" cy="4077324"/>
          </a:xfrm>
          <a:prstGeom prst="rect">
            <a:avLst/>
          </a:prstGeom>
          <a:noFill/>
          <a:ln>
            <a:noFill/>
          </a:ln>
        </p:spPr>
        <p:txBody>
          <a:bodyPr/>
          <a:lstStyle/>
          <a:p>
            <a:pPr algn="just"/>
            <a:r>
              <a:rPr lang="en-IN" sz="2400" dirty="0">
                <a:latin typeface="Times New Roman" panose="02020603050405020304" pitchFamily="18" charset="0"/>
                <a:cs typeface="Times New Roman" panose="02020603050405020304" pitchFamily="18" charset="0"/>
              </a:rPr>
              <a:t>This paper presents an ability to leverage the power of a network of social contacts is important to get things done. However, as the number of contacts increases, people often find it difficult to maintain their contact network by using merely memory, and are frequently encompassed with questions. Existing contact tools make up for the shortage of unreliable human memory by storing contact information in the digital format. This paper supports the auto-collection of rich contact data by exploring various techniques.</a:t>
            </a:r>
          </a:p>
          <a:p>
            <a:pPr algn="just"/>
            <a:r>
              <a:rPr lang="en-IN" sz="24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CustomShape 1"/>
          <p:cNvSpPr/>
          <p:nvPr/>
        </p:nvSpPr>
        <p:spPr>
          <a:xfrm>
            <a:off x="503280" y="301680"/>
            <a:ext cx="9070560" cy="1261800"/>
          </a:xfrm>
          <a:prstGeom prst="rect">
            <a:avLst/>
          </a:prstGeom>
          <a:noFill/>
          <a:ln>
            <a:noFill/>
          </a:ln>
        </p:spPr>
        <p:style>
          <a:lnRef idx="0">
            <a:scrgbClr r="0" g="0" b="0"/>
          </a:lnRef>
          <a:fillRef idx="0">
            <a:scrgbClr r="0" g="0" b="0"/>
          </a:fillRef>
          <a:effectRef idx="0">
            <a:scrgbClr r="0" g="0" b="0"/>
          </a:effectRef>
          <a:fontRef idx="minor"/>
        </p:style>
        <p:txBody>
          <a:bodyPr lIns="0" tIns="31680" rIns="0" bIns="0" anchor="ctr"/>
          <a:lstStyle/>
          <a:p>
            <a:pPr>
              <a:lnSpc>
                <a:spcPct val="93000"/>
              </a:lnSpc>
            </a:pPr>
            <a:r>
              <a:rPr lang="en-IN" sz="3600" b="1" strike="noStrike" spc="-1" dirty="0">
                <a:solidFill>
                  <a:srgbClr val="000000"/>
                </a:solidFill>
                <a:latin typeface="Times New Roman"/>
              </a:rPr>
              <a:t>5. Proposed System</a:t>
            </a:r>
            <a:endParaRPr lang="en-IN" sz="3600" b="0" strike="noStrike" spc="-1" dirty="0">
              <a:latin typeface="Arial"/>
            </a:endParaRPr>
          </a:p>
          <a:p>
            <a:pPr>
              <a:lnSpc>
                <a:spcPct val="93000"/>
              </a:lnSpc>
            </a:pPr>
            <a:endParaRPr lang="en-IN" sz="3600" b="0" strike="noStrike" spc="-1" dirty="0">
              <a:latin typeface="Arial"/>
            </a:endParaRPr>
          </a:p>
        </p:txBody>
      </p:sp>
      <p:sp>
        <p:nvSpPr>
          <p:cNvPr id="76" name="CustomShape 2"/>
          <p:cNvSpPr/>
          <p:nvPr/>
        </p:nvSpPr>
        <p:spPr>
          <a:xfrm>
            <a:off x="503280" y="1204332"/>
            <a:ext cx="7826681" cy="5553228"/>
          </a:xfrm>
          <a:prstGeom prst="rect">
            <a:avLst/>
          </a:prstGeom>
          <a:noFill/>
          <a:ln>
            <a:noFill/>
          </a:ln>
        </p:spPr>
        <p:style>
          <a:lnRef idx="0">
            <a:scrgbClr r="0" g="0" b="0"/>
          </a:lnRef>
          <a:fillRef idx="0">
            <a:scrgbClr r="0" g="0" b="0"/>
          </a:fillRef>
          <a:effectRef idx="0">
            <a:scrgbClr r="0" g="0" b="0"/>
          </a:effectRef>
          <a:fontRef idx="minor"/>
        </p:style>
        <p:txBody>
          <a:bodyPr lIns="0" tIns="21240" rIns="0" bIns="0"/>
          <a:lstStyle/>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Creating the registration and login activities.</a:t>
            </a:r>
            <a:endParaRPr lang="en-IN" sz="2400" b="0" strike="noStrike" spc="-1" dirty="0">
              <a:latin typeface="Arial"/>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Connecting the database and storing the registration details in the database.</a:t>
            </a:r>
            <a:endParaRPr lang="en-IN" sz="2400" b="0" strike="noStrike" spc="-1" dirty="0">
              <a:latin typeface="Arial"/>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The basic idea of our application is that multiple users can register on the application and access the same on login.</a:t>
            </a:r>
            <a:endParaRPr lang="en-IN" sz="2400" b="0" strike="noStrike" spc="-1" dirty="0">
              <a:latin typeface="Arial"/>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Creating placeholders for the name, </a:t>
            </a:r>
            <a:r>
              <a:rPr lang="en-IN" sz="2400" spc="-1" dirty="0">
                <a:solidFill>
                  <a:srgbClr val="000000"/>
                </a:solidFill>
                <a:latin typeface="Times New Roman"/>
              </a:rPr>
              <a:t>email id</a:t>
            </a:r>
            <a:r>
              <a:rPr lang="en-IN" sz="2400" b="0" strike="noStrike" spc="-1" dirty="0">
                <a:solidFill>
                  <a:srgbClr val="000000"/>
                </a:solidFill>
                <a:latin typeface="Times New Roman"/>
              </a:rPr>
              <a:t>, password, mobile number and date of birth for the user input in the</a:t>
            </a:r>
            <a:r>
              <a:rPr lang="en-IN" sz="2400" spc="-1" dirty="0">
                <a:latin typeface="Arial"/>
              </a:rPr>
              <a:t> </a:t>
            </a:r>
            <a:r>
              <a:rPr lang="en-IN" sz="2400" b="0" strike="noStrike" spc="-1" dirty="0">
                <a:solidFill>
                  <a:srgbClr val="000000"/>
                </a:solidFill>
                <a:latin typeface="Times New Roman"/>
              </a:rPr>
              <a:t>registration activity.</a:t>
            </a:r>
            <a:endParaRPr lang="en-IN" sz="2400" b="0" strike="noStrike" spc="-1" dirty="0">
              <a:latin typeface="Arial"/>
            </a:endParaRPr>
          </a:p>
          <a:p>
            <a:pPr marL="450720" indent="-342720" algn="just">
              <a:lnSpc>
                <a:spcPct val="150000"/>
              </a:lnSpc>
              <a:buClr>
                <a:srgbClr val="000000"/>
              </a:buClr>
              <a:buFont typeface="Wingdings" charset="2"/>
              <a:buChar char=""/>
            </a:pPr>
            <a:r>
              <a:rPr lang="en-IN" sz="2400" b="0" strike="noStrike" spc="-1" dirty="0">
                <a:solidFill>
                  <a:srgbClr val="000000"/>
                </a:solidFill>
                <a:latin typeface="Times New Roman"/>
              </a:rPr>
              <a:t>We will be providing more secure functions that will be verified and authenticated.</a:t>
            </a:r>
            <a:endParaRPr lang="en-IN" sz="2400" b="0" strike="noStrike" spc="-1" dirty="0">
              <a:latin typeface="Arial"/>
            </a:endParaRPr>
          </a:p>
          <a:p>
            <a:pPr marL="430200" indent="-321840" algn="just">
              <a:lnSpc>
                <a:spcPct val="100000"/>
              </a:lnSpc>
            </a:pPr>
            <a:endParaRPr lang="en-IN" sz="2400" b="0" strike="noStrike" spc="-1" dirty="0">
              <a:latin typeface="Arial"/>
            </a:endParaRPr>
          </a:p>
          <a:p>
            <a:pPr marL="430200" indent="-321840">
              <a:lnSpc>
                <a:spcPct val="100000"/>
              </a:lnSpc>
            </a:pPr>
            <a:endParaRPr lang="en-IN" sz="2400" b="0" strike="noStrike" spc="-1" dirty="0">
              <a:latin typeface="Arial"/>
            </a:endParaRPr>
          </a:p>
          <a:p>
            <a:pPr marL="109440">
              <a:lnSpc>
                <a:spcPct val="93000"/>
              </a:lnSpc>
              <a:spcAft>
                <a:spcPts val="1412"/>
              </a:spcAft>
            </a:pP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645</TotalTime>
  <Words>935</Words>
  <Application>Microsoft Office PowerPoint</Application>
  <PresentationFormat>Custom</PresentationFormat>
  <Paragraphs>99</Paragraphs>
  <Slides>24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comic</vt:lpstr>
      <vt:lpstr>Times New Roman</vt:lpstr>
      <vt:lpstr>Trebuchet MS</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10. Suggestions in Review-I</vt:lpstr>
      <vt:lpstr>11. Result and Discussion</vt:lpstr>
      <vt:lpstr>PowerPoint Presentation</vt:lpstr>
      <vt:lpstr>PowerPoint Presentation</vt:lpstr>
      <vt:lpstr>PowerPoint Presentation</vt:lpstr>
      <vt:lpstr>PowerPoint Presentation</vt:lpstr>
      <vt:lpstr>12. Conclusion and Future Scope</vt:lpstr>
      <vt:lpstr>13.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v b</dc:creator>
  <dc:description/>
  <cp:lastModifiedBy>prathamesh lambate</cp:lastModifiedBy>
  <cp:revision>49</cp:revision>
  <cp:lastPrinted>1601-01-01T00:00:00Z</cp:lastPrinted>
  <dcterms:created xsi:type="dcterms:W3CDTF">2017-10-25T08:22:14Z</dcterms:created>
  <dcterms:modified xsi:type="dcterms:W3CDTF">2022-10-14T05:22:55Z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