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theme/theme2.xml" ContentType="application/vnd.openxmlformats-officedocument.theme+xml"/>
  <Override PartName="/ppt/theme/theme3.xml" ContentType="application/vnd.openxmlformats-officedocument.them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0" r:id="rId1"/>
    <p:sldMasterId id="2147483651" r:id="rId2"/>
    <p:sldMasterId id="2147483652" r:id="rId3"/>
    <p:sldMasterId id="2147483653" r:id="rId4"/>
  </p:sldMasterIdLst>
  <p:notesMasterIdLst>
    <p:notesMasterId r:id="rId31"/>
  </p:notesMasterIdLst>
  <p:sldIdLst>
    <p:sldId id="256" r:id="rId5"/>
    <p:sldId id="257" r:id="rId6"/>
    <p:sldId id="258" r:id="rId7"/>
    <p:sldId id="259" r:id="rId8"/>
    <p:sldId id="260" r:id="rId9"/>
    <p:sldId id="268" r:id="rId10"/>
    <p:sldId id="261" r:id="rId11"/>
    <p:sldId id="262" r:id="rId12"/>
    <p:sldId id="264" r:id="rId13"/>
    <p:sldId id="272" r:id="rId14"/>
    <p:sldId id="273" r:id="rId15"/>
    <p:sldId id="267" r:id="rId16"/>
    <p:sldId id="263" r:id="rId17"/>
    <p:sldId id="269" r:id="rId18"/>
    <p:sldId id="270" r:id="rId19"/>
    <p:sldId id="271" r:id="rId20"/>
    <p:sldId id="266" r:id="rId21"/>
    <p:sldId id="274" r:id="rId22"/>
    <p:sldId id="275" r:id="rId23"/>
    <p:sldId id="276" r:id="rId24"/>
    <p:sldId id="277" r:id="rId25"/>
    <p:sldId id="278" r:id="rId26"/>
    <p:sldId id="279" r:id="rId27"/>
    <p:sldId id="280" r:id="rId28"/>
    <p:sldId id="281" r:id="rId29"/>
    <p:sldId id="265" r:id="rId30"/>
  </p:sldIdLst>
  <p:sldSz cx="10080625" cy="7559675"/>
  <p:notesSz cx="7559675" cy="10691813"/>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 uri="{2D200454-40CA-4A62-9FC3-DE9A4176ACB9}">
      <p15:notesGuideLst xmlns:p15="http://schemas.microsoft.com/office/powerpoint/2012/main">
        <p15:guide id="1" orient="horz" pos="2880">
          <p15:clr>
            <a:srgbClr val="000000"/>
          </p15:clr>
        </p15:guide>
        <p15:guide id="2" pos="2160">
          <p15:clr>
            <a:srgbClr val="000000"/>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086" autoAdjust="0"/>
  </p:normalViewPr>
  <p:slideViewPr>
    <p:cSldViewPr snapToGrid="0">
      <p:cViewPr varScale="1">
        <p:scale>
          <a:sx n="68" d="100"/>
          <a:sy n="68" d="100"/>
        </p:scale>
        <p:origin x="1685" y="72"/>
      </p:cViewPr>
      <p:guideLst>
        <p:guide orient="horz" pos="2160"/>
        <p:guide pos="288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ableStyles" Target="tableStyles.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sldNum" idx="12"/>
          </p:nvPr>
        </p:nvSpPr>
        <p:spPr>
          <a:xfrm>
            <a:off x="4278312" y="10156825"/>
            <a:ext cx="3278100" cy="5319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Clr>
                <a:srgbClr val="000000"/>
              </a:buClr>
              <a:buSzPts val="1800"/>
              <a:buFont typeface="Arial"/>
              <a:buNone/>
            </a:pPr>
            <a:fld id="{00000000-1234-1234-1234-123412341234}" type="slidenum">
              <a:rPr lang="en-US" sz="1800" b="0" i="0" u="none" strike="noStrike" cap="none">
                <a:solidFill>
                  <a:srgbClr val="000000"/>
                </a:solidFill>
                <a:latin typeface="Trebuchet MS"/>
                <a:ea typeface="Trebuchet MS"/>
                <a:cs typeface="Trebuchet MS"/>
                <a:sym typeface="Trebuchet MS"/>
              </a:rPr>
              <a:t>‹#›</a:t>
            </a:fld>
            <a:endParaRPr sz="1400" b="0" i="0" u="none" strike="noStrike" cap="none">
              <a:solidFill>
                <a:srgbClr val="000000"/>
              </a:solidFill>
              <a:latin typeface="Arial"/>
              <a:ea typeface="Arial"/>
              <a:cs typeface="Arial"/>
              <a:sym typeface="Arial"/>
            </a:endParaRPr>
          </a:p>
        </p:txBody>
      </p:sp>
      <p:sp>
        <p:nvSpPr>
          <p:cNvPr id="4" name="Google Shape;4;n"/>
          <p:cNvSpPr/>
          <p:nvPr/>
        </p:nvSpPr>
        <p:spPr>
          <a:xfrm>
            <a:off x="0" y="0"/>
            <a:ext cx="7559700" cy="10691700"/>
          </a:xfrm>
          <a:prstGeom prst="roundRect">
            <a:avLst>
              <a:gd name="adj" fmla="val 4"/>
            </a:avLst>
          </a:pr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Trebuchet MS"/>
              <a:ea typeface="Trebuchet MS"/>
              <a:cs typeface="Trebuchet MS"/>
              <a:sym typeface="Trebuchet MS"/>
            </a:endParaRPr>
          </a:p>
        </p:txBody>
      </p:sp>
      <p:sp>
        <p:nvSpPr>
          <p:cNvPr id="5" name="Google Shape;5;n"/>
          <p:cNvSpPr>
            <a:spLocks noGrp="1" noRot="1" noChangeAspect="1"/>
          </p:cNvSpPr>
          <p:nvPr>
            <p:ph type="sldImg" idx="2"/>
          </p:nvPr>
        </p:nvSpPr>
        <p:spPr>
          <a:xfrm>
            <a:off x="215900" y="812800"/>
            <a:ext cx="7124700" cy="40053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 name="Google Shape;6;n"/>
          <p:cNvSpPr txBox="1">
            <a:spLocks noGrp="1"/>
          </p:cNvSpPr>
          <p:nvPr>
            <p:ph type="body" idx="1"/>
          </p:nvPr>
        </p:nvSpPr>
        <p:spPr>
          <a:xfrm>
            <a:off x="755650" y="5078412"/>
            <a:ext cx="6045300" cy="4808400"/>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n"/>
          <p:cNvSpPr/>
          <p:nvPr/>
        </p:nvSpPr>
        <p:spPr>
          <a:xfrm>
            <a:off x="0" y="0"/>
            <a:ext cx="3279900" cy="5334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Trebuchet MS"/>
              <a:ea typeface="Trebuchet MS"/>
              <a:cs typeface="Trebuchet MS"/>
              <a:sym typeface="Trebuchet MS"/>
            </a:endParaRPr>
          </a:p>
        </p:txBody>
      </p:sp>
      <p:sp>
        <p:nvSpPr>
          <p:cNvPr id="8" name="Google Shape;8;n"/>
          <p:cNvSpPr/>
          <p:nvPr/>
        </p:nvSpPr>
        <p:spPr>
          <a:xfrm>
            <a:off x="4278312" y="0"/>
            <a:ext cx="3279900" cy="5334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Trebuchet MS"/>
              <a:ea typeface="Trebuchet MS"/>
              <a:cs typeface="Trebuchet MS"/>
              <a:sym typeface="Trebuchet MS"/>
            </a:endParaRPr>
          </a:p>
        </p:txBody>
      </p:sp>
      <p:sp>
        <p:nvSpPr>
          <p:cNvPr id="9" name="Google Shape;9;n"/>
          <p:cNvSpPr/>
          <p:nvPr/>
        </p:nvSpPr>
        <p:spPr>
          <a:xfrm>
            <a:off x="0" y="10156825"/>
            <a:ext cx="3279900" cy="5334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Trebuchet MS"/>
              <a:ea typeface="Trebuchet MS"/>
              <a:cs typeface="Trebuchet MS"/>
              <a:sym typeface="Trebuchet MS"/>
            </a:endParaRPr>
          </a:p>
        </p:txBody>
      </p:sp>
      <p:sp>
        <p:nvSpPr>
          <p:cNvPr id="10" name="Google Shape;10;n"/>
          <p:cNvSpPr txBox="1">
            <a:spLocks noGrp="1"/>
          </p:cNvSpPr>
          <p:nvPr>
            <p:ph type="sldNum" idx="3"/>
          </p:nvPr>
        </p:nvSpPr>
        <p:spPr>
          <a:xfrm>
            <a:off x="4278312" y="10156825"/>
            <a:ext cx="3278100" cy="531900"/>
          </a:xfrm>
          <a:prstGeom prst="rect">
            <a:avLst/>
          </a:prstGeom>
          <a:noFill/>
          <a:ln>
            <a:noFill/>
          </a:ln>
        </p:spPr>
        <p:txBody>
          <a:bodyPr spcFirstLastPara="1" wrap="square" lIns="0" tIns="0" rIns="0" bIns="0" anchor="b" anchorCtr="0">
            <a:noAutofit/>
          </a:bodyPr>
          <a:lstStyle/>
          <a:p>
            <a:pPr marL="0" marR="0" lvl="0" indent="0" algn="r" rtl="0">
              <a:lnSpc>
                <a:spcPct val="93000"/>
              </a:lnSpc>
              <a:spcBef>
                <a:spcPts val="0"/>
              </a:spcBef>
              <a:spcAft>
                <a:spcPts val="0"/>
              </a:spcAft>
              <a:buClr>
                <a:srgbClr val="000000"/>
              </a:buClr>
              <a:buSzPts val="1400"/>
              <a:buFont typeface="Times New Roman"/>
              <a:buNone/>
            </a:pPr>
            <a:fld id="{00000000-1234-1234-1234-123412341234}" type="slidenum">
              <a:rPr lang="en-US" sz="1400" b="0" i="0" u="none" strike="noStrike" cap="none">
                <a:solidFill>
                  <a:srgbClr val="000000"/>
                </a:solidFill>
                <a:latin typeface="Times New Roman"/>
                <a:ea typeface="Times New Roman"/>
                <a:cs typeface="Times New Roman"/>
                <a:sym typeface="Times New Roman"/>
              </a:rPr>
              <a:t>‹#›</a:t>
            </a:fld>
            <a:endParaRPr sz="1400" b="0" i="0" u="none" strike="noStrike" cap="none">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1:notes"/>
          <p:cNvSpPr txBox="1"/>
          <p:nvPr/>
        </p:nvSpPr>
        <p:spPr>
          <a:xfrm>
            <a:off x="4278312" y="10156825"/>
            <a:ext cx="3279900" cy="533400"/>
          </a:xfrm>
          <a:prstGeom prst="rect">
            <a:avLst/>
          </a:prstGeom>
          <a:noFill/>
          <a:ln>
            <a:noFill/>
          </a:ln>
        </p:spPr>
        <p:txBody>
          <a:bodyPr spcFirstLastPara="1" wrap="square" lIns="0" tIns="0" rIns="0" bIns="0" anchor="b" anchorCtr="0">
            <a:noAutofit/>
          </a:bodyPr>
          <a:lstStyle/>
          <a:p>
            <a:pPr marL="0" marR="0" lvl="0" indent="0" algn="r" rtl="0">
              <a:lnSpc>
                <a:spcPct val="93000"/>
              </a:lnSpc>
              <a:spcBef>
                <a:spcPts val="0"/>
              </a:spcBef>
              <a:spcAft>
                <a:spcPts val="0"/>
              </a:spcAft>
              <a:buClr>
                <a:srgbClr val="000000"/>
              </a:buClr>
              <a:buSzPts val="1400"/>
              <a:buFont typeface="Times New Roman"/>
              <a:buNone/>
            </a:pPr>
            <a:fld id="{00000000-1234-1234-1234-123412341234}" type="slidenum">
              <a:rPr lang="en-US" sz="1400" b="0" i="0" u="none" strike="noStrike" cap="none">
                <a:solidFill>
                  <a:srgbClr val="000000"/>
                </a:solidFill>
                <a:latin typeface="Times New Roman"/>
                <a:ea typeface="Times New Roman"/>
                <a:cs typeface="Times New Roman"/>
                <a:sym typeface="Times New Roman"/>
              </a:rPr>
              <a:t>1</a:t>
            </a:fld>
            <a:endParaRPr sz="1400" b="0" i="0" u="none" strike="noStrike" cap="none">
              <a:solidFill>
                <a:srgbClr val="000000"/>
              </a:solidFill>
              <a:latin typeface="Arial"/>
              <a:ea typeface="Arial"/>
              <a:cs typeface="Arial"/>
              <a:sym typeface="Arial"/>
            </a:endParaRPr>
          </a:p>
        </p:txBody>
      </p:sp>
      <p:sp>
        <p:nvSpPr>
          <p:cNvPr id="57" name="Google Shape;57;p1:notes"/>
          <p:cNvSpPr>
            <a:spLocks noGrp="1" noRot="1" noChangeAspect="1"/>
          </p:cNvSpPr>
          <p:nvPr>
            <p:ph type="sldImg" idx="2"/>
          </p:nvPr>
        </p:nvSpPr>
        <p:spPr>
          <a:xfrm>
            <a:off x="1106488" y="812800"/>
            <a:ext cx="5346700" cy="4008438"/>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58" name="Google Shape;58;p1:notes"/>
          <p:cNvSpPr txBox="1">
            <a:spLocks noGrp="1"/>
          </p:cNvSpPr>
          <p:nvPr>
            <p:ph type="body" idx="1"/>
          </p:nvPr>
        </p:nvSpPr>
        <p:spPr>
          <a:xfrm>
            <a:off x="755650" y="5078412"/>
            <a:ext cx="6048300" cy="4811700"/>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10:notes"/>
          <p:cNvSpPr txBox="1"/>
          <p:nvPr/>
        </p:nvSpPr>
        <p:spPr>
          <a:xfrm>
            <a:off x="4278312" y="10156825"/>
            <a:ext cx="3279900" cy="533400"/>
          </a:xfrm>
          <a:prstGeom prst="rect">
            <a:avLst/>
          </a:prstGeom>
          <a:noFill/>
          <a:ln>
            <a:noFill/>
          </a:ln>
        </p:spPr>
        <p:txBody>
          <a:bodyPr spcFirstLastPara="1" wrap="square" lIns="0" tIns="0" rIns="0" bIns="0" anchor="b" anchorCtr="0">
            <a:noAutofit/>
          </a:bodyPr>
          <a:lstStyle/>
          <a:p>
            <a:pPr marL="0" marR="0" lvl="0" indent="0" algn="r" rtl="0">
              <a:lnSpc>
                <a:spcPct val="93000"/>
              </a:lnSpc>
              <a:spcBef>
                <a:spcPts val="0"/>
              </a:spcBef>
              <a:spcAft>
                <a:spcPts val="0"/>
              </a:spcAft>
              <a:buClr>
                <a:srgbClr val="000000"/>
              </a:buClr>
              <a:buSzPts val="1400"/>
              <a:buFont typeface="Times New Roman"/>
              <a:buNone/>
            </a:pPr>
            <a:fld id="{00000000-1234-1234-1234-123412341234}" type="slidenum">
              <a:rPr lang="en-US" sz="1400" b="0" i="0" u="none" strike="noStrike" cap="none">
                <a:solidFill>
                  <a:srgbClr val="000000"/>
                </a:solidFill>
                <a:latin typeface="Times New Roman"/>
                <a:ea typeface="Times New Roman"/>
                <a:cs typeface="Times New Roman"/>
                <a:sym typeface="Times New Roman"/>
              </a:rPr>
              <a:t>26</a:t>
            </a:fld>
            <a:endParaRPr sz="1400" b="0" i="0" u="none" strike="noStrike" cap="none">
              <a:solidFill>
                <a:srgbClr val="000000"/>
              </a:solidFill>
              <a:latin typeface="Arial"/>
              <a:ea typeface="Arial"/>
              <a:cs typeface="Arial"/>
              <a:sym typeface="Arial"/>
            </a:endParaRPr>
          </a:p>
        </p:txBody>
      </p:sp>
      <p:sp>
        <p:nvSpPr>
          <p:cNvPr id="122" name="Google Shape;122;p10:notes"/>
          <p:cNvSpPr>
            <a:spLocks noGrp="1" noRot="1" noChangeAspect="1"/>
          </p:cNvSpPr>
          <p:nvPr>
            <p:ph type="sldImg" idx="2"/>
          </p:nvPr>
        </p:nvSpPr>
        <p:spPr>
          <a:xfrm>
            <a:off x="1106488" y="812800"/>
            <a:ext cx="5346700" cy="4008438"/>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23" name="Google Shape;123;p10:notes"/>
          <p:cNvSpPr txBox="1">
            <a:spLocks noGrp="1"/>
          </p:cNvSpPr>
          <p:nvPr>
            <p:ph type="body" idx="1"/>
          </p:nvPr>
        </p:nvSpPr>
        <p:spPr>
          <a:xfrm>
            <a:off x="755650" y="5078412"/>
            <a:ext cx="6048300" cy="4811700"/>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p2:notes"/>
          <p:cNvSpPr txBox="1"/>
          <p:nvPr/>
        </p:nvSpPr>
        <p:spPr>
          <a:xfrm>
            <a:off x="4278312" y="10156825"/>
            <a:ext cx="3279900" cy="533400"/>
          </a:xfrm>
          <a:prstGeom prst="rect">
            <a:avLst/>
          </a:prstGeom>
          <a:noFill/>
          <a:ln>
            <a:noFill/>
          </a:ln>
        </p:spPr>
        <p:txBody>
          <a:bodyPr spcFirstLastPara="1" wrap="square" lIns="0" tIns="0" rIns="0" bIns="0" anchor="b" anchorCtr="0">
            <a:noAutofit/>
          </a:bodyPr>
          <a:lstStyle/>
          <a:p>
            <a:pPr marL="0" marR="0" lvl="0" indent="0" algn="r" rtl="0">
              <a:lnSpc>
                <a:spcPct val="93000"/>
              </a:lnSpc>
              <a:spcBef>
                <a:spcPts val="0"/>
              </a:spcBef>
              <a:spcAft>
                <a:spcPts val="0"/>
              </a:spcAft>
              <a:buClr>
                <a:srgbClr val="000000"/>
              </a:buClr>
              <a:buSzPts val="1400"/>
              <a:buFont typeface="Times New Roman"/>
              <a:buNone/>
            </a:pPr>
            <a:fld id="{00000000-1234-1234-1234-123412341234}" type="slidenum">
              <a:rPr lang="en-US" sz="1400" b="0" i="0" u="none" strike="noStrike" cap="none">
                <a:solidFill>
                  <a:srgbClr val="000000"/>
                </a:solidFill>
                <a:latin typeface="Times New Roman"/>
                <a:ea typeface="Times New Roman"/>
                <a:cs typeface="Times New Roman"/>
                <a:sym typeface="Times New Roman"/>
              </a:rPr>
              <a:t>2</a:t>
            </a:fld>
            <a:endParaRPr sz="1400" b="0" i="0" u="none" strike="noStrike" cap="none">
              <a:solidFill>
                <a:srgbClr val="000000"/>
              </a:solidFill>
              <a:latin typeface="Arial"/>
              <a:ea typeface="Arial"/>
              <a:cs typeface="Arial"/>
              <a:sym typeface="Arial"/>
            </a:endParaRPr>
          </a:p>
        </p:txBody>
      </p:sp>
      <p:sp>
        <p:nvSpPr>
          <p:cNvPr id="65" name="Google Shape;65;p2:notes"/>
          <p:cNvSpPr>
            <a:spLocks noGrp="1" noRot="1" noChangeAspect="1"/>
          </p:cNvSpPr>
          <p:nvPr>
            <p:ph type="sldImg" idx="2"/>
          </p:nvPr>
        </p:nvSpPr>
        <p:spPr>
          <a:xfrm>
            <a:off x="1106488" y="812800"/>
            <a:ext cx="5346700" cy="4008438"/>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66" name="Google Shape;66;p2:notes"/>
          <p:cNvSpPr txBox="1">
            <a:spLocks noGrp="1"/>
          </p:cNvSpPr>
          <p:nvPr>
            <p:ph type="body" idx="1"/>
          </p:nvPr>
        </p:nvSpPr>
        <p:spPr>
          <a:xfrm>
            <a:off x="755650" y="5078412"/>
            <a:ext cx="6048300" cy="4811700"/>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SzPts val="1400"/>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p3:notes"/>
          <p:cNvSpPr txBox="1"/>
          <p:nvPr/>
        </p:nvSpPr>
        <p:spPr>
          <a:xfrm>
            <a:off x="4278312" y="10156825"/>
            <a:ext cx="3279900" cy="533400"/>
          </a:xfrm>
          <a:prstGeom prst="rect">
            <a:avLst/>
          </a:prstGeom>
          <a:noFill/>
          <a:ln>
            <a:noFill/>
          </a:ln>
        </p:spPr>
        <p:txBody>
          <a:bodyPr spcFirstLastPara="1" wrap="square" lIns="0" tIns="0" rIns="0" bIns="0" anchor="b" anchorCtr="0">
            <a:noAutofit/>
          </a:bodyPr>
          <a:lstStyle/>
          <a:p>
            <a:pPr marL="0" marR="0" lvl="0" indent="0" algn="r" rtl="0">
              <a:lnSpc>
                <a:spcPct val="93000"/>
              </a:lnSpc>
              <a:spcBef>
                <a:spcPts val="0"/>
              </a:spcBef>
              <a:spcAft>
                <a:spcPts val="0"/>
              </a:spcAft>
              <a:buClr>
                <a:srgbClr val="000000"/>
              </a:buClr>
              <a:buSzPts val="1400"/>
              <a:buFont typeface="Times New Roman"/>
              <a:buNone/>
            </a:pPr>
            <a:fld id="{00000000-1234-1234-1234-123412341234}" type="slidenum">
              <a:rPr lang="en-US" sz="1400" b="0" i="0" u="none" strike="noStrike" cap="none">
                <a:solidFill>
                  <a:srgbClr val="000000"/>
                </a:solidFill>
                <a:latin typeface="Times New Roman"/>
                <a:ea typeface="Times New Roman"/>
                <a:cs typeface="Times New Roman"/>
                <a:sym typeface="Times New Roman"/>
              </a:rPr>
              <a:t>3</a:t>
            </a:fld>
            <a:endParaRPr sz="1400" b="0" i="0" u="none" strike="noStrike" cap="none">
              <a:solidFill>
                <a:srgbClr val="000000"/>
              </a:solidFill>
              <a:latin typeface="Arial"/>
              <a:ea typeface="Arial"/>
              <a:cs typeface="Arial"/>
              <a:sym typeface="Arial"/>
            </a:endParaRPr>
          </a:p>
        </p:txBody>
      </p:sp>
      <p:sp>
        <p:nvSpPr>
          <p:cNvPr id="72" name="Google Shape;72;p3:notes"/>
          <p:cNvSpPr>
            <a:spLocks noGrp="1" noRot="1" noChangeAspect="1"/>
          </p:cNvSpPr>
          <p:nvPr>
            <p:ph type="sldImg" idx="2"/>
          </p:nvPr>
        </p:nvSpPr>
        <p:spPr>
          <a:xfrm>
            <a:off x="1106488" y="812800"/>
            <a:ext cx="5346700" cy="4008438"/>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73" name="Google Shape;73;p3:notes"/>
          <p:cNvSpPr txBox="1">
            <a:spLocks noGrp="1"/>
          </p:cNvSpPr>
          <p:nvPr>
            <p:ph type="body" idx="1"/>
          </p:nvPr>
        </p:nvSpPr>
        <p:spPr>
          <a:xfrm>
            <a:off x="755650" y="5078412"/>
            <a:ext cx="6048300" cy="4811700"/>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p4:notes"/>
          <p:cNvSpPr txBox="1"/>
          <p:nvPr/>
        </p:nvSpPr>
        <p:spPr>
          <a:xfrm>
            <a:off x="4278312" y="10156825"/>
            <a:ext cx="3279900" cy="533400"/>
          </a:xfrm>
          <a:prstGeom prst="rect">
            <a:avLst/>
          </a:prstGeom>
          <a:noFill/>
          <a:ln>
            <a:noFill/>
          </a:ln>
        </p:spPr>
        <p:txBody>
          <a:bodyPr spcFirstLastPara="1" wrap="square" lIns="0" tIns="0" rIns="0" bIns="0" anchor="b" anchorCtr="0">
            <a:noAutofit/>
          </a:bodyPr>
          <a:lstStyle/>
          <a:p>
            <a:pPr marL="0" marR="0" lvl="0" indent="0" algn="r" rtl="0">
              <a:lnSpc>
                <a:spcPct val="93000"/>
              </a:lnSpc>
              <a:spcBef>
                <a:spcPts val="0"/>
              </a:spcBef>
              <a:spcAft>
                <a:spcPts val="0"/>
              </a:spcAft>
              <a:buClr>
                <a:srgbClr val="000000"/>
              </a:buClr>
              <a:buSzPts val="1400"/>
              <a:buFont typeface="Times New Roman"/>
              <a:buNone/>
            </a:pPr>
            <a:fld id="{00000000-1234-1234-1234-123412341234}" type="slidenum">
              <a:rPr lang="en-US" sz="1400" b="0" i="0" u="none" strike="noStrike" cap="none">
                <a:solidFill>
                  <a:srgbClr val="000000"/>
                </a:solidFill>
                <a:latin typeface="Times New Roman"/>
                <a:ea typeface="Times New Roman"/>
                <a:cs typeface="Times New Roman"/>
                <a:sym typeface="Times New Roman"/>
              </a:rPr>
              <a:t>4</a:t>
            </a:fld>
            <a:endParaRPr sz="1400" b="0" i="0" u="none" strike="noStrike" cap="none">
              <a:solidFill>
                <a:srgbClr val="000000"/>
              </a:solidFill>
              <a:latin typeface="Arial"/>
              <a:ea typeface="Arial"/>
              <a:cs typeface="Arial"/>
              <a:sym typeface="Arial"/>
            </a:endParaRPr>
          </a:p>
        </p:txBody>
      </p:sp>
      <p:sp>
        <p:nvSpPr>
          <p:cNvPr id="79" name="Google Shape;79;p4:notes"/>
          <p:cNvSpPr>
            <a:spLocks noGrp="1" noRot="1" noChangeAspect="1"/>
          </p:cNvSpPr>
          <p:nvPr>
            <p:ph type="sldImg" idx="2"/>
          </p:nvPr>
        </p:nvSpPr>
        <p:spPr>
          <a:xfrm>
            <a:off x="1106488" y="812800"/>
            <a:ext cx="5346700" cy="4008438"/>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80" name="Google Shape;80;p4:notes"/>
          <p:cNvSpPr txBox="1">
            <a:spLocks noGrp="1"/>
          </p:cNvSpPr>
          <p:nvPr>
            <p:ph type="body" idx="1"/>
          </p:nvPr>
        </p:nvSpPr>
        <p:spPr>
          <a:xfrm>
            <a:off x="755650" y="5078412"/>
            <a:ext cx="6048300" cy="4811700"/>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5:notes"/>
          <p:cNvSpPr txBox="1"/>
          <p:nvPr/>
        </p:nvSpPr>
        <p:spPr>
          <a:xfrm>
            <a:off x="4278312" y="10156825"/>
            <a:ext cx="3279900" cy="533400"/>
          </a:xfrm>
          <a:prstGeom prst="rect">
            <a:avLst/>
          </a:prstGeom>
          <a:noFill/>
          <a:ln>
            <a:noFill/>
          </a:ln>
        </p:spPr>
        <p:txBody>
          <a:bodyPr spcFirstLastPara="1" wrap="square" lIns="0" tIns="0" rIns="0" bIns="0" anchor="b" anchorCtr="0">
            <a:noAutofit/>
          </a:bodyPr>
          <a:lstStyle/>
          <a:p>
            <a:pPr marL="0" marR="0" lvl="0" indent="0" algn="r" rtl="0">
              <a:lnSpc>
                <a:spcPct val="93000"/>
              </a:lnSpc>
              <a:spcBef>
                <a:spcPts val="0"/>
              </a:spcBef>
              <a:spcAft>
                <a:spcPts val="0"/>
              </a:spcAft>
              <a:buClr>
                <a:srgbClr val="000000"/>
              </a:buClr>
              <a:buSzPts val="1400"/>
              <a:buFont typeface="Times New Roman"/>
              <a:buNone/>
            </a:pPr>
            <a:fld id="{00000000-1234-1234-1234-123412341234}" type="slidenum">
              <a:rPr lang="en-US" sz="1400" b="0" i="0" u="none" strike="noStrike" cap="none">
                <a:solidFill>
                  <a:srgbClr val="000000"/>
                </a:solidFill>
                <a:latin typeface="Times New Roman"/>
                <a:ea typeface="Times New Roman"/>
                <a:cs typeface="Times New Roman"/>
                <a:sym typeface="Times New Roman"/>
              </a:rPr>
              <a:t>5</a:t>
            </a:fld>
            <a:endParaRPr sz="1400" b="0" i="0" u="none" strike="noStrike" cap="none">
              <a:solidFill>
                <a:srgbClr val="000000"/>
              </a:solidFill>
              <a:latin typeface="Arial"/>
              <a:ea typeface="Arial"/>
              <a:cs typeface="Arial"/>
              <a:sym typeface="Arial"/>
            </a:endParaRPr>
          </a:p>
        </p:txBody>
      </p:sp>
      <p:sp>
        <p:nvSpPr>
          <p:cNvPr id="86" name="Google Shape;86;p5:notes"/>
          <p:cNvSpPr>
            <a:spLocks noGrp="1" noRot="1" noChangeAspect="1"/>
          </p:cNvSpPr>
          <p:nvPr>
            <p:ph type="sldImg" idx="2"/>
          </p:nvPr>
        </p:nvSpPr>
        <p:spPr>
          <a:xfrm>
            <a:off x="1106488" y="812800"/>
            <a:ext cx="5346700" cy="4008438"/>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87" name="Google Shape;87;p5:notes"/>
          <p:cNvSpPr txBox="1">
            <a:spLocks noGrp="1"/>
          </p:cNvSpPr>
          <p:nvPr>
            <p:ph type="body" idx="1"/>
          </p:nvPr>
        </p:nvSpPr>
        <p:spPr>
          <a:xfrm>
            <a:off x="755650" y="5078412"/>
            <a:ext cx="6048300" cy="4811700"/>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6:notes"/>
          <p:cNvSpPr txBox="1"/>
          <p:nvPr/>
        </p:nvSpPr>
        <p:spPr>
          <a:xfrm>
            <a:off x="4278312" y="10156825"/>
            <a:ext cx="3279900" cy="533400"/>
          </a:xfrm>
          <a:prstGeom prst="rect">
            <a:avLst/>
          </a:prstGeom>
          <a:noFill/>
          <a:ln>
            <a:noFill/>
          </a:ln>
        </p:spPr>
        <p:txBody>
          <a:bodyPr spcFirstLastPara="1" wrap="square" lIns="0" tIns="0" rIns="0" bIns="0" anchor="b" anchorCtr="0">
            <a:noAutofit/>
          </a:bodyPr>
          <a:lstStyle/>
          <a:p>
            <a:pPr marL="0" marR="0" lvl="0" indent="0" algn="r" rtl="0">
              <a:lnSpc>
                <a:spcPct val="93000"/>
              </a:lnSpc>
              <a:spcBef>
                <a:spcPts val="0"/>
              </a:spcBef>
              <a:spcAft>
                <a:spcPts val="0"/>
              </a:spcAft>
              <a:buClr>
                <a:srgbClr val="000000"/>
              </a:buClr>
              <a:buSzPts val="1400"/>
              <a:buFont typeface="Times New Roman"/>
              <a:buNone/>
            </a:pPr>
            <a:fld id="{00000000-1234-1234-1234-123412341234}" type="slidenum">
              <a:rPr lang="en-US" sz="1400" b="0" i="0" u="none" strike="noStrike" cap="none">
                <a:solidFill>
                  <a:srgbClr val="000000"/>
                </a:solidFill>
                <a:latin typeface="Times New Roman"/>
                <a:ea typeface="Times New Roman"/>
                <a:cs typeface="Times New Roman"/>
                <a:sym typeface="Times New Roman"/>
              </a:rPr>
              <a:t>7</a:t>
            </a:fld>
            <a:endParaRPr sz="1400" b="0" i="0" u="none" strike="noStrike" cap="none">
              <a:solidFill>
                <a:srgbClr val="000000"/>
              </a:solidFill>
              <a:latin typeface="Arial"/>
              <a:ea typeface="Arial"/>
              <a:cs typeface="Arial"/>
              <a:sym typeface="Arial"/>
            </a:endParaRPr>
          </a:p>
        </p:txBody>
      </p:sp>
      <p:sp>
        <p:nvSpPr>
          <p:cNvPr id="93" name="Google Shape;93;p6:notes"/>
          <p:cNvSpPr>
            <a:spLocks noGrp="1" noRot="1" noChangeAspect="1"/>
          </p:cNvSpPr>
          <p:nvPr>
            <p:ph type="sldImg" idx="2"/>
          </p:nvPr>
        </p:nvSpPr>
        <p:spPr>
          <a:xfrm>
            <a:off x="1106488" y="812800"/>
            <a:ext cx="5346700" cy="4008438"/>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94" name="Google Shape;94;p6:notes"/>
          <p:cNvSpPr txBox="1">
            <a:spLocks noGrp="1"/>
          </p:cNvSpPr>
          <p:nvPr>
            <p:ph type="body" idx="1"/>
          </p:nvPr>
        </p:nvSpPr>
        <p:spPr>
          <a:xfrm>
            <a:off x="755650" y="5078412"/>
            <a:ext cx="6048300" cy="4811700"/>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7:notes"/>
          <p:cNvSpPr txBox="1"/>
          <p:nvPr/>
        </p:nvSpPr>
        <p:spPr>
          <a:xfrm>
            <a:off x="4278312" y="10156825"/>
            <a:ext cx="3279900" cy="533400"/>
          </a:xfrm>
          <a:prstGeom prst="rect">
            <a:avLst/>
          </a:prstGeom>
          <a:noFill/>
          <a:ln>
            <a:noFill/>
          </a:ln>
        </p:spPr>
        <p:txBody>
          <a:bodyPr spcFirstLastPara="1" wrap="square" lIns="0" tIns="0" rIns="0" bIns="0" anchor="b" anchorCtr="0">
            <a:noAutofit/>
          </a:bodyPr>
          <a:lstStyle/>
          <a:p>
            <a:pPr marL="0" marR="0" lvl="0" indent="0" algn="r" rtl="0">
              <a:lnSpc>
                <a:spcPct val="93000"/>
              </a:lnSpc>
              <a:spcBef>
                <a:spcPts val="0"/>
              </a:spcBef>
              <a:spcAft>
                <a:spcPts val="0"/>
              </a:spcAft>
              <a:buClr>
                <a:srgbClr val="000000"/>
              </a:buClr>
              <a:buSzPts val="1400"/>
              <a:buFont typeface="Times New Roman"/>
              <a:buNone/>
            </a:pPr>
            <a:fld id="{00000000-1234-1234-1234-123412341234}" type="slidenum">
              <a:rPr lang="en-US" sz="1400" b="0" i="0" u="none" strike="noStrike" cap="none">
                <a:solidFill>
                  <a:srgbClr val="000000"/>
                </a:solidFill>
                <a:latin typeface="Times New Roman"/>
                <a:ea typeface="Times New Roman"/>
                <a:cs typeface="Times New Roman"/>
                <a:sym typeface="Times New Roman"/>
              </a:rPr>
              <a:t>8</a:t>
            </a:fld>
            <a:endParaRPr sz="1400" b="0" i="0" u="none" strike="noStrike" cap="none">
              <a:solidFill>
                <a:srgbClr val="000000"/>
              </a:solidFill>
              <a:latin typeface="Arial"/>
              <a:ea typeface="Arial"/>
              <a:cs typeface="Arial"/>
              <a:sym typeface="Arial"/>
            </a:endParaRPr>
          </a:p>
        </p:txBody>
      </p:sp>
      <p:sp>
        <p:nvSpPr>
          <p:cNvPr id="100" name="Google Shape;100;p7:notes"/>
          <p:cNvSpPr>
            <a:spLocks noGrp="1" noRot="1" noChangeAspect="1"/>
          </p:cNvSpPr>
          <p:nvPr>
            <p:ph type="sldImg" idx="2"/>
          </p:nvPr>
        </p:nvSpPr>
        <p:spPr>
          <a:xfrm>
            <a:off x="1106488" y="812800"/>
            <a:ext cx="5346700" cy="4008438"/>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01" name="Google Shape;101;p7:notes"/>
          <p:cNvSpPr txBox="1">
            <a:spLocks noGrp="1"/>
          </p:cNvSpPr>
          <p:nvPr>
            <p:ph type="body" idx="1"/>
          </p:nvPr>
        </p:nvSpPr>
        <p:spPr>
          <a:xfrm>
            <a:off x="755650" y="5078412"/>
            <a:ext cx="6048300" cy="4811700"/>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9:notes"/>
          <p:cNvSpPr txBox="1"/>
          <p:nvPr/>
        </p:nvSpPr>
        <p:spPr>
          <a:xfrm>
            <a:off x="4278312" y="10156825"/>
            <a:ext cx="3279900" cy="533400"/>
          </a:xfrm>
          <a:prstGeom prst="rect">
            <a:avLst/>
          </a:prstGeom>
          <a:noFill/>
          <a:ln>
            <a:noFill/>
          </a:ln>
        </p:spPr>
        <p:txBody>
          <a:bodyPr spcFirstLastPara="1" wrap="square" lIns="0" tIns="0" rIns="0" bIns="0" anchor="b" anchorCtr="0">
            <a:noAutofit/>
          </a:bodyPr>
          <a:lstStyle/>
          <a:p>
            <a:pPr marL="0" marR="0" lvl="0" indent="0" algn="r" rtl="0">
              <a:lnSpc>
                <a:spcPct val="93000"/>
              </a:lnSpc>
              <a:spcBef>
                <a:spcPts val="0"/>
              </a:spcBef>
              <a:spcAft>
                <a:spcPts val="0"/>
              </a:spcAft>
              <a:buClr>
                <a:srgbClr val="000000"/>
              </a:buClr>
              <a:buSzPts val="1400"/>
              <a:buFont typeface="Times New Roman"/>
              <a:buNone/>
            </a:pPr>
            <a:fld id="{00000000-1234-1234-1234-123412341234}" type="slidenum">
              <a:rPr lang="en-US" sz="1400" b="0" i="0" u="none" strike="noStrike" cap="none">
                <a:solidFill>
                  <a:srgbClr val="000000"/>
                </a:solidFill>
                <a:latin typeface="Times New Roman"/>
                <a:ea typeface="Times New Roman"/>
                <a:cs typeface="Times New Roman"/>
                <a:sym typeface="Times New Roman"/>
              </a:rPr>
              <a:t>9</a:t>
            </a:fld>
            <a:endParaRPr sz="1400" b="0" i="0" u="none" strike="noStrike" cap="none">
              <a:solidFill>
                <a:srgbClr val="000000"/>
              </a:solidFill>
              <a:latin typeface="Arial"/>
              <a:ea typeface="Arial"/>
              <a:cs typeface="Arial"/>
              <a:sym typeface="Arial"/>
            </a:endParaRPr>
          </a:p>
        </p:txBody>
      </p:sp>
      <p:sp>
        <p:nvSpPr>
          <p:cNvPr id="114" name="Google Shape;114;p9:notes"/>
          <p:cNvSpPr>
            <a:spLocks noGrp="1" noRot="1" noChangeAspect="1"/>
          </p:cNvSpPr>
          <p:nvPr>
            <p:ph type="sldImg" idx="2"/>
          </p:nvPr>
        </p:nvSpPr>
        <p:spPr>
          <a:xfrm>
            <a:off x="1106488" y="812800"/>
            <a:ext cx="5346700" cy="4008438"/>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15" name="Google Shape;115;p9:notes"/>
          <p:cNvSpPr txBox="1">
            <a:spLocks noGrp="1"/>
          </p:cNvSpPr>
          <p:nvPr>
            <p:ph type="body" idx="1"/>
          </p:nvPr>
        </p:nvSpPr>
        <p:spPr>
          <a:xfrm>
            <a:off x="755650" y="5078412"/>
            <a:ext cx="6048300" cy="4811700"/>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8:notes"/>
          <p:cNvSpPr txBox="1"/>
          <p:nvPr/>
        </p:nvSpPr>
        <p:spPr>
          <a:xfrm>
            <a:off x="4278312" y="10156825"/>
            <a:ext cx="3279900" cy="533400"/>
          </a:xfrm>
          <a:prstGeom prst="rect">
            <a:avLst/>
          </a:prstGeom>
          <a:noFill/>
          <a:ln>
            <a:noFill/>
          </a:ln>
        </p:spPr>
        <p:txBody>
          <a:bodyPr spcFirstLastPara="1" wrap="square" lIns="0" tIns="0" rIns="0" bIns="0" anchor="b" anchorCtr="0">
            <a:noAutofit/>
          </a:bodyPr>
          <a:lstStyle/>
          <a:p>
            <a:pPr marL="0" marR="0" lvl="0" indent="0" algn="r" rtl="0">
              <a:lnSpc>
                <a:spcPct val="93000"/>
              </a:lnSpc>
              <a:spcBef>
                <a:spcPts val="0"/>
              </a:spcBef>
              <a:spcAft>
                <a:spcPts val="0"/>
              </a:spcAft>
              <a:buClr>
                <a:srgbClr val="000000"/>
              </a:buClr>
              <a:buSzPts val="1400"/>
              <a:buFont typeface="Times New Roman"/>
              <a:buNone/>
            </a:pPr>
            <a:fld id="{00000000-1234-1234-1234-123412341234}" type="slidenum">
              <a:rPr lang="en-US" sz="1400" b="0" i="0" u="none" strike="noStrike" cap="none">
                <a:solidFill>
                  <a:srgbClr val="000000"/>
                </a:solidFill>
                <a:latin typeface="Times New Roman"/>
                <a:ea typeface="Times New Roman"/>
                <a:cs typeface="Times New Roman"/>
                <a:sym typeface="Times New Roman"/>
              </a:rPr>
              <a:t>13</a:t>
            </a:fld>
            <a:endParaRPr sz="1400" b="0" i="0" u="none" strike="noStrike" cap="none">
              <a:solidFill>
                <a:srgbClr val="000000"/>
              </a:solidFill>
              <a:latin typeface="Arial"/>
              <a:ea typeface="Arial"/>
              <a:cs typeface="Arial"/>
              <a:sym typeface="Arial"/>
            </a:endParaRPr>
          </a:p>
        </p:txBody>
      </p:sp>
      <p:sp>
        <p:nvSpPr>
          <p:cNvPr id="107" name="Google Shape;107;p8:notes"/>
          <p:cNvSpPr>
            <a:spLocks noGrp="1" noRot="1" noChangeAspect="1"/>
          </p:cNvSpPr>
          <p:nvPr>
            <p:ph type="sldImg" idx="2"/>
          </p:nvPr>
        </p:nvSpPr>
        <p:spPr>
          <a:xfrm>
            <a:off x="1106488" y="812800"/>
            <a:ext cx="5346700" cy="4008438"/>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08" name="Google Shape;108;p8:notes"/>
          <p:cNvSpPr txBox="1">
            <a:spLocks noGrp="1"/>
          </p:cNvSpPr>
          <p:nvPr>
            <p:ph type="body" idx="1"/>
          </p:nvPr>
        </p:nvSpPr>
        <p:spPr>
          <a:xfrm>
            <a:off x="755650" y="5078412"/>
            <a:ext cx="6048300" cy="4811700"/>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17">
            <a:extLst>
              <a:ext uri="{FF2B5EF4-FFF2-40B4-BE49-F238E27FC236}">
                <a16:creationId xmlns:a16="http://schemas.microsoft.com/office/drawing/2014/main" id="{105579CF-A8E3-5B81-4BDC-C9F377B52E05}"/>
              </a:ext>
            </a:extLst>
          </p:cNvPr>
          <p:cNvGrpSpPr>
            <a:grpSpLocks/>
          </p:cNvGrpSpPr>
          <p:nvPr/>
        </p:nvGrpSpPr>
        <p:grpSpPr bwMode="auto">
          <a:xfrm>
            <a:off x="-9525" y="-9525"/>
            <a:ext cx="10110788" cy="7578725"/>
            <a:chOff x="-8466" y="-8468"/>
            <a:chExt cx="9171316" cy="6874935"/>
          </a:xfrm>
        </p:grpSpPr>
        <p:cxnSp>
          <p:nvCxnSpPr>
            <p:cNvPr id="5" name="Straight Connector 4">
              <a:extLst>
                <a:ext uri="{FF2B5EF4-FFF2-40B4-BE49-F238E27FC236}">
                  <a16:creationId xmlns:a16="http://schemas.microsoft.com/office/drawing/2014/main" id="{E6EDE2ED-4994-02C2-6C1D-8F8F41ECF567}"/>
                </a:ext>
              </a:extLst>
            </p:cNvPr>
            <p:cNvCxnSpPr/>
            <p:nvPr/>
          </p:nvCxnSpPr>
          <p:spPr>
            <a:xfrm flipV="1">
              <a:off x="5130870" y="4174961"/>
              <a:ext cx="4021900" cy="268286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6" name="Straight Connector 5">
              <a:extLst>
                <a:ext uri="{FF2B5EF4-FFF2-40B4-BE49-F238E27FC236}">
                  <a16:creationId xmlns:a16="http://schemas.microsoft.com/office/drawing/2014/main" id="{27452B04-9C61-2112-A5BD-4181D9B6FCC9}"/>
                </a:ext>
              </a:extLst>
            </p:cNvPr>
            <p:cNvCxnSpPr/>
            <p:nvPr/>
          </p:nvCxnSpPr>
          <p:spPr>
            <a:xfrm>
              <a:off x="7043180" y="172"/>
              <a:ext cx="1218234" cy="6857654"/>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7" name="Freeform 29">
              <a:extLst>
                <a:ext uri="{FF2B5EF4-FFF2-40B4-BE49-F238E27FC236}">
                  <a16:creationId xmlns:a16="http://schemas.microsoft.com/office/drawing/2014/main" id="{8FE14F31-43E3-54D3-9862-80C4DC295979}"/>
                </a:ext>
              </a:extLst>
            </p:cNvPr>
            <p:cNvSpPr/>
            <p:nvPr/>
          </p:nvSpPr>
          <p:spPr>
            <a:xfrm>
              <a:off x="6891981" y="172"/>
              <a:ext cx="2269429" cy="6866295"/>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8" name="Freeform 30">
              <a:extLst>
                <a:ext uri="{FF2B5EF4-FFF2-40B4-BE49-F238E27FC236}">
                  <a16:creationId xmlns:a16="http://schemas.microsoft.com/office/drawing/2014/main" id="{3F036A10-BA82-3F82-436F-F631F1ADBFB4}"/>
                </a:ext>
              </a:extLst>
            </p:cNvPr>
            <p:cNvSpPr/>
            <p:nvPr/>
          </p:nvSpPr>
          <p:spPr>
            <a:xfrm>
              <a:off x="7204459" y="-8468"/>
              <a:ext cx="1948310" cy="6866295"/>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 name="Freeform 31">
              <a:extLst>
                <a:ext uri="{FF2B5EF4-FFF2-40B4-BE49-F238E27FC236}">
                  <a16:creationId xmlns:a16="http://schemas.microsoft.com/office/drawing/2014/main" id="{F5D69704-96AF-3B6A-1FF3-ABCD522374E5}"/>
                </a:ext>
              </a:extLst>
            </p:cNvPr>
            <p:cNvSpPr/>
            <p:nvPr/>
          </p:nvSpPr>
          <p:spPr>
            <a:xfrm>
              <a:off x="6638542" y="3920066"/>
              <a:ext cx="2512788" cy="2937760"/>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32">
              <a:extLst>
                <a:ext uri="{FF2B5EF4-FFF2-40B4-BE49-F238E27FC236}">
                  <a16:creationId xmlns:a16="http://schemas.microsoft.com/office/drawing/2014/main" id="{77746D33-D187-8797-3E61-56CEE78867DB}"/>
                </a:ext>
              </a:extLst>
            </p:cNvPr>
            <p:cNvSpPr/>
            <p:nvPr/>
          </p:nvSpPr>
          <p:spPr>
            <a:xfrm>
              <a:off x="7010060" y="-8468"/>
              <a:ext cx="2142710" cy="6866295"/>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33">
              <a:extLst>
                <a:ext uri="{FF2B5EF4-FFF2-40B4-BE49-F238E27FC236}">
                  <a16:creationId xmlns:a16="http://schemas.microsoft.com/office/drawing/2014/main" id="{42127D95-B465-272F-38DB-2A4A67F0C311}"/>
                </a:ext>
              </a:extLst>
            </p:cNvPr>
            <p:cNvSpPr/>
            <p:nvPr/>
          </p:nvSpPr>
          <p:spPr>
            <a:xfrm>
              <a:off x="8295974" y="-8468"/>
              <a:ext cx="856795" cy="6866295"/>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34">
              <a:extLst>
                <a:ext uri="{FF2B5EF4-FFF2-40B4-BE49-F238E27FC236}">
                  <a16:creationId xmlns:a16="http://schemas.microsoft.com/office/drawing/2014/main" id="{C14CC7DB-72AE-92F7-8E5A-4C2A4C88EE27}"/>
                </a:ext>
              </a:extLst>
            </p:cNvPr>
            <p:cNvSpPr/>
            <p:nvPr/>
          </p:nvSpPr>
          <p:spPr>
            <a:xfrm>
              <a:off x="8094375" y="-8468"/>
              <a:ext cx="1067034" cy="6866295"/>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35">
              <a:extLst>
                <a:ext uri="{FF2B5EF4-FFF2-40B4-BE49-F238E27FC236}">
                  <a16:creationId xmlns:a16="http://schemas.microsoft.com/office/drawing/2014/main" id="{83069B77-F94A-5D49-4ADD-399423565DDE}"/>
                </a:ext>
              </a:extLst>
            </p:cNvPr>
            <p:cNvSpPr/>
            <p:nvPr/>
          </p:nvSpPr>
          <p:spPr>
            <a:xfrm>
              <a:off x="8068455" y="4893559"/>
              <a:ext cx="1094395"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7">
              <a:extLst>
                <a:ext uri="{FF2B5EF4-FFF2-40B4-BE49-F238E27FC236}">
                  <a16:creationId xmlns:a16="http://schemas.microsoft.com/office/drawing/2014/main" id="{90DA3BCC-C70B-2A1C-BF20-98181188860E}"/>
                </a:ext>
              </a:extLst>
            </p:cNvPr>
            <p:cNvSpPr/>
            <p:nvPr/>
          </p:nvSpPr>
          <p:spPr>
            <a:xfrm>
              <a:off x="-8466" y="-8468"/>
              <a:ext cx="863996" cy="5698391"/>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246403" y="2650553"/>
            <a:ext cx="6423553" cy="1814743"/>
          </a:xfrm>
        </p:spPr>
        <p:txBody>
          <a:bodyPr anchor="b">
            <a:noAutofit/>
          </a:bodyPr>
          <a:lstStyle>
            <a:lvl1pPr algn="r">
              <a:defRPr sz="5952">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246403" y="4465295"/>
            <a:ext cx="6423553" cy="1209128"/>
          </a:xfrm>
        </p:spPr>
        <p:txBody>
          <a:bodyPr/>
          <a:lstStyle>
            <a:lvl1pPr marL="0" indent="0" algn="r">
              <a:buNone/>
              <a:defRPr>
                <a:solidFill>
                  <a:schemeClr val="tx1">
                    <a:lumMod val="50000"/>
                    <a:lumOff val="50000"/>
                  </a:schemeClr>
                </a:solidFill>
              </a:defRPr>
            </a:lvl1pPr>
            <a:lvl2pPr marL="503972" indent="0" algn="ctr">
              <a:buNone/>
              <a:defRPr>
                <a:solidFill>
                  <a:schemeClr val="tx1">
                    <a:tint val="75000"/>
                  </a:schemeClr>
                </a:solidFill>
              </a:defRPr>
            </a:lvl2pPr>
            <a:lvl3pPr marL="1007943" indent="0" algn="ctr">
              <a:buNone/>
              <a:defRPr>
                <a:solidFill>
                  <a:schemeClr val="tx1">
                    <a:tint val="75000"/>
                  </a:schemeClr>
                </a:solidFill>
              </a:defRPr>
            </a:lvl3pPr>
            <a:lvl4pPr marL="1511915" indent="0" algn="ctr">
              <a:buNone/>
              <a:defRPr>
                <a:solidFill>
                  <a:schemeClr val="tx1">
                    <a:tint val="75000"/>
                  </a:schemeClr>
                </a:solidFill>
              </a:defRPr>
            </a:lvl4pPr>
            <a:lvl5pPr marL="2015886" indent="0" algn="ctr">
              <a:buNone/>
              <a:defRPr>
                <a:solidFill>
                  <a:schemeClr val="tx1">
                    <a:tint val="75000"/>
                  </a:schemeClr>
                </a:solidFill>
              </a:defRPr>
            </a:lvl5pPr>
            <a:lvl6pPr marL="2519858" indent="0" algn="ctr">
              <a:buNone/>
              <a:defRPr>
                <a:solidFill>
                  <a:schemeClr val="tx1">
                    <a:tint val="75000"/>
                  </a:schemeClr>
                </a:solidFill>
              </a:defRPr>
            </a:lvl6pPr>
            <a:lvl7pPr marL="3023829" indent="0" algn="ctr">
              <a:buNone/>
              <a:defRPr>
                <a:solidFill>
                  <a:schemeClr val="tx1">
                    <a:tint val="75000"/>
                  </a:schemeClr>
                </a:solidFill>
              </a:defRPr>
            </a:lvl7pPr>
            <a:lvl8pPr marL="3527801" indent="0" algn="ctr">
              <a:buNone/>
              <a:defRPr>
                <a:solidFill>
                  <a:schemeClr val="tx1">
                    <a:tint val="75000"/>
                  </a:schemeClr>
                </a:solidFill>
              </a:defRPr>
            </a:lvl8pPr>
            <a:lvl9pPr marL="4031772" indent="0" algn="ctr">
              <a:buNone/>
              <a:defRPr>
                <a:solidFill>
                  <a:schemeClr val="tx1">
                    <a:tint val="75000"/>
                  </a:schemeClr>
                </a:solidFill>
              </a:defRPr>
            </a:lvl9pPr>
          </a:lstStyle>
          <a:p>
            <a:r>
              <a:rPr lang="en-US"/>
              <a:t>Click to edit Master subtitle style</a:t>
            </a:r>
            <a:endParaRPr lang="en-US" dirty="0"/>
          </a:p>
        </p:txBody>
      </p:sp>
      <p:sp>
        <p:nvSpPr>
          <p:cNvPr id="15" name="Date Placeholder 3">
            <a:extLst>
              <a:ext uri="{FF2B5EF4-FFF2-40B4-BE49-F238E27FC236}">
                <a16:creationId xmlns:a16="http://schemas.microsoft.com/office/drawing/2014/main" id="{3C677B44-41C7-E91D-FF90-2D2E222593DB}"/>
              </a:ext>
            </a:extLst>
          </p:cNvPr>
          <p:cNvSpPr>
            <a:spLocks noGrp="1"/>
          </p:cNvSpPr>
          <p:nvPr>
            <p:ph type="dt" sz="half" idx="10"/>
          </p:nvPr>
        </p:nvSpPr>
        <p:spPr/>
        <p:txBody>
          <a:bodyPr/>
          <a:lstStyle>
            <a:lvl1pPr>
              <a:defRPr/>
            </a:lvl1pPr>
          </a:lstStyle>
          <a:p>
            <a:endParaRPr lang="en-IN"/>
          </a:p>
        </p:txBody>
      </p:sp>
      <p:sp>
        <p:nvSpPr>
          <p:cNvPr id="16" name="Footer Placeholder 4">
            <a:extLst>
              <a:ext uri="{FF2B5EF4-FFF2-40B4-BE49-F238E27FC236}">
                <a16:creationId xmlns:a16="http://schemas.microsoft.com/office/drawing/2014/main" id="{65EEB14F-D522-9819-3C8B-1BFEFC120985}"/>
              </a:ext>
            </a:extLst>
          </p:cNvPr>
          <p:cNvSpPr>
            <a:spLocks noGrp="1"/>
          </p:cNvSpPr>
          <p:nvPr>
            <p:ph type="ftr" sz="quarter" idx="11"/>
          </p:nvPr>
        </p:nvSpPr>
        <p:spPr/>
        <p:txBody>
          <a:bodyPr/>
          <a:lstStyle>
            <a:lvl1pPr>
              <a:defRPr/>
            </a:lvl1pPr>
          </a:lstStyle>
          <a:p>
            <a:pPr>
              <a:defRPr/>
            </a:pPr>
            <a:endParaRPr lang="en-US"/>
          </a:p>
        </p:txBody>
      </p:sp>
      <p:sp>
        <p:nvSpPr>
          <p:cNvPr id="17" name="Slide Number Placeholder 5">
            <a:extLst>
              <a:ext uri="{FF2B5EF4-FFF2-40B4-BE49-F238E27FC236}">
                <a16:creationId xmlns:a16="http://schemas.microsoft.com/office/drawing/2014/main" id="{33F43B5C-674F-3C94-BE21-A58EB117D2D0}"/>
              </a:ext>
            </a:extLst>
          </p:cNvPr>
          <p:cNvSpPr>
            <a:spLocks noGrp="1"/>
          </p:cNvSpPr>
          <p:nvPr>
            <p:ph type="sldNum" sz="quarter" idx="12"/>
          </p:nvPr>
        </p:nvSpPr>
        <p:spPr/>
        <p:txBody>
          <a:bodyPr/>
          <a:lstStyle>
            <a:lvl1pPr>
              <a:defRPr smtClean="0"/>
            </a:lvl1pPr>
          </a:lstStyle>
          <a:p>
            <a:pPr marL="0" lvl="0" indent="0" algn="r" rtl="0">
              <a:spcBef>
                <a:spcPts val="0"/>
              </a:spcBef>
              <a:spcAft>
                <a:spcPts val="0"/>
              </a:spcAft>
              <a:buNone/>
            </a:pPr>
            <a:fld id="{00000000-1234-1234-1234-123412341234}" type="slidenum">
              <a:rPr lang="en-US" smtClean="0"/>
              <a:t>‹#›</a:t>
            </a:fld>
            <a:endParaRPr lang="en-US" sz="1400">
              <a:solidFill>
                <a:srgbClr val="000000"/>
              </a:solidFill>
              <a:latin typeface="Arial"/>
              <a:ea typeface="Arial"/>
              <a:cs typeface="Arial"/>
              <a:sym typeface="Arial"/>
            </a:endParaRPr>
          </a:p>
        </p:txBody>
      </p:sp>
    </p:spTree>
    <p:extLst>
      <p:ext uri="{BB962C8B-B14F-4D97-AF65-F5344CB8AC3E}">
        <p14:creationId xmlns:p14="http://schemas.microsoft.com/office/powerpoint/2010/main" val="1984063347"/>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2042" y="671971"/>
            <a:ext cx="6997914" cy="3751839"/>
          </a:xfrm>
        </p:spPr>
        <p:txBody>
          <a:bodyPr anchor="ctr"/>
          <a:lstStyle>
            <a:lvl1pPr algn="l">
              <a:defRPr sz="4850" b="0" cap="none"/>
            </a:lvl1pPr>
          </a:lstStyle>
          <a:p>
            <a:r>
              <a:rPr lang="en-US"/>
              <a:t>Click to edit Master title style</a:t>
            </a:r>
            <a:endParaRPr lang="en-US" dirty="0"/>
          </a:p>
        </p:txBody>
      </p:sp>
      <p:sp>
        <p:nvSpPr>
          <p:cNvPr id="3" name="Text Placeholder 2"/>
          <p:cNvSpPr>
            <a:spLocks noGrp="1"/>
          </p:cNvSpPr>
          <p:nvPr>
            <p:ph type="body" idx="1"/>
          </p:nvPr>
        </p:nvSpPr>
        <p:spPr>
          <a:xfrm>
            <a:off x="672042" y="4927788"/>
            <a:ext cx="6997914" cy="1731695"/>
          </a:xfrm>
        </p:spPr>
        <p:txBody>
          <a:bodyPr anchor="ctr"/>
          <a:lstStyle>
            <a:lvl1pPr marL="0" indent="0" algn="l">
              <a:buNone/>
              <a:defRPr sz="1984">
                <a:solidFill>
                  <a:schemeClr val="tx1">
                    <a:lumMod val="75000"/>
                    <a:lumOff val="25000"/>
                  </a:schemeClr>
                </a:solidFill>
              </a:defRPr>
            </a:lvl1pPr>
            <a:lvl2pPr marL="503972" indent="0">
              <a:buNone/>
              <a:defRPr sz="1984">
                <a:solidFill>
                  <a:schemeClr val="tx1">
                    <a:tint val="75000"/>
                  </a:schemeClr>
                </a:solidFill>
              </a:defRPr>
            </a:lvl2pPr>
            <a:lvl3pPr marL="1007943" indent="0">
              <a:buNone/>
              <a:defRPr sz="1764">
                <a:solidFill>
                  <a:schemeClr val="tx1">
                    <a:tint val="75000"/>
                  </a:schemeClr>
                </a:solidFill>
              </a:defRPr>
            </a:lvl3pPr>
            <a:lvl4pPr marL="1511915" indent="0">
              <a:buNone/>
              <a:defRPr sz="1543">
                <a:solidFill>
                  <a:schemeClr val="tx1">
                    <a:tint val="75000"/>
                  </a:schemeClr>
                </a:solidFill>
              </a:defRPr>
            </a:lvl4pPr>
            <a:lvl5pPr marL="2015886" indent="0">
              <a:buNone/>
              <a:defRPr sz="1543">
                <a:solidFill>
                  <a:schemeClr val="tx1">
                    <a:tint val="75000"/>
                  </a:schemeClr>
                </a:solidFill>
              </a:defRPr>
            </a:lvl5pPr>
            <a:lvl6pPr marL="2519858" indent="0">
              <a:buNone/>
              <a:defRPr sz="1543">
                <a:solidFill>
                  <a:schemeClr val="tx1">
                    <a:tint val="75000"/>
                  </a:schemeClr>
                </a:solidFill>
              </a:defRPr>
            </a:lvl6pPr>
            <a:lvl7pPr marL="3023829" indent="0">
              <a:buNone/>
              <a:defRPr sz="1543">
                <a:solidFill>
                  <a:schemeClr val="tx1">
                    <a:tint val="75000"/>
                  </a:schemeClr>
                </a:solidFill>
              </a:defRPr>
            </a:lvl7pPr>
            <a:lvl8pPr marL="3527801" indent="0">
              <a:buNone/>
              <a:defRPr sz="1543">
                <a:solidFill>
                  <a:schemeClr val="tx1">
                    <a:tint val="75000"/>
                  </a:schemeClr>
                </a:solidFill>
              </a:defRPr>
            </a:lvl8pPr>
            <a:lvl9pPr marL="4031772" indent="0">
              <a:buNone/>
              <a:defRPr sz="1543">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190A2E1-468F-73D1-95CF-B9CBB8E09E24}"/>
              </a:ext>
            </a:extLst>
          </p:cNvPr>
          <p:cNvSpPr>
            <a:spLocks noGrp="1"/>
          </p:cNvSpPr>
          <p:nvPr>
            <p:ph type="dt" sz="half" idx="10"/>
          </p:nvPr>
        </p:nvSpPr>
        <p:spPr/>
        <p:txBody>
          <a:bodyPr/>
          <a:lstStyle>
            <a:lvl1pPr>
              <a:defRPr/>
            </a:lvl1pPr>
          </a:lstStyle>
          <a:p>
            <a:endParaRPr lang="en-IN"/>
          </a:p>
        </p:txBody>
      </p:sp>
      <p:sp>
        <p:nvSpPr>
          <p:cNvPr id="5" name="Footer Placeholder 4">
            <a:extLst>
              <a:ext uri="{FF2B5EF4-FFF2-40B4-BE49-F238E27FC236}">
                <a16:creationId xmlns:a16="http://schemas.microsoft.com/office/drawing/2014/main" id="{07AC4C93-AC75-92A1-B18F-0F5ACE73A0A5}"/>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853A5A68-31F8-F1C8-C80A-201EF5804D23}"/>
              </a:ext>
            </a:extLst>
          </p:cNvPr>
          <p:cNvSpPr>
            <a:spLocks noGrp="1"/>
          </p:cNvSpPr>
          <p:nvPr>
            <p:ph type="sldNum" sz="quarter" idx="12"/>
          </p:nvPr>
        </p:nvSpPr>
        <p:spPr/>
        <p:txBody>
          <a:bodyPr/>
          <a:lstStyle>
            <a:lvl1pPr>
              <a:defRPr/>
            </a:lvl1pPr>
          </a:lstStyle>
          <a:p>
            <a:pPr marL="0" lvl="0" indent="0" algn="r" rtl="0">
              <a:spcBef>
                <a:spcPts val="0"/>
              </a:spcBef>
              <a:spcAft>
                <a:spcPts val="0"/>
              </a:spcAft>
              <a:buNone/>
            </a:pPr>
            <a:fld id="{00000000-1234-1234-1234-123412341234}" type="slidenum">
              <a:rPr lang="en-US" smtClean="0"/>
              <a:t>‹#›</a:t>
            </a:fld>
            <a:endParaRPr lang="en-US" sz="1400">
              <a:solidFill>
                <a:srgbClr val="000000"/>
              </a:solidFill>
              <a:latin typeface="Arial"/>
              <a:ea typeface="Arial"/>
              <a:cs typeface="Arial"/>
              <a:sym typeface="Arial"/>
            </a:endParaRPr>
          </a:p>
        </p:txBody>
      </p:sp>
    </p:spTree>
    <p:extLst>
      <p:ext uri="{BB962C8B-B14F-4D97-AF65-F5344CB8AC3E}">
        <p14:creationId xmlns:p14="http://schemas.microsoft.com/office/powerpoint/2010/main" val="2859720638"/>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C5DAD23-9358-1EE9-7FFE-5C1DA317FED4}"/>
              </a:ext>
            </a:extLst>
          </p:cNvPr>
          <p:cNvSpPr txBox="1"/>
          <p:nvPr/>
        </p:nvSpPr>
        <p:spPr>
          <a:xfrm>
            <a:off x="531813" y="871538"/>
            <a:ext cx="504825" cy="644525"/>
          </a:xfrm>
          <a:prstGeom prst="rect">
            <a:avLst/>
          </a:prstGeom>
        </p:spPr>
        <p:txBody>
          <a:bodyPr lIns="100796" tIns="50398" rIns="100796" bIns="50398" anchor="ctr"/>
          <a:lstStyle/>
          <a:p>
            <a:pPr eaLnBrk="1" fontAlgn="auto" hangingPunct="1">
              <a:spcBef>
                <a:spcPts val="0"/>
              </a:spcBef>
              <a:spcAft>
                <a:spcPts val="0"/>
              </a:spcAft>
              <a:defRPr/>
            </a:pPr>
            <a:r>
              <a:rPr lang="en-US" sz="8818" dirty="0">
                <a:ln w="3175" cmpd="sng">
                  <a:noFill/>
                </a:ln>
                <a:solidFill>
                  <a:schemeClr val="accent1">
                    <a:lumMod val="60000"/>
                    <a:lumOff val="40000"/>
                  </a:schemeClr>
                </a:solidFill>
                <a:latin typeface="Arial"/>
              </a:rPr>
              <a:t>“</a:t>
            </a:r>
          </a:p>
        </p:txBody>
      </p:sp>
      <p:sp>
        <p:nvSpPr>
          <p:cNvPr id="5" name="TextBox 4">
            <a:extLst>
              <a:ext uri="{FF2B5EF4-FFF2-40B4-BE49-F238E27FC236}">
                <a16:creationId xmlns:a16="http://schemas.microsoft.com/office/drawing/2014/main" id="{658E7111-1C28-FE97-D585-7B22D417102C}"/>
              </a:ext>
            </a:extLst>
          </p:cNvPr>
          <p:cNvSpPr txBox="1"/>
          <p:nvPr/>
        </p:nvSpPr>
        <p:spPr>
          <a:xfrm>
            <a:off x="7439025" y="3181350"/>
            <a:ext cx="503238" cy="644525"/>
          </a:xfrm>
          <a:prstGeom prst="rect">
            <a:avLst/>
          </a:prstGeom>
        </p:spPr>
        <p:txBody>
          <a:bodyPr lIns="100796" tIns="50398" rIns="100796" bIns="50398" anchor="ctr"/>
          <a:lstStyle/>
          <a:p>
            <a:pPr eaLnBrk="1" fontAlgn="auto" hangingPunct="1">
              <a:spcBef>
                <a:spcPts val="0"/>
              </a:spcBef>
              <a:spcAft>
                <a:spcPts val="0"/>
              </a:spcAft>
              <a:defRPr/>
            </a:pPr>
            <a:r>
              <a:rPr lang="en-US" sz="8818" dirty="0">
                <a:ln w="3175" cmpd="sng">
                  <a:noFill/>
                </a:ln>
                <a:solidFill>
                  <a:schemeClr val="accent1">
                    <a:lumMod val="60000"/>
                    <a:lumOff val="40000"/>
                  </a:schemeClr>
                </a:solidFill>
                <a:latin typeface="Arial"/>
              </a:rPr>
              <a:t>”</a:t>
            </a:r>
          </a:p>
        </p:txBody>
      </p:sp>
      <p:sp>
        <p:nvSpPr>
          <p:cNvPr id="2" name="Title 1"/>
          <p:cNvSpPr>
            <a:spLocks noGrp="1"/>
          </p:cNvSpPr>
          <p:nvPr>
            <p:ph type="title"/>
          </p:nvPr>
        </p:nvSpPr>
        <p:spPr>
          <a:xfrm>
            <a:off x="854257" y="671971"/>
            <a:ext cx="6694159" cy="3331857"/>
          </a:xfrm>
        </p:spPr>
        <p:txBody>
          <a:bodyPr anchor="ctr"/>
          <a:lstStyle>
            <a:lvl1pPr algn="l">
              <a:defRPr sz="485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213857" y="4003828"/>
            <a:ext cx="5974958" cy="419982"/>
          </a:xfrm>
        </p:spPr>
        <p:txBody>
          <a:bodyPr anchor="ctr">
            <a:noAutofit/>
          </a:bodyPr>
          <a:lstStyle>
            <a:lvl1pPr marL="0" indent="0">
              <a:buFontTx/>
              <a:buNone/>
              <a:defRPr sz="1764">
                <a:solidFill>
                  <a:schemeClr val="tx1">
                    <a:lumMod val="50000"/>
                    <a:lumOff val="50000"/>
                  </a:schemeClr>
                </a:solidFill>
              </a:defRPr>
            </a:lvl1pPr>
            <a:lvl2pPr marL="503972" indent="0">
              <a:buFontTx/>
              <a:buNone/>
              <a:defRPr/>
            </a:lvl2pPr>
            <a:lvl3pPr marL="1007943" indent="0">
              <a:buFontTx/>
              <a:buNone/>
              <a:defRPr/>
            </a:lvl3pPr>
            <a:lvl4pPr marL="1511915" indent="0">
              <a:buFontTx/>
              <a:buNone/>
              <a:defRPr/>
            </a:lvl4pPr>
            <a:lvl5pPr marL="2015886" indent="0">
              <a:buFontTx/>
              <a:buNone/>
              <a:defRPr/>
            </a:lvl5pPr>
          </a:lstStyle>
          <a:p>
            <a:pPr lvl="0"/>
            <a:r>
              <a:rPr lang="en-US"/>
              <a:t>Click to edit Master text styles</a:t>
            </a:r>
          </a:p>
        </p:txBody>
      </p:sp>
      <p:sp>
        <p:nvSpPr>
          <p:cNvPr id="3" name="Text Placeholder 2"/>
          <p:cNvSpPr>
            <a:spLocks noGrp="1"/>
          </p:cNvSpPr>
          <p:nvPr>
            <p:ph type="body" idx="1"/>
          </p:nvPr>
        </p:nvSpPr>
        <p:spPr>
          <a:xfrm>
            <a:off x="672040" y="4927788"/>
            <a:ext cx="6997915" cy="1731695"/>
          </a:xfrm>
        </p:spPr>
        <p:txBody>
          <a:bodyPr anchor="ctr"/>
          <a:lstStyle>
            <a:lvl1pPr marL="0" indent="0" algn="l">
              <a:buNone/>
              <a:defRPr sz="1984">
                <a:solidFill>
                  <a:schemeClr val="tx1">
                    <a:lumMod val="75000"/>
                    <a:lumOff val="25000"/>
                  </a:schemeClr>
                </a:solidFill>
              </a:defRPr>
            </a:lvl1pPr>
            <a:lvl2pPr marL="503972" indent="0">
              <a:buNone/>
              <a:defRPr sz="1984">
                <a:solidFill>
                  <a:schemeClr val="tx1">
                    <a:tint val="75000"/>
                  </a:schemeClr>
                </a:solidFill>
              </a:defRPr>
            </a:lvl2pPr>
            <a:lvl3pPr marL="1007943" indent="0">
              <a:buNone/>
              <a:defRPr sz="1764">
                <a:solidFill>
                  <a:schemeClr val="tx1">
                    <a:tint val="75000"/>
                  </a:schemeClr>
                </a:solidFill>
              </a:defRPr>
            </a:lvl3pPr>
            <a:lvl4pPr marL="1511915" indent="0">
              <a:buNone/>
              <a:defRPr sz="1543">
                <a:solidFill>
                  <a:schemeClr val="tx1">
                    <a:tint val="75000"/>
                  </a:schemeClr>
                </a:solidFill>
              </a:defRPr>
            </a:lvl4pPr>
            <a:lvl5pPr marL="2015886" indent="0">
              <a:buNone/>
              <a:defRPr sz="1543">
                <a:solidFill>
                  <a:schemeClr val="tx1">
                    <a:tint val="75000"/>
                  </a:schemeClr>
                </a:solidFill>
              </a:defRPr>
            </a:lvl5pPr>
            <a:lvl6pPr marL="2519858" indent="0">
              <a:buNone/>
              <a:defRPr sz="1543">
                <a:solidFill>
                  <a:schemeClr val="tx1">
                    <a:tint val="75000"/>
                  </a:schemeClr>
                </a:solidFill>
              </a:defRPr>
            </a:lvl6pPr>
            <a:lvl7pPr marL="3023829" indent="0">
              <a:buNone/>
              <a:defRPr sz="1543">
                <a:solidFill>
                  <a:schemeClr val="tx1">
                    <a:tint val="75000"/>
                  </a:schemeClr>
                </a:solidFill>
              </a:defRPr>
            </a:lvl7pPr>
            <a:lvl8pPr marL="3527801" indent="0">
              <a:buNone/>
              <a:defRPr sz="1543">
                <a:solidFill>
                  <a:schemeClr val="tx1">
                    <a:tint val="75000"/>
                  </a:schemeClr>
                </a:solidFill>
              </a:defRPr>
            </a:lvl8pPr>
            <a:lvl9pPr marL="4031772" indent="0">
              <a:buNone/>
              <a:defRPr sz="1543">
                <a:solidFill>
                  <a:schemeClr val="tx1">
                    <a:tint val="75000"/>
                  </a:schemeClr>
                </a:solidFill>
              </a:defRPr>
            </a:lvl9pPr>
          </a:lstStyle>
          <a:p>
            <a:pPr lvl="0"/>
            <a:r>
              <a:rPr lang="en-US"/>
              <a:t>Click to edit Master text styles</a:t>
            </a:r>
          </a:p>
        </p:txBody>
      </p:sp>
      <p:sp>
        <p:nvSpPr>
          <p:cNvPr id="6" name="Date Placeholder 3">
            <a:extLst>
              <a:ext uri="{FF2B5EF4-FFF2-40B4-BE49-F238E27FC236}">
                <a16:creationId xmlns:a16="http://schemas.microsoft.com/office/drawing/2014/main" id="{CF9E1DD3-D930-542E-6B4A-1628BFD53C5C}"/>
              </a:ext>
            </a:extLst>
          </p:cNvPr>
          <p:cNvSpPr>
            <a:spLocks noGrp="1"/>
          </p:cNvSpPr>
          <p:nvPr>
            <p:ph type="dt" sz="half" idx="14"/>
          </p:nvPr>
        </p:nvSpPr>
        <p:spPr/>
        <p:txBody>
          <a:bodyPr/>
          <a:lstStyle>
            <a:lvl1pPr>
              <a:defRPr/>
            </a:lvl1pPr>
          </a:lstStyle>
          <a:p>
            <a:endParaRPr lang="en-IN"/>
          </a:p>
        </p:txBody>
      </p:sp>
      <p:sp>
        <p:nvSpPr>
          <p:cNvPr id="7" name="Footer Placeholder 4">
            <a:extLst>
              <a:ext uri="{FF2B5EF4-FFF2-40B4-BE49-F238E27FC236}">
                <a16:creationId xmlns:a16="http://schemas.microsoft.com/office/drawing/2014/main" id="{94CAE9A6-0E0B-77BC-7F5A-2B53B2F68778}"/>
              </a:ext>
            </a:extLst>
          </p:cNvPr>
          <p:cNvSpPr>
            <a:spLocks noGrp="1"/>
          </p:cNvSpPr>
          <p:nvPr>
            <p:ph type="ftr" sz="quarter" idx="15"/>
          </p:nvPr>
        </p:nvSpPr>
        <p:spPr/>
        <p:txBody>
          <a:bodyPr/>
          <a:lstStyle>
            <a:lvl1pPr>
              <a:defRPr/>
            </a:lvl1pPr>
          </a:lstStyle>
          <a:p>
            <a:pPr>
              <a:defRPr/>
            </a:pPr>
            <a:endParaRPr lang="en-US"/>
          </a:p>
        </p:txBody>
      </p:sp>
      <p:sp>
        <p:nvSpPr>
          <p:cNvPr id="8" name="Slide Number Placeholder 5">
            <a:extLst>
              <a:ext uri="{FF2B5EF4-FFF2-40B4-BE49-F238E27FC236}">
                <a16:creationId xmlns:a16="http://schemas.microsoft.com/office/drawing/2014/main" id="{4D0B5D8A-4CD7-258E-5C18-CC8BCF8A6A72}"/>
              </a:ext>
            </a:extLst>
          </p:cNvPr>
          <p:cNvSpPr>
            <a:spLocks noGrp="1"/>
          </p:cNvSpPr>
          <p:nvPr>
            <p:ph type="sldNum" sz="quarter" idx="16"/>
          </p:nvPr>
        </p:nvSpPr>
        <p:spPr/>
        <p:txBody>
          <a:bodyPr/>
          <a:lstStyle>
            <a:lvl1pPr>
              <a:defRPr smtClean="0"/>
            </a:lvl1pPr>
          </a:lstStyle>
          <a:p>
            <a:pPr marL="0" lvl="0" indent="0" algn="r" rtl="0">
              <a:spcBef>
                <a:spcPts val="0"/>
              </a:spcBef>
              <a:spcAft>
                <a:spcPts val="0"/>
              </a:spcAft>
              <a:buNone/>
            </a:pPr>
            <a:fld id="{00000000-1234-1234-1234-123412341234}" type="slidenum">
              <a:rPr lang="en-US" smtClean="0"/>
              <a:t>‹#›</a:t>
            </a:fld>
            <a:endParaRPr lang="en-US" sz="1400">
              <a:solidFill>
                <a:srgbClr val="000000"/>
              </a:solidFill>
              <a:latin typeface="Arial"/>
              <a:ea typeface="Arial"/>
              <a:cs typeface="Arial"/>
              <a:sym typeface="Arial"/>
            </a:endParaRPr>
          </a:p>
        </p:txBody>
      </p:sp>
    </p:spTree>
    <p:extLst>
      <p:ext uri="{BB962C8B-B14F-4D97-AF65-F5344CB8AC3E}">
        <p14:creationId xmlns:p14="http://schemas.microsoft.com/office/powerpoint/2010/main" val="133142409"/>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2040" y="2129659"/>
            <a:ext cx="6997915" cy="2861014"/>
          </a:xfrm>
        </p:spPr>
        <p:txBody>
          <a:bodyPr anchor="b"/>
          <a:lstStyle>
            <a:lvl1pPr algn="l">
              <a:defRPr sz="4850" b="0" cap="none"/>
            </a:lvl1pPr>
          </a:lstStyle>
          <a:p>
            <a:r>
              <a:rPr lang="en-US"/>
              <a:t>Click to edit Master title style</a:t>
            </a:r>
            <a:endParaRPr lang="en-US" dirty="0"/>
          </a:p>
        </p:txBody>
      </p:sp>
      <p:sp>
        <p:nvSpPr>
          <p:cNvPr id="3" name="Text Placeholder 2"/>
          <p:cNvSpPr>
            <a:spLocks noGrp="1"/>
          </p:cNvSpPr>
          <p:nvPr>
            <p:ph type="body" idx="1"/>
          </p:nvPr>
        </p:nvSpPr>
        <p:spPr>
          <a:xfrm>
            <a:off x="672040" y="4990673"/>
            <a:ext cx="6997915" cy="1668810"/>
          </a:xfrm>
        </p:spPr>
        <p:txBody>
          <a:bodyPr/>
          <a:lstStyle>
            <a:lvl1pPr marL="0" indent="0" algn="l">
              <a:buNone/>
              <a:defRPr sz="1984">
                <a:solidFill>
                  <a:schemeClr val="tx1">
                    <a:lumMod val="75000"/>
                    <a:lumOff val="25000"/>
                  </a:schemeClr>
                </a:solidFill>
              </a:defRPr>
            </a:lvl1pPr>
            <a:lvl2pPr marL="503972" indent="0">
              <a:buNone/>
              <a:defRPr sz="1984">
                <a:solidFill>
                  <a:schemeClr val="tx1">
                    <a:tint val="75000"/>
                  </a:schemeClr>
                </a:solidFill>
              </a:defRPr>
            </a:lvl2pPr>
            <a:lvl3pPr marL="1007943" indent="0">
              <a:buNone/>
              <a:defRPr sz="1764">
                <a:solidFill>
                  <a:schemeClr val="tx1">
                    <a:tint val="75000"/>
                  </a:schemeClr>
                </a:solidFill>
              </a:defRPr>
            </a:lvl3pPr>
            <a:lvl4pPr marL="1511915" indent="0">
              <a:buNone/>
              <a:defRPr sz="1543">
                <a:solidFill>
                  <a:schemeClr val="tx1">
                    <a:tint val="75000"/>
                  </a:schemeClr>
                </a:solidFill>
              </a:defRPr>
            </a:lvl4pPr>
            <a:lvl5pPr marL="2015886" indent="0">
              <a:buNone/>
              <a:defRPr sz="1543">
                <a:solidFill>
                  <a:schemeClr val="tx1">
                    <a:tint val="75000"/>
                  </a:schemeClr>
                </a:solidFill>
              </a:defRPr>
            </a:lvl5pPr>
            <a:lvl6pPr marL="2519858" indent="0">
              <a:buNone/>
              <a:defRPr sz="1543">
                <a:solidFill>
                  <a:schemeClr val="tx1">
                    <a:tint val="75000"/>
                  </a:schemeClr>
                </a:solidFill>
              </a:defRPr>
            </a:lvl6pPr>
            <a:lvl7pPr marL="3023829" indent="0">
              <a:buNone/>
              <a:defRPr sz="1543">
                <a:solidFill>
                  <a:schemeClr val="tx1">
                    <a:tint val="75000"/>
                  </a:schemeClr>
                </a:solidFill>
              </a:defRPr>
            </a:lvl7pPr>
            <a:lvl8pPr marL="3527801" indent="0">
              <a:buNone/>
              <a:defRPr sz="1543">
                <a:solidFill>
                  <a:schemeClr val="tx1">
                    <a:tint val="75000"/>
                  </a:schemeClr>
                </a:solidFill>
              </a:defRPr>
            </a:lvl8pPr>
            <a:lvl9pPr marL="4031772" indent="0">
              <a:buNone/>
              <a:defRPr sz="1543">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2E488EE-BE60-E488-88A2-1699B6252D4E}"/>
              </a:ext>
            </a:extLst>
          </p:cNvPr>
          <p:cNvSpPr>
            <a:spLocks noGrp="1"/>
          </p:cNvSpPr>
          <p:nvPr>
            <p:ph type="dt" sz="half" idx="10"/>
          </p:nvPr>
        </p:nvSpPr>
        <p:spPr/>
        <p:txBody>
          <a:bodyPr/>
          <a:lstStyle>
            <a:lvl1pPr>
              <a:defRPr/>
            </a:lvl1pPr>
          </a:lstStyle>
          <a:p>
            <a:endParaRPr lang="en-IN"/>
          </a:p>
        </p:txBody>
      </p:sp>
      <p:sp>
        <p:nvSpPr>
          <p:cNvPr id="5" name="Footer Placeholder 4">
            <a:extLst>
              <a:ext uri="{FF2B5EF4-FFF2-40B4-BE49-F238E27FC236}">
                <a16:creationId xmlns:a16="http://schemas.microsoft.com/office/drawing/2014/main" id="{3BC33B92-6E29-B4A6-CB4F-A24BF3B69355}"/>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B1098F67-9F03-68F7-CF6B-43905709B167}"/>
              </a:ext>
            </a:extLst>
          </p:cNvPr>
          <p:cNvSpPr>
            <a:spLocks noGrp="1"/>
          </p:cNvSpPr>
          <p:nvPr>
            <p:ph type="sldNum" sz="quarter" idx="12"/>
          </p:nvPr>
        </p:nvSpPr>
        <p:spPr/>
        <p:txBody>
          <a:bodyPr/>
          <a:lstStyle>
            <a:lvl1pPr>
              <a:defRPr/>
            </a:lvl1pPr>
          </a:lstStyle>
          <a:p>
            <a:pPr marL="0" lvl="0" indent="0" algn="r" rtl="0">
              <a:spcBef>
                <a:spcPts val="0"/>
              </a:spcBef>
              <a:spcAft>
                <a:spcPts val="0"/>
              </a:spcAft>
              <a:buNone/>
            </a:pPr>
            <a:fld id="{00000000-1234-1234-1234-123412341234}" type="slidenum">
              <a:rPr lang="en-US" smtClean="0"/>
              <a:t>‹#›</a:t>
            </a:fld>
            <a:endParaRPr lang="en-US" sz="1400">
              <a:solidFill>
                <a:srgbClr val="000000"/>
              </a:solidFill>
              <a:latin typeface="Arial"/>
              <a:ea typeface="Arial"/>
              <a:cs typeface="Arial"/>
              <a:sym typeface="Arial"/>
            </a:endParaRPr>
          </a:p>
        </p:txBody>
      </p:sp>
    </p:spTree>
    <p:extLst>
      <p:ext uri="{BB962C8B-B14F-4D97-AF65-F5344CB8AC3E}">
        <p14:creationId xmlns:p14="http://schemas.microsoft.com/office/powerpoint/2010/main" val="1612183916"/>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EA634E4-885D-AB47-DC17-9F50C3254CAA}"/>
              </a:ext>
            </a:extLst>
          </p:cNvPr>
          <p:cNvSpPr txBox="1"/>
          <p:nvPr/>
        </p:nvSpPr>
        <p:spPr>
          <a:xfrm>
            <a:off x="531813" y="871538"/>
            <a:ext cx="504825" cy="644525"/>
          </a:xfrm>
          <a:prstGeom prst="rect">
            <a:avLst/>
          </a:prstGeom>
        </p:spPr>
        <p:txBody>
          <a:bodyPr lIns="100796" tIns="50398" rIns="100796" bIns="50398" anchor="ctr"/>
          <a:lstStyle/>
          <a:p>
            <a:pPr eaLnBrk="1" fontAlgn="auto" hangingPunct="1">
              <a:spcBef>
                <a:spcPts val="0"/>
              </a:spcBef>
              <a:spcAft>
                <a:spcPts val="0"/>
              </a:spcAft>
              <a:defRPr/>
            </a:pPr>
            <a:r>
              <a:rPr lang="en-US" sz="8818" dirty="0">
                <a:ln w="3175" cmpd="sng">
                  <a:noFill/>
                </a:ln>
                <a:solidFill>
                  <a:schemeClr val="accent1">
                    <a:lumMod val="60000"/>
                    <a:lumOff val="40000"/>
                  </a:schemeClr>
                </a:solidFill>
                <a:latin typeface="Arial"/>
              </a:rPr>
              <a:t>“</a:t>
            </a:r>
          </a:p>
        </p:txBody>
      </p:sp>
      <p:sp>
        <p:nvSpPr>
          <p:cNvPr id="5" name="TextBox 4">
            <a:extLst>
              <a:ext uri="{FF2B5EF4-FFF2-40B4-BE49-F238E27FC236}">
                <a16:creationId xmlns:a16="http://schemas.microsoft.com/office/drawing/2014/main" id="{5D358AF8-2DD4-F27D-570F-C7BE14719E14}"/>
              </a:ext>
            </a:extLst>
          </p:cNvPr>
          <p:cNvSpPr txBox="1"/>
          <p:nvPr/>
        </p:nvSpPr>
        <p:spPr>
          <a:xfrm>
            <a:off x="7439025" y="3181350"/>
            <a:ext cx="503238" cy="644525"/>
          </a:xfrm>
          <a:prstGeom prst="rect">
            <a:avLst/>
          </a:prstGeom>
        </p:spPr>
        <p:txBody>
          <a:bodyPr lIns="100796" tIns="50398" rIns="100796" bIns="50398" anchor="ctr"/>
          <a:lstStyle/>
          <a:p>
            <a:pPr eaLnBrk="1" fontAlgn="auto" hangingPunct="1">
              <a:spcBef>
                <a:spcPts val="0"/>
              </a:spcBef>
              <a:spcAft>
                <a:spcPts val="0"/>
              </a:spcAft>
              <a:defRPr/>
            </a:pPr>
            <a:r>
              <a:rPr lang="en-US" sz="8818" dirty="0">
                <a:ln w="3175" cmpd="sng">
                  <a:noFill/>
                </a:ln>
                <a:solidFill>
                  <a:schemeClr val="accent1">
                    <a:lumMod val="60000"/>
                    <a:lumOff val="40000"/>
                  </a:schemeClr>
                </a:solidFill>
                <a:latin typeface="Arial"/>
              </a:rPr>
              <a:t>”</a:t>
            </a:r>
          </a:p>
        </p:txBody>
      </p:sp>
      <p:sp>
        <p:nvSpPr>
          <p:cNvPr id="2" name="Title 1"/>
          <p:cNvSpPr>
            <a:spLocks noGrp="1"/>
          </p:cNvSpPr>
          <p:nvPr>
            <p:ph type="title"/>
          </p:nvPr>
        </p:nvSpPr>
        <p:spPr>
          <a:xfrm>
            <a:off x="854257" y="671971"/>
            <a:ext cx="6694159" cy="3331857"/>
          </a:xfrm>
        </p:spPr>
        <p:txBody>
          <a:bodyPr anchor="ctr"/>
          <a:lstStyle>
            <a:lvl1pPr algn="l">
              <a:defRPr sz="485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2038" y="4423810"/>
            <a:ext cx="6997916" cy="566863"/>
          </a:xfrm>
        </p:spPr>
        <p:txBody>
          <a:bodyPr anchor="b">
            <a:noAutofit/>
          </a:bodyPr>
          <a:lstStyle>
            <a:lvl1pPr marL="0" indent="0">
              <a:buFontTx/>
              <a:buNone/>
              <a:defRPr sz="2646">
                <a:solidFill>
                  <a:schemeClr val="tx1">
                    <a:lumMod val="75000"/>
                    <a:lumOff val="25000"/>
                  </a:schemeClr>
                </a:solidFill>
              </a:defRPr>
            </a:lvl1pPr>
            <a:lvl2pPr marL="503972" indent="0">
              <a:buFontTx/>
              <a:buNone/>
              <a:defRPr/>
            </a:lvl2pPr>
            <a:lvl3pPr marL="1007943" indent="0">
              <a:buFontTx/>
              <a:buNone/>
              <a:defRPr/>
            </a:lvl3pPr>
            <a:lvl4pPr marL="1511915" indent="0">
              <a:buFontTx/>
              <a:buNone/>
              <a:defRPr/>
            </a:lvl4pPr>
            <a:lvl5pPr marL="2015886" indent="0">
              <a:buFontTx/>
              <a:buNone/>
              <a:defRPr/>
            </a:lvl5pPr>
          </a:lstStyle>
          <a:p>
            <a:pPr lvl="0"/>
            <a:r>
              <a:rPr lang="en-US"/>
              <a:t>Click to edit Master text styles</a:t>
            </a:r>
          </a:p>
        </p:txBody>
      </p:sp>
      <p:sp>
        <p:nvSpPr>
          <p:cNvPr id="3" name="Text Placeholder 2"/>
          <p:cNvSpPr>
            <a:spLocks noGrp="1"/>
          </p:cNvSpPr>
          <p:nvPr>
            <p:ph type="body" idx="1"/>
          </p:nvPr>
        </p:nvSpPr>
        <p:spPr>
          <a:xfrm>
            <a:off x="672040" y="4990673"/>
            <a:ext cx="6997915" cy="1668810"/>
          </a:xfrm>
        </p:spPr>
        <p:txBody>
          <a:bodyPr/>
          <a:lstStyle>
            <a:lvl1pPr marL="0" indent="0" algn="l">
              <a:buNone/>
              <a:defRPr sz="1984">
                <a:solidFill>
                  <a:schemeClr val="tx1">
                    <a:lumMod val="50000"/>
                    <a:lumOff val="50000"/>
                  </a:schemeClr>
                </a:solidFill>
              </a:defRPr>
            </a:lvl1pPr>
            <a:lvl2pPr marL="503972" indent="0">
              <a:buNone/>
              <a:defRPr sz="1984">
                <a:solidFill>
                  <a:schemeClr val="tx1">
                    <a:tint val="75000"/>
                  </a:schemeClr>
                </a:solidFill>
              </a:defRPr>
            </a:lvl2pPr>
            <a:lvl3pPr marL="1007943" indent="0">
              <a:buNone/>
              <a:defRPr sz="1764">
                <a:solidFill>
                  <a:schemeClr val="tx1">
                    <a:tint val="75000"/>
                  </a:schemeClr>
                </a:solidFill>
              </a:defRPr>
            </a:lvl3pPr>
            <a:lvl4pPr marL="1511915" indent="0">
              <a:buNone/>
              <a:defRPr sz="1543">
                <a:solidFill>
                  <a:schemeClr val="tx1">
                    <a:tint val="75000"/>
                  </a:schemeClr>
                </a:solidFill>
              </a:defRPr>
            </a:lvl4pPr>
            <a:lvl5pPr marL="2015886" indent="0">
              <a:buNone/>
              <a:defRPr sz="1543">
                <a:solidFill>
                  <a:schemeClr val="tx1">
                    <a:tint val="75000"/>
                  </a:schemeClr>
                </a:solidFill>
              </a:defRPr>
            </a:lvl5pPr>
            <a:lvl6pPr marL="2519858" indent="0">
              <a:buNone/>
              <a:defRPr sz="1543">
                <a:solidFill>
                  <a:schemeClr val="tx1">
                    <a:tint val="75000"/>
                  </a:schemeClr>
                </a:solidFill>
              </a:defRPr>
            </a:lvl6pPr>
            <a:lvl7pPr marL="3023829" indent="0">
              <a:buNone/>
              <a:defRPr sz="1543">
                <a:solidFill>
                  <a:schemeClr val="tx1">
                    <a:tint val="75000"/>
                  </a:schemeClr>
                </a:solidFill>
              </a:defRPr>
            </a:lvl7pPr>
            <a:lvl8pPr marL="3527801" indent="0">
              <a:buNone/>
              <a:defRPr sz="1543">
                <a:solidFill>
                  <a:schemeClr val="tx1">
                    <a:tint val="75000"/>
                  </a:schemeClr>
                </a:solidFill>
              </a:defRPr>
            </a:lvl8pPr>
            <a:lvl9pPr marL="4031772" indent="0">
              <a:buNone/>
              <a:defRPr sz="1543">
                <a:solidFill>
                  <a:schemeClr val="tx1">
                    <a:tint val="75000"/>
                  </a:schemeClr>
                </a:solidFill>
              </a:defRPr>
            </a:lvl9pPr>
          </a:lstStyle>
          <a:p>
            <a:pPr lvl="0"/>
            <a:r>
              <a:rPr lang="en-US"/>
              <a:t>Click to edit Master text styles</a:t>
            </a:r>
          </a:p>
        </p:txBody>
      </p:sp>
      <p:sp>
        <p:nvSpPr>
          <p:cNvPr id="6" name="Date Placeholder 3">
            <a:extLst>
              <a:ext uri="{FF2B5EF4-FFF2-40B4-BE49-F238E27FC236}">
                <a16:creationId xmlns:a16="http://schemas.microsoft.com/office/drawing/2014/main" id="{95EA226A-F78E-5FEF-87A3-9EA897DD8A99}"/>
              </a:ext>
            </a:extLst>
          </p:cNvPr>
          <p:cNvSpPr>
            <a:spLocks noGrp="1"/>
          </p:cNvSpPr>
          <p:nvPr>
            <p:ph type="dt" sz="half" idx="14"/>
          </p:nvPr>
        </p:nvSpPr>
        <p:spPr/>
        <p:txBody>
          <a:bodyPr/>
          <a:lstStyle>
            <a:lvl1pPr>
              <a:defRPr/>
            </a:lvl1pPr>
          </a:lstStyle>
          <a:p>
            <a:endParaRPr lang="en-IN"/>
          </a:p>
        </p:txBody>
      </p:sp>
      <p:sp>
        <p:nvSpPr>
          <p:cNvPr id="7" name="Footer Placeholder 4">
            <a:extLst>
              <a:ext uri="{FF2B5EF4-FFF2-40B4-BE49-F238E27FC236}">
                <a16:creationId xmlns:a16="http://schemas.microsoft.com/office/drawing/2014/main" id="{B4DEE44A-A55B-5DFB-A73C-A0155875C929}"/>
              </a:ext>
            </a:extLst>
          </p:cNvPr>
          <p:cNvSpPr>
            <a:spLocks noGrp="1"/>
          </p:cNvSpPr>
          <p:nvPr>
            <p:ph type="ftr" sz="quarter" idx="15"/>
          </p:nvPr>
        </p:nvSpPr>
        <p:spPr/>
        <p:txBody>
          <a:bodyPr/>
          <a:lstStyle>
            <a:lvl1pPr>
              <a:defRPr/>
            </a:lvl1pPr>
          </a:lstStyle>
          <a:p>
            <a:pPr>
              <a:defRPr/>
            </a:pPr>
            <a:endParaRPr lang="en-US"/>
          </a:p>
        </p:txBody>
      </p:sp>
      <p:sp>
        <p:nvSpPr>
          <p:cNvPr id="8" name="Slide Number Placeholder 5">
            <a:extLst>
              <a:ext uri="{FF2B5EF4-FFF2-40B4-BE49-F238E27FC236}">
                <a16:creationId xmlns:a16="http://schemas.microsoft.com/office/drawing/2014/main" id="{6383BBB9-A4CF-BB12-8CC3-205C40818A51}"/>
              </a:ext>
            </a:extLst>
          </p:cNvPr>
          <p:cNvSpPr>
            <a:spLocks noGrp="1"/>
          </p:cNvSpPr>
          <p:nvPr>
            <p:ph type="sldNum" sz="quarter" idx="16"/>
          </p:nvPr>
        </p:nvSpPr>
        <p:spPr/>
        <p:txBody>
          <a:bodyPr/>
          <a:lstStyle>
            <a:lvl1pPr>
              <a:defRPr smtClean="0"/>
            </a:lvl1pPr>
          </a:lstStyle>
          <a:p>
            <a:pPr marL="0" lvl="0" indent="0" algn="r" rtl="0">
              <a:spcBef>
                <a:spcPts val="0"/>
              </a:spcBef>
              <a:spcAft>
                <a:spcPts val="0"/>
              </a:spcAft>
              <a:buNone/>
            </a:pPr>
            <a:fld id="{00000000-1234-1234-1234-123412341234}" type="slidenum">
              <a:rPr lang="en-US" smtClean="0"/>
              <a:t>‹#›</a:t>
            </a:fld>
            <a:endParaRPr lang="en-US" sz="1400">
              <a:solidFill>
                <a:srgbClr val="000000"/>
              </a:solidFill>
              <a:latin typeface="Arial"/>
              <a:ea typeface="Arial"/>
              <a:cs typeface="Arial"/>
              <a:sym typeface="Arial"/>
            </a:endParaRPr>
          </a:p>
        </p:txBody>
      </p:sp>
    </p:spTree>
    <p:extLst>
      <p:ext uri="{BB962C8B-B14F-4D97-AF65-F5344CB8AC3E}">
        <p14:creationId xmlns:p14="http://schemas.microsoft.com/office/powerpoint/2010/main" val="4293679287"/>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78930" y="671971"/>
            <a:ext cx="6991025" cy="3331857"/>
          </a:xfrm>
        </p:spPr>
        <p:txBody>
          <a:bodyPr anchor="ctr"/>
          <a:lstStyle>
            <a:lvl1pPr algn="l">
              <a:defRPr sz="485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2038" y="4423810"/>
            <a:ext cx="6997916" cy="566863"/>
          </a:xfrm>
        </p:spPr>
        <p:txBody>
          <a:bodyPr anchor="b">
            <a:noAutofit/>
          </a:bodyPr>
          <a:lstStyle>
            <a:lvl1pPr marL="0" indent="0">
              <a:buFontTx/>
              <a:buNone/>
              <a:defRPr sz="2646">
                <a:solidFill>
                  <a:schemeClr val="accent1"/>
                </a:solidFill>
              </a:defRPr>
            </a:lvl1pPr>
            <a:lvl2pPr marL="503972" indent="0">
              <a:buFontTx/>
              <a:buNone/>
              <a:defRPr/>
            </a:lvl2pPr>
            <a:lvl3pPr marL="1007943" indent="0">
              <a:buFontTx/>
              <a:buNone/>
              <a:defRPr/>
            </a:lvl3pPr>
            <a:lvl4pPr marL="1511915" indent="0">
              <a:buFontTx/>
              <a:buNone/>
              <a:defRPr/>
            </a:lvl4pPr>
            <a:lvl5pPr marL="2015886" indent="0">
              <a:buFontTx/>
              <a:buNone/>
              <a:defRPr/>
            </a:lvl5pPr>
          </a:lstStyle>
          <a:p>
            <a:pPr lvl="0"/>
            <a:r>
              <a:rPr lang="en-US"/>
              <a:t>Click to edit Master text styles</a:t>
            </a:r>
          </a:p>
        </p:txBody>
      </p:sp>
      <p:sp>
        <p:nvSpPr>
          <p:cNvPr id="3" name="Text Placeholder 2"/>
          <p:cNvSpPr>
            <a:spLocks noGrp="1"/>
          </p:cNvSpPr>
          <p:nvPr>
            <p:ph type="body" idx="1"/>
          </p:nvPr>
        </p:nvSpPr>
        <p:spPr>
          <a:xfrm>
            <a:off x="672040" y="4990673"/>
            <a:ext cx="6997915" cy="1668810"/>
          </a:xfrm>
        </p:spPr>
        <p:txBody>
          <a:bodyPr/>
          <a:lstStyle>
            <a:lvl1pPr marL="0" indent="0" algn="l">
              <a:buNone/>
              <a:defRPr sz="1984">
                <a:solidFill>
                  <a:schemeClr val="tx1">
                    <a:lumMod val="50000"/>
                    <a:lumOff val="50000"/>
                  </a:schemeClr>
                </a:solidFill>
              </a:defRPr>
            </a:lvl1pPr>
            <a:lvl2pPr marL="503972" indent="0">
              <a:buNone/>
              <a:defRPr sz="1984">
                <a:solidFill>
                  <a:schemeClr val="tx1">
                    <a:tint val="75000"/>
                  </a:schemeClr>
                </a:solidFill>
              </a:defRPr>
            </a:lvl2pPr>
            <a:lvl3pPr marL="1007943" indent="0">
              <a:buNone/>
              <a:defRPr sz="1764">
                <a:solidFill>
                  <a:schemeClr val="tx1">
                    <a:tint val="75000"/>
                  </a:schemeClr>
                </a:solidFill>
              </a:defRPr>
            </a:lvl3pPr>
            <a:lvl4pPr marL="1511915" indent="0">
              <a:buNone/>
              <a:defRPr sz="1543">
                <a:solidFill>
                  <a:schemeClr val="tx1">
                    <a:tint val="75000"/>
                  </a:schemeClr>
                </a:solidFill>
              </a:defRPr>
            </a:lvl4pPr>
            <a:lvl5pPr marL="2015886" indent="0">
              <a:buNone/>
              <a:defRPr sz="1543">
                <a:solidFill>
                  <a:schemeClr val="tx1">
                    <a:tint val="75000"/>
                  </a:schemeClr>
                </a:solidFill>
              </a:defRPr>
            </a:lvl5pPr>
            <a:lvl6pPr marL="2519858" indent="0">
              <a:buNone/>
              <a:defRPr sz="1543">
                <a:solidFill>
                  <a:schemeClr val="tx1">
                    <a:tint val="75000"/>
                  </a:schemeClr>
                </a:solidFill>
              </a:defRPr>
            </a:lvl6pPr>
            <a:lvl7pPr marL="3023829" indent="0">
              <a:buNone/>
              <a:defRPr sz="1543">
                <a:solidFill>
                  <a:schemeClr val="tx1">
                    <a:tint val="75000"/>
                  </a:schemeClr>
                </a:solidFill>
              </a:defRPr>
            </a:lvl7pPr>
            <a:lvl8pPr marL="3527801" indent="0">
              <a:buNone/>
              <a:defRPr sz="1543">
                <a:solidFill>
                  <a:schemeClr val="tx1">
                    <a:tint val="75000"/>
                  </a:schemeClr>
                </a:solidFill>
              </a:defRPr>
            </a:lvl8pPr>
            <a:lvl9pPr marL="4031772" indent="0">
              <a:buNone/>
              <a:defRPr sz="1543">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6A0C406-1840-27B0-D7FA-50DB32CA7386}"/>
              </a:ext>
            </a:extLst>
          </p:cNvPr>
          <p:cNvSpPr>
            <a:spLocks noGrp="1"/>
          </p:cNvSpPr>
          <p:nvPr>
            <p:ph type="dt" sz="half" idx="14"/>
          </p:nvPr>
        </p:nvSpPr>
        <p:spPr/>
        <p:txBody>
          <a:bodyPr/>
          <a:lstStyle>
            <a:lvl1pPr>
              <a:defRPr/>
            </a:lvl1pPr>
          </a:lstStyle>
          <a:p>
            <a:endParaRPr lang="en-IN"/>
          </a:p>
        </p:txBody>
      </p:sp>
      <p:sp>
        <p:nvSpPr>
          <p:cNvPr id="5" name="Footer Placeholder 4">
            <a:extLst>
              <a:ext uri="{FF2B5EF4-FFF2-40B4-BE49-F238E27FC236}">
                <a16:creationId xmlns:a16="http://schemas.microsoft.com/office/drawing/2014/main" id="{877F54C4-1A43-1B1E-FD88-0EBAFE389C26}"/>
              </a:ext>
            </a:extLst>
          </p:cNvPr>
          <p:cNvSpPr>
            <a:spLocks noGrp="1"/>
          </p:cNvSpPr>
          <p:nvPr>
            <p:ph type="ftr" sz="quarter" idx="15"/>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CF4CE673-2DD7-D329-AAAA-6F17C8A3CB8B}"/>
              </a:ext>
            </a:extLst>
          </p:cNvPr>
          <p:cNvSpPr>
            <a:spLocks noGrp="1"/>
          </p:cNvSpPr>
          <p:nvPr>
            <p:ph type="sldNum" sz="quarter" idx="16"/>
          </p:nvPr>
        </p:nvSpPr>
        <p:spPr/>
        <p:txBody>
          <a:bodyPr/>
          <a:lstStyle>
            <a:lvl1pPr>
              <a:defRPr/>
            </a:lvl1pPr>
          </a:lstStyle>
          <a:p>
            <a:pPr marL="0" lvl="0" indent="0" algn="r" rtl="0">
              <a:spcBef>
                <a:spcPts val="0"/>
              </a:spcBef>
              <a:spcAft>
                <a:spcPts val="0"/>
              </a:spcAft>
              <a:buNone/>
            </a:pPr>
            <a:fld id="{00000000-1234-1234-1234-123412341234}" type="slidenum">
              <a:rPr lang="en-US" smtClean="0"/>
              <a:t>‹#›</a:t>
            </a:fld>
            <a:endParaRPr lang="en-US" sz="1400">
              <a:solidFill>
                <a:srgbClr val="000000"/>
              </a:solidFill>
              <a:latin typeface="Arial"/>
              <a:ea typeface="Arial"/>
              <a:cs typeface="Arial"/>
              <a:sym typeface="Arial"/>
            </a:endParaRPr>
          </a:p>
        </p:txBody>
      </p:sp>
    </p:spTree>
    <p:extLst>
      <p:ext uri="{BB962C8B-B14F-4D97-AF65-F5344CB8AC3E}">
        <p14:creationId xmlns:p14="http://schemas.microsoft.com/office/powerpoint/2010/main" val="3635698988"/>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C268CE56-43B3-88A4-0F66-E1D903106D0D}"/>
              </a:ext>
            </a:extLst>
          </p:cNvPr>
          <p:cNvSpPr>
            <a:spLocks noGrp="1"/>
          </p:cNvSpPr>
          <p:nvPr>
            <p:ph type="dt" sz="half" idx="10"/>
          </p:nvPr>
        </p:nvSpPr>
        <p:spPr/>
        <p:txBody>
          <a:bodyPr/>
          <a:lstStyle>
            <a:lvl1pPr>
              <a:defRPr/>
            </a:lvl1pPr>
          </a:lstStyle>
          <a:p>
            <a:endParaRPr lang="en-IN"/>
          </a:p>
        </p:txBody>
      </p:sp>
      <p:sp>
        <p:nvSpPr>
          <p:cNvPr id="5" name="Footer Placeholder 4">
            <a:extLst>
              <a:ext uri="{FF2B5EF4-FFF2-40B4-BE49-F238E27FC236}">
                <a16:creationId xmlns:a16="http://schemas.microsoft.com/office/drawing/2014/main" id="{059CEC20-F6A3-0B97-0016-7C6929248FB0}"/>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9FB394C4-A650-7FA9-7797-CB0CD5DCFCCC}"/>
              </a:ext>
            </a:extLst>
          </p:cNvPr>
          <p:cNvSpPr>
            <a:spLocks noGrp="1"/>
          </p:cNvSpPr>
          <p:nvPr>
            <p:ph type="sldNum" sz="quarter" idx="12"/>
          </p:nvPr>
        </p:nvSpPr>
        <p:spPr/>
        <p:txBody>
          <a:bodyPr/>
          <a:lstStyle>
            <a:lvl1pPr>
              <a:defRPr/>
            </a:lvl1pPr>
          </a:lstStyle>
          <a:p>
            <a:pPr marL="0" lvl="0" indent="0" algn="r" rtl="0">
              <a:spcBef>
                <a:spcPts val="0"/>
              </a:spcBef>
              <a:spcAft>
                <a:spcPts val="0"/>
              </a:spcAft>
              <a:buNone/>
            </a:pPr>
            <a:fld id="{00000000-1234-1234-1234-123412341234}" type="slidenum">
              <a:rPr lang="en-US" smtClean="0"/>
              <a:t>‹#›</a:t>
            </a:fld>
            <a:endParaRPr lang="en-US" sz="1400">
              <a:solidFill>
                <a:srgbClr val="000000"/>
              </a:solidFill>
              <a:latin typeface="Arial"/>
              <a:ea typeface="Arial"/>
              <a:cs typeface="Arial"/>
              <a:sym typeface="Arial"/>
            </a:endParaRPr>
          </a:p>
        </p:txBody>
      </p:sp>
    </p:spTree>
    <p:extLst>
      <p:ext uri="{BB962C8B-B14F-4D97-AF65-F5344CB8AC3E}">
        <p14:creationId xmlns:p14="http://schemas.microsoft.com/office/powerpoint/2010/main" val="1371864612"/>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89572" y="671972"/>
            <a:ext cx="1079072" cy="5788752"/>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2041" y="671972"/>
            <a:ext cx="5727155" cy="578875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C7F47497-12B2-B303-335E-96FE4FAA613E}"/>
              </a:ext>
            </a:extLst>
          </p:cNvPr>
          <p:cNvSpPr>
            <a:spLocks noGrp="1"/>
          </p:cNvSpPr>
          <p:nvPr>
            <p:ph type="dt" sz="half" idx="10"/>
          </p:nvPr>
        </p:nvSpPr>
        <p:spPr/>
        <p:txBody>
          <a:bodyPr/>
          <a:lstStyle>
            <a:lvl1pPr>
              <a:defRPr/>
            </a:lvl1pPr>
          </a:lstStyle>
          <a:p>
            <a:endParaRPr lang="en-IN"/>
          </a:p>
        </p:txBody>
      </p:sp>
      <p:sp>
        <p:nvSpPr>
          <p:cNvPr id="5" name="Footer Placeholder 4">
            <a:extLst>
              <a:ext uri="{FF2B5EF4-FFF2-40B4-BE49-F238E27FC236}">
                <a16:creationId xmlns:a16="http://schemas.microsoft.com/office/drawing/2014/main" id="{A187792D-F1AC-933C-DFAA-437AE9D9885D}"/>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57B08617-5276-56F2-AC54-E5ADC903BCBD}"/>
              </a:ext>
            </a:extLst>
          </p:cNvPr>
          <p:cNvSpPr>
            <a:spLocks noGrp="1"/>
          </p:cNvSpPr>
          <p:nvPr>
            <p:ph type="sldNum" sz="quarter" idx="12"/>
          </p:nvPr>
        </p:nvSpPr>
        <p:spPr/>
        <p:txBody>
          <a:bodyPr/>
          <a:lstStyle>
            <a:lvl1pPr>
              <a:defRPr/>
            </a:lvl1pPr>
          </a:lstStyle>
          <a:p>
            <a:pPr marL="0" lvl="0" indent="0" algn="r" rtl="0">
              <a:spcBef>
                <a:spcPts val="0"/>
              </a:spcBef>
              <a:spcAft>
                <a:spcPts val="0"/>
              </a:spcAft>
              <a:buNone/>
            </a:pPr>
            <a:fld id="{00000000-1234-1234-1234-123412341234}" type="slidenum">
              <a:rPr lang="en-US" smtClean="0"/>
              <a:t>‹#›</a:t>
            </a:fld>
            <a:endParaRPr lang="en-US" sz="1400">
              <a:solidFill>
                <a:srgbClr val="000000"/>
              </a:solidFill>
              <a:latin typeface="Arial"/>
              <a:ea typeface="Arial"/>
              <a:cs typeface="Arial"/>
              <a:sym typeface="Arial"/>
            </a:endParaRPr>
          </a:p>
        </p:txBody>
      </p:sp>
    </p:spTree>
    <p:extLst>
      <p:ext uri="{BB962C8B-B14F-4D97-AF65-F5344CB8AC3E}">
        <p14:creationId xmlns:p14="http://schemas.microsoft.com/office/powerpoint/2010/main" val="1333265146"/>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968"/>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BE99F6A8-5644-EB18-8F1E-6F3FD49378DC}"/>
              </a:ext>
            </a:extLst>
          </p:cNvPr>
          <p:cNvSpPr>
            <a:spLocks noGrp="1"/>
          </p:cNvSpPr>
          <p:nvPr>
            <p:ph type="dt" sz="half" idx="10"/>
          </p:nvPr>
        </p:nvSpPr>
        <p:spPr/>
        <p:txBody>
          <a:bodyPr/>
          <a:lstStyle>
            <a:lvl1pPr>
              <a:defRPr/>
            </a:lvl1pPr>
          </a:lstStyle>
          <a:p>
            <a:endParaRPr lang="en-IN"/>
          </a:p>
        </p:txBody>
      </p:sp>
      <p:sp>
        <p:nvSpPr>
          <p:cNvPr id="5" name="Footer Placeholder 4">
            <a:extLst>
              <a:ext uri="{FF2B5EF4-FFF2-40B4-BE49-F238E27FC236}">
                <a16:creationId xmlns:a16="http://schemas.microsoft.com/office/drawing/2014/main" id="{8BDC2AA9-FDF5-5066-EB0D-E8C6459E6B84}"/>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CC71AC08-C2F0-D517-861C-845E1231B8C4}"/>
              </a:ext>
            </a:extLst>
          </p:cNvPr>
          <p:cNvSpPr>
            <a:spLocks noGrp="1"/>
          </p:cNvSpPr>
          <p:nvPr>
            <p:ph type="sldNum" sz="quarter" idx="12"/>
          </p:nvPr>
        </p:nvSpPr>
        <p:spPr/>
        <p:txBody>
          <a:bodyPr/>
          <a:lstStyle>
            <a:lvl1pPr>
              <a:defRPr/>
            </a:lvl1pPr>
          </a:lstStyle>
          <a:p>
            <a:pPr marL="0" lvl="0" indent="0" algn="r" rtl="0">
              <a:spcBef>
                <a:spcPts val="0"/>
              </a:spcBef>
              <a:spcAft>
                <a:spcPts val="0"/>
              </a:spcAft>
              <a:buNone/>
            </a:pPr>
            <a:fld id="{00000000-1234-1234-1234-123412341234}" type="slidenum">
              <a:rPr lang="en-US" smtClean="0"/>
              <a:t>‹#›</a:t>
            </a:fld>
            <a:endParaRPr lang="en-US" sz="1400">
              <a:solidFill>
                <a:srgbClr val="000000"/>
              </a:solidFill>
              <a:latin typeface="Arial"/>
              <a:ea typeface="Arial"/>
              <a:cs typeface="Arial"/>
              <a:sym typeface="Arial"/>
            </a:endParaRPr>
          </a:p>
        </p:txBody>
      </p:sp>
    </p:spTree>
    <p:extLst>
      <p:ext uri="{BB962C8B-B14F-4D97-AF65-F5344CB8AC3E}">
        <p14:creationId xmlns:p14="http://schemas.microsoft.com/office/powerpoint/2010/main" val="3882368315"/>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2040" y="2977208"/>
            <a:ext cx="6997915" cy="2013467"/>
          </a:xfrm>
        </p:spPr>
        <p:txBody>
          <a:bodyPr anchor="b"/>
          <a:lstStyle>
            <a:lvl1pPr algn="l">
              <a:defRPr sz="4409" b="0" cap="none"/>
            </a:lvl1pPr>
          </a:lstStyle>
          <a:p>
            <a:r>
              <a:rPr lang="en-US"/>
              <a:t>Click to edit Master title style</a:t>
            </a:r>
            <a:endParaRPr lang="en-US" dirty="0"/>
          </a:p>
        </p:txBody>
      </p:sp>
      <p:sp>
        <p:nvSpPr>
          <p:cNvPr id="3" name="Text Placeholder 2"/>
          <p:cNvSpPr>
            <a:spLocks noGrp="1"/>
          </p:cNvSpPr>
          <p:nvPr>
            <p:ph type="body" idx="1"/>
          </p:nvPr>
        </p:nvSpPr>
        <p:spPr>
          <a:xfrm>
            <a:off x="672040" y="4990673"/>
            <a:ext cx="6997915" cy="948432"/>
          </a:xfrm>
        </p:spPr>
        <p:txBody>
          <a:bodyPr/>
          <a:lstStyle>
            <a:lvl1pPr marL="0" indent="0" algn="l">
              <a:buNone/>
              <a:defRPr sz="2205">
                <a:solidFill>
                  <a:schemeClr val="tx1">
                    <a:lumMod val="50000"/>
                    <a:lumOff val="50000"/>
                  </a:schemeClr>
                </a:solidFill>
              </a:defRPr>
            </a:lvl1pPr>
            <a:lvl2pPr marL="503972" indent="0">
              <a:buNone/>
              <a:defRPr sz="1984">
                <a:solidFill>
                  <a:schemeClr val="tx1">
                    <a:tint val="75000"/>
                  </a:schemeClr>
                </a:solidFill>
              </a:defRPr>
            </a:lvl2pPr>
            <a:lvl3pPr marL="1007943" indent="0">
              <a:buNone/>
              <a:defRPr sz="1764">
                <a:solidFill>
                  <a:schemeClr val="tx1">
                    <a:tint val="75000"/>
                  </a:schemeClr>
                </a:solidFill>
              </a:defRPr>
            </a:lvl3pPr>
            <a:lvl4pPr marL="1511915" indent="0">
              <a:buNone/>
              <a:defRPr sz="1543">
                <a:solidFill>
                  <a:schemeClr val="tx1">
                    <a:tint val="75000"/>
                  </a:schemeClr>
                </a:solidFill>
              </a:defRPr>
            </a:lvl4pPr>
            <a:lvl5pPr marL="2015886" indent="0">
              <a:buNone/>
              <a:defRPr sz="1543">
                <a:solidFill>
                  <a:schemeClr val="tx1">
                    <a:tint val="75000"/>
                  </a:schemeClr>
                </a:solidFill>
              </a:defRPr>
            </a:lvl5pPr>
            <a:lvl6pPr marL="2519858" indent="0">
              <a:buNone/>
              <a:defRPr sz="1543">
                <a:solidFill>
                  <a:schemeClr val="tx1">
                    <a:tint val="75000"/>
                  </a:schemeClr>
                </a:solidFill>
              </a:defRPr>
            </a:lvl6pPr>
            <a:lvl7pPr marL="3023829" indent="0">
              <a:buNone/>
              <a:defRPr sz="1543">
                <a:solidFill>
                  <a:schemeClr val="tx1">
                    <a:tint val="75000"/>
                  </a:schemeClr>
                </a:solidFill>
              </a:defRPr>
            </a:lvl7pPr>
            <a:lvl8pPr marL="3527801" indent="0">
              <a:buNone/>
              <a:defRPr sz="1543">
                <a:solidFill>
                  <a:schemeClr val="tx1">
                    <a:tint val="75000"/>
                  </a:schemeClr>
                </a:solidFill>
              </a:defRPr>
            </a:lvl8pPr>
            <a:lvl9pPr marL="4031772" indent="0">
              <a:buNone/>
              <a:defRPr sz="1543">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1C6D42F-E704-490B-8D90-42C019F48EAC}"/>
              </a:ext>
            </a:extLst>
          </p:cNvPr>
          <p:cNvSpPr>
            <a:spLocks noGrp="1"/>
          </p:cNvSpPr>
          <p:nvPr>
            <p:ph type="dt" sz="half" idx="10"/>
          </p:nvPr>
        </p:nvSpPr>
        <p:spPr/>
        <p:txBody>
          <a:bodyPr/>
          <a:lstStyle>
            <a:lvl1pPr>
              <a:defRPr/>
            </a:lvl1pPr>
          </a:lstStyle>
          <a:p>
            <a:endParaRPr lang="en-IN"/>
          </a:p>
        </p:txBody>
      </p:sp>
      <p:sp>
        <p:nvSpPr>
          <p:cNvPr id="5" name="Footer Placeholder 4">
            <a:extLst>
              <a:ext uri="{FF2B5EF4-FFF2-40B4-BE49-F238E27FC236}">
                <a16:creationId xmlns:a16="http://schemas.microsoft.com/office/drawing/2014/main" id="{A4798E04-2916-2EFE-B969-F5804FD13375}"/>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687871C6-D117-14D4-5D28-229FAF9A06A2}"/>
              </a:ext>
            </a:extLst>
          </p:cNvPr>
          <p:cNvSpPr>
            <a:spLocks noGrp="1"/>
          </p:cNvSpPr>
          <p:nvPr>
            <p:ph type="sldNum" sz="quarter" idx="12"/>
          </p:nvPr>
        </p:nvSpPr>
        <p:spPr/>
        <p:txBody>
          <a:bodyPr/>
          <a:lstStyle>
            <a:lvl1pPr>
              <a:defRPr/>
            </a:lvl1pPr>
          </a:lstStyle>
          <a:p>
            <a:pPr marL="0" lvl="0" indent="0" algn="r" rtl="0">
              <a:spcBef>
                <a:spcPts val="0"/>
              </a:spcBef>
              <a:spcAft>
                <a:spcPts val="0"/>
              </a:spcAft>
              <a:buNone/>
            </a:pPr>
            <a:fld id="{00000000-1234-1234-1234-123412341234}" type="slidenum">
              <a:rPr lang="en-US" smtClean="0"/>
              <a:t>‹#›</a:t>
            </a:fld>
            <a:endParaRPr lang="en-US" sz="1400">
              <a:solidFill>
                <a:srgbClr val="000000"/>
              </a:solidFill>
              <a:latin typeface="Arial"/>
              <a:ea typeface="Arial"/>
              <a:cs typeface="Arial"/>
              <a:sym typeface="Arial"/>
            </a:endParaRPr>
          </a:p>
        </p:txBody>
      </p:sp>
    </p:spTree>
    <p:extLst>
      <p:ext uri="{BB962C8B-B14F-4D97-AF65-F5344CB8AC3E}">
        <p14:creationId xmlns:p14="http://schemas.microsoft.com/office/powerpoint/2010/main" val="1988817282"/>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72042" y="671971"/>
            <a:ext cx="6997914" cy="145593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72042" y="2381649"/>
            <a:ext cx="3404426" cy="4277832"/>
          </a:xfrm>
        </p:spPr>
        <p:txBody>
          <a:bodyPr/>
          <a:lstStyle>
            <a:lvl1pPr>
              <a:defRPr sz="1984"/>
            </a:lvl1pPr>
            <a:lvl2pPr>
              <a:defRPr sz="1764"/>
            </a:lvl2pPr>
            <a:lvl3pPr>
              <a:defRPr sz="1543"/>
            </a:lvl3pPr>
            <a:lvl4pPr>
              <a:defRPr sz="1323"/>
            </a:lvl4pPr>
            <a:lvl5pPr>
              <a:defRPr sz="1323"/>
            </a:lvl5pPr>
            <a:lvl6pPr>
              <a:defRPr sz="1323"/>
            </a:lvl6pPr>
            <a:lvl7pPr>
              <a:defRPr sz="1323"/>
            </a:lvl7pPr>
            <a:lvl8pPr>
              <a:defRPr sz="1323"/>
            </a:lvl8pPr>
            <a:lvl9pPr>
              <a:defRPr sz="132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265529" y="2381651"/>
            <a:ext cx="3404427" cy="4277834"/>
          </a:xfrm>
        </p:spPr>
        <p:txBody>
          <a:bodyPr/>
          <a:lstStyle>
            <a:lvl1pPr>
              <a:defRPr sz="1984"/>
            </a:lvl1pPr>
            <a:lvl2pPr>
              <a:defRPr sz="1764"/>
            </a:lvl2pPr>
            <a:lvl3pPr>
              <a:defRPr sz="1543"/>
            </a:lvl3pPr>
            <a:lvl4pPr>
              <a:defRPr sz="1323"/>
            </a:lvl4pPr>
            <a:lvl5pPr>
              <a:defRPr sz="1323"/>
            </a:lvl5pPr>
            <a:lvl6pPr>
              <a:defRPr sz="1323"/>
            </a:lvl6pPr>
            <a:lvl7pPr>
              <a:defRPr sz="1323"/>
            </a:lvl7pPr>
            <a:lvl8pPr>
              <a:defRPr sz="1323"/>
            </a:lvl8pPr>
            <a:lvl9pPr>
              <a:defRPr sz="132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a:extLst>
              <a:ext uri="{FF2B5EF4-FFF2-40B4-BE49-F238E27FC236}">
                <a16:creationId xmlns:a16="http://schemas.microsoft.com/office/drawing/2014/main" id="{4A3D50BF-BEEE-3AC2-5074-560D7D3D1998}"/>
              </a:ext>
            </a:extLst>
          </p:cNvPr>
          <p:cNvSpPr>
            <a:spLocks noGrp="1"/>
          </p:cNvSpPr>
          <p:nvPr>
            <p:ph type="dt" sz="half" idx="10"/>
          </p:nvPr>
        </p:nvSpPr>
        <p:spPr/>
        <p:txBody>
          <a:bodyPr/>
          <a:lstStyle>
            <a:lvl1pPr>
              <a:defRPr/>
            </a:lvl1pPr>
          </a:lstStyle>
          <a:p>
            <a:endParaRPr lang="en-IN"/>
          </a:p>
        </p:txBody>
      </p:sp>
      <p:sp>
        <p:nvSpPr>
          <p:cNvPr id="6" name="Footer Placeholder 4">
            <a:extLst>
              <a:ext uri="{FF2B5EF4-FFF2-40B4-BE49-F238E27FC236}">
                <a16:creationId xmlns:a16="http://schemas.microsoft.com/office/drawing/2014/main" id="{644AFCD7-E24D-94DC-8412-A4E913B4F53B}"/>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2BA99927-4CD6-3C88-BEE9-31220515055F}"/>
              </a:ext>
            </a:extLst>
          </p:cNvPr>
          <p:cNvSpPr>
            <a:spLocks noGrp="1"/>
          </p:cNvSpPr>
          <p:nvPr>
            <p:ph type="sldNum" sz="quarter" idx="12"/>
          </p:nvPr>
        </p:nvSpPr>
        <p:spPr/>
        <p:txBody>
          <a:bodyPr/>
          <a:lstStyle>
            <a:lvl1pPr>
              <a:defRPr/>
            </a:lvl1pPr>
          </a:lstStyle>
          <a:p>
            <a:pPr marL="0" lvl="0" indent="0" algn="r" rtl="0">
              <a:spcBef>
                <a:spcPts val="0"/>
              </a:spcBef>
              <a:spcAft>
                <a:spcPts val="0"/>
              </a:spcAft>
              <a:buNone/>
            </a:pPr>
            <a:fld id="{00000000-1234-1234-1234-123412341234}" type="slidenum">
              <a:rPr lang="en-US" smtClean="0"/>
              <a:t>‹#›</a:t>
            </a:fld>
            <a:endParaRPr lang="en-US" sz="1400">
              <a:solidFill>
                <a:srgbClr val="000000"/>
              </a:solidFill>
              <a:latin typeface="Arial"/>
              <a:ea typeface="Arial"/>
              <a:cs typeface="Arial"/>
              <a:sym typeface="Arial"/>
            </a:endParaRPr>
          </a:p>
        </p:txBody>
      </p:sp>
    </p:spTree>
    <p:extLst>
      <p:ext uri="{BB962C8B-B14F-4D97-AF65-F5344CB8AC3E}">
        <p14:creationId xmlns:p14="http://schemas.microsoft.com/office/powerpoint/2010/main" val="1884487034"/>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72041" y="671971"/>
            <a:ext cx="6997913" cy="1455937"/>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2041" y="2382084"/>
            <a:ext cx="3407251" cy="635222"/>
          </a:xfrm>
        </p:spPr>
        <p:txBody>
          <a:bodyPr anchor="b">
            <a:noAutofit/>
          </a:bodyPr>
          <a:lstStyle>
            <a:lvl1pPr marL="0" indent="0">
              <a:buNone/>
              <a:defRPr sz="2646" b="0"/>
            </a:lvl1pPr>
            <a:lvl2pPr marL="503972" indent="0">
              <a:buNone/>
              <a:defRPr sz="2205" b="1"/>
            </a:lvl2pPr>
            <a:lvl3pPr marL="1007943" indent="0">
              <a:buNone/>
              <a:defRPr sz="1984" b="1"/>
            </a:lvl3pPr>
            <a:lvl4pPr marL="1511915" indent="0">
              <a:buNone/>
              <a:defRPr sz="1764" b="1"/>
            </a:lvl4pPr>
            <a:lvl5pPr marL="2015886" indent="0">
              <a:buNone/>
              <a:defRPr sz="1764" b="1"/>
            </a:lvl5pPr>
            <a:lvl6pPr marL="2519858" indent="0">
              <a:buNone/>
              <a:defRPr sz="1764" b="1"/>
            </a:lvl6pPr>
            <a:lvl7pPr marL="3023829" indent="0">
              <a:buNone/>
              <a:defRPr sz="1764" b="1"/>
            </a:lvl7pPr>
            <a:lvl8pPr marL="3527801" indent="0">
              <a:buNone/>
              <a:defRPr sz="1764" b="1"/>
            </a:lvl8pPr>
            <a:lvl9pPr marL="4031772" indent="0">
              <a:buNone/>
              <a:defRPr sz="1764" b="1"/>
            </a:lvl9pPr>
          </a:lstStyle>
          <a:p>
            <a:pPr lvl="0"/>
            <a:r>
              <a:rPr lang="en-US"/>
              <a:t>Click to edit Master text styles</a:t>
            </a:r>
          </a:p>
        </p:txBody>
      </p:sp>
      <p:sp>
        <p:nvSpPr>
          <p:cNvPr id="4" name="Content Placeholder 3"/>
          <p:cNvSpPr>
            <a:spLocks noGrp="1"/>
          </p:cNvSpPr>
          <p:nvPr>
            <p:ph sz="half" idx="2"/>
          </p:nvPr>
        </p:nvSpPr>
        <p:spPr>
          <a:xfrm>
            <a:off x="672041" y="3017307"/>
            <a:ext cx="3407251" cy="36421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262702" y="2382084"/>
            <a:ext cx="3407251" cy="635222"/>
          </a:xfrm>
        </p:spPr>
        <p:txBody>
          <a:bodyPr anchor="b">
            <a:noAutofit/>
          </a:bodyPr>
          <a:lstStyle>
            <a:lvl1pPr marL="0" indent="0">
              <a:buNone/>
              <a:defRPr sz="2646" b="0"/>
            </a:lvl1pPr>
            <a:lvl2pPr marL="503972" indent="0">
              <a:buNone/>
              <a:defRPr sz="2205" b="1"/>
            </a:lvl2pPr>
            <a:lvl3pPr marL="1007943" indent="0">
              <a:buNone/>
              <a:defRPr sz="1984" b="1"/>
            </a:lvl3pPr>
            <a:lvl4pPr marL="1511915" indent="0">
              <a:buNone/>
              <a:defRPr sz="1764" b="1"/>
            </a:lvl4pPr>
            <a:lvl5pPr marL="2015886" indent="0">
              <a:buNone/>
              <a:defRPr sz="1764" b="1"/>
            </a:lvl5pPr>
            <a:lvl6pPr marL="2519858" indent="0">
              <a:buNone/>
              <a:defRPr sz="1764" b="1"/>
            </a:lvl6pPr>
            <a:lvl7pPr marL="3023829" indent="0">
              <a:buNone/>
              <a:defRPr sz="1764" b="1"/>
            </a:lvl7pPr>
            <a:lvl8pPr marL="3527801" indent="0">
              <a:buNone/>
              <a:defRPr sz="1764" b="1"/>
            </a:lvl8pPr>
            <a:lvl9pPr marL="4031772" indent="0">
              <a:buNone/>
              <a:defRPr sz="1764" b="1"/>
            </a:lvl9pPr>
          </a:lstStyle>
          <a:p>
            <a:pPr lvl="0"/>
            <a:r>
              <a:rPr lang="en-US"/>
              <a:t>Click to edit Master text styles</a:t>
            </a:r>
          </a:p>
        </p:txBody>
      </p:sp>
      <p:sp>
        <p:nvSpPr>
          <p:cNvPr id="6" name="Content Placeholder 5"/>
          <p:cNvSpPr>
            <a:spLocks noGrp="1"/>
          </p:cNvSpPr>
          <p:nvPr>
            <p:ph sz="quarter" idx="4"/>
          </p:nvPr>
        </p:nvSpPr>
        <p:spPr>
          <a:xfrm>
            <a:off x="4262702" y="3017307"/>
            <a:ext cx="3407251" cy="36421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a:extLst>
              <a:ext uri="{FF2B5EF4-FFF2-40B4-BE49-F238E27FC236}">
                <a16:creationId xmlns:a16="http://schemas.microsoft.com/office/drawing/2014/main" id="{370C96A9-3D38-1C45-9F5E-D95608F1FDAA}"/>
              </a:ext>
            </a:extLst>
          </p:cNvPr>
          <p:cNvSpPr>
            <a:spLocks noGrp="1"/>
          </p:cNvSpPr>
          <p:nvPr>
            <p:ph type="dt" sz="half" idx="10"/>
          </p:nvPr>
        </p:nvSpPr>
        <p:spPr/>
        <p:txBody>
          <a:bodyPr/>
          <a:lstStyle>
            <a:lvl1pPr>
              <a:defRPr/>
            </a:lvl1pPr>
          </a:lstStyle>
          <a:p>
            <a:endParaRPr lang="en-IN"/>
          </a:p>
        </p:txBody>
      </p:sp>
      <p:sp>
        <p:nvSpPr>
          <p:cNvPr id="8" name="Footer Placeholder 4">
            <a:extLst>
              <a:ext uri="{FF2B5EF4-FFF2-40B4-BE49-F238E27FC236}">
                <a16:creationId xmlns:a16="http://schemas.microsoft.com/office/drawing/2014/main" id="{959A6A20-F30B-6E1A-6220-DDB7C4B4BCD1}"/>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6D3FAF97-F461-5655-F8DD-59614BEEEA70}"/>
              </a:ext>
            </a:extLst>
          </p:cNvPr>
          <p:cNvSpPr>
            <a:spLocks noGrp="1"/>
          </p:cNvSpPr>
          <p:nvPr>
            <p:ph type="sldNum" sz="quarter" idx="12"/>
          </p:nvPr>
        </p:nvSpPr>
        <p:spPr/>
        <p:txBody>
          <a:bodyPr/>
          <a:lstStyle>
            <a:lvl1pPr>
              <a:defRPr/>
            </a:lvl1pPr>
          </a:lstStyle>
          <a:p>
            <a:pPr marL="0" lvl="0" indent="0" algn="r" rtl="0">
              <a:spcBef>
                <a:spcPts val="0"/>
              </a:spcBef>
              <a:spcAft>
                <a:spcPts val="0"/>
              </a:spcAft>
              <a:buNone/>
            </a:pPr>
            <a:fld id="{00000000-1234-1234-1234-123412341234}" type="slidenum">
              <a:rPr lang="en-US" smtClean="0"/>
              <a:t>‹#›</a:t>
            </a:fld>
            <a:endParaRPr lang="en-US" sz="1400">
              <a:solidFill>
                <a:srgbClr val="000000"/>
              </a:solidFill>
              <a:latin typeface="Arial"/>
              <a:ea typeface="Arial"/>
              <a:cs typeface="Arial"/>
              <a:sym typeface="Arial"/>
            </a:endParaRPr>
          </a:p>
        </p:txBody>
      </p:sp>
    </p:spTree>
    <p:extLst>
      <p:ext uri="{BB962C8B-B14F-4D97-AF65-F5344CB8AC3E}">
        <p14:creationId xmlns:p14="http://schemas.microsoft.com/office/powerpoint/2010/main" val="3871886456"/>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2041" y="671971"/>
            <a:ext cx="6997914" cy="1455937"/>
          </a:xfrm>
        </p:spPr>
        <p:txBody>
          <a:bodyPr/>
          <a:lstStyle/>
          <a:p>
            <a:r>
              <a:rPr lang="en-US"/>
              <a:t>Click to edit Master title style</a:t>
            </a:r>
            <a:endParaRPr lang="en-US" dirty="0"/>
          </a:p>
        </p:txBody>
      </p:sp>
      <p:sp>
        <p:nvSpPr>
          <p:cNvPr id="3" name="Date Placeholder 3">
            <a:extLst>
              <a:ext uri="{FF2B5EF4-FFF2-40B4-BE49-F238E27FC236}">
                <a16:creationId xmlns:a16="http://schemas.microsoft.com/office/drawing/2014/main" id="{9B06DC5F-C469-987E-F724-24B0D00FD64B}"/>
              </a:ext>
            </a:extLst>
          </p:cNvPr>
          <p:cNvSpPr>
            <a:spLocks noGrp="1"/>
          </p:cNvSpPr>
          <p:nvPr>
            <p:ph type="dt" sz="half" idx="10"/>
          </p:nvPr>
        </p:nvSpPr>
        <p:spPr/>
        <p:txBody>
          <a:bodyPr/>
          <a:lstStyle>
            <a:lvl1pPr>
              <a:defRPr/>
            </a:lvl1pPr>
          </a:lstStyle>
          <a:p>
            <a:endParaRPr lang="en-IN"/>
          </a:p>
        </p:txBody>
      </p:sp>
      <p:sp>
        <p:nvSpPr>
          <p:cNvPr id="4" name="Footer Placeholder 4">
            <a:extLst>
              <a:ext uri="{FF2B5EF4-FFF2-40B4-BE49-F238E27FC236}">
                <a16:creationId xmlns:a16="http://schemas.microsoft.com/office/drawing/2014/main" id="{2C3CEE76-929B-42CF-BAB7-5ED276BF9D16}"/>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08A5D3A8-EFC9-0D26-7411-D7B50AB54B25}"/>
              </a:ext>
            </a:extLst>
          </p:cNvPr>
          <p:cNvSpPr>
            <a:spLocks noGrp="1"/>
          </p:cNvSpPr>
          <p:nvPr>
            <p:ph type="sldNum" sz="quarter" idx="12"/>
          </p:nvPr>
        </p:nvSpPr>
        <p:spPr/>
        <p:txBody>
          <a:bodyPr/>
          <a:lstStyle>
            <a:lvl1pPr>
              <a:defRPr/>
            </a:lvl1pPr>
          </a:lstStyle>
          <a:p>
            <a:pPr marL="0" lvl="0" indent="0" algn="r" rtl="0">
              <a:spcBef>
                <a:spcPts val="0"/>
              </a:spcBef>
              <a:spcAft>
                <a:spcPts val="0"/>
              </a:spcAft>
              <a:buNone/>
            </a:pPr>
            <a:fld id="{00000000-1234-1234-1234-123412341234}" type="slidenum">
              <a:rPr lang="en-US" smtClean="0"/>
              <a:t>‹#›</a:t>
            </a:fld>
            <a:endParaRPr lang="en-US" sz="1400">
              <a:solidFill>
                <a:srgbClr val="000000"/>
              </a:solidFill>
              <a:latin typeface="Arial"/>
              <a:ea typeface="Arial"/>
              <a:cs typeface="Arial"/>
              <a:sym typeface="Arial"/>
            </a:endParaRPr>
          </a:p>
        </p:txBody>
      </p:sp>
    </p:spTree>
    <p:extLst>
      <p:ext uri="{BB962C8B-B14F-4D97-AF65-F5344CB8AC3E}">
        <p14:creationId xmlns:p14="http://schemas.microsoft.com/office/powerpoint/2010/main" val="490260371"/>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39A04B7B-7ED3-1D4A-D078-09441C4E80E7}"/>
              </a:ext>
            </a:extLst>
          </p:cNvPr>
          <p:cNvSpPr>
            <a:spLocks noGrp="1"/>
          </p:cNvSpPr>
          <p:nvPr>
            <p:ph type="dt" sz="half" idx="10"/>
          </p:nvPr>
        </p:nvSpPr>
        <p:spPr/>
        <p:txBody>
          <a:bodyPr/>
          <a:lstStyle>
            <a:lvl1pPr>
              <a:defRPr/>
            </a:lvl1pPr>
          </a:lstStyle>
          <a:p>
            <a:endParaRPr lang="en-IN"/>
          </a:p>
        </p:txBody>
      </p:sp>
      <p:sp>
        <p:nvSpPr>
          <p:cNvPr id="3" name="Footer Placeholder 4">
            <a:extLst>
              <a:ext uri="{FF2B5EF4-FFF2-40B4-BE49-F238E27FC236}">
                <a16:creationId xmlns:a16="http://schemas.microsoft.com/office/drawing/2014/main" id="{75E41A62-B0DF-9022-7B35-CCCB80ED7B83}"/>
              </a:ext>
            </a:extLst>
          </p:cNvPr>
          <p:cNvSpPr>
            <a:spLocks noGrp="1"/>
          </p:cNvSpPr>
          <p:nvPr>
            <p:ph type="ftr" sz="quarter" idx="11"/>
          </p:nvPr>
        </p:nvSpPr>
        <p:spPr/>
        <p:txBody>
          <a:bodyPr/>
          <a:lstStyle>
            <a:lvl1pPr>
              <a:defRPr/>
            </a:lvl1pPr>
          </a:lstStyle>
          <a:p>
            <a:endParaRPr lang="en-IN"/>
          </a:p>
        </p:txBody>
      </p:sp>
      <p:sp>
        <p:nvSpPr>
          <p:cNvPr id="4" name="Slide Number Placeholder 5">
            <a:extLst>
              <a:ext uri="{FF2B5EF4-FFF2-40B4-BE49-F238E27FC236}">
                <a16:creationId xmlns:a16="http://schemas.microsoft.com/office/drawing/2014/main" id="{0EFDC373-DC63-D1CC-08F5-4C521A913BC7}"/>
              </a:ext>
            </a:extLst>
          </p:cNvPr>
          <p:cNvSpPr>
            <a:spLocks noGrp="1"/>
          </p:cNvSpPr>
          <p:nvPr>
            <p:ph type="sldNum" sz="quarter" idx="12"/>
          </p:nvPr>
        </p:nvSpPr>
        <p:spPr/>
        <p:txBody>
          <a:bodyPr/>
          <a:lstStyle>
            <a:lvl1pPr>
              <a:defRPr/>
            </a:lvl1p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5366153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2041" y="1651933"/>
            <a:ext cx="3075982" cy="1409272"/>
          </a:xfrm>
        </p:spPr>
        <p:txBody>
          <a:bodyPr anchor="b"/>
          <a:lstStyle>
            <a:lvl1pPr>
              <a:defRPr sz="2205"/>
            </a:lvl1pPr>
          </a:lstStyle>
          <a:p>
            <a:r>
              <a:rPr lang="en-US"/>
              <a:t>Click to edit Master title style</a:t>
            </a:r>
            <a:endParaRPr lang="en-US" dirty="0"/>
          </a:p>
        </p:txBody>
      </p:sp>
      <p:sp>
        <p:nvSpPr>
          <p:cNvPr id="3" name="Content Placeholder 2"/>
          <p:cNvSpPr>
            <a:spLocks noGrp="1"/>
          </p:cNvSpPr>
          <p:nvPr>
            <p:ph idx="1"/>
          </p:nvPr>
        </p:nvSpPr>
        <p:spPr>
          <a:xfrm>
            <a:off x="3937083" y="567610"/>
            <a:ext cx="3732871" cy="60918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2041" y="3061205"/>
            <a:ext cx="3075982" cy="2848876"/>
          </a:xfrm>
        </p:spPr>
        <p:txBody>
          <a:bodyPr/>
          <a:lstStyle>
            <a:lvl1pPr marL="0" indent="0">
              <a:buNone/>
              <a:defRPr sz="1543"/>
            </a:lvl1pPr>
            <a:lvl2pPr marL="377979" indent="0">
              <a:buNone/>
              <a:defRPr sz="1157"/>
            </a:lvl2pPr>
            <a:lvl3pPr marL="755957" indent="0">
              <a:buNone/>
              <a:defRPr sz="992"/>
            </a:lvl3pPr>
            <a:lvl4pPr marL="1133936" indent="0">
              <a:buNone/>
              <a:defRPr sz="827"/>
            </a:lvl4pPr>
            <a:lvl5pPr marL="1511915" indent="0">
              <a:buNone/>
              <a:defRPr sz="827"/>
            </a:lvl5pPr>
            <a:lvl6pPr marL="1889893" indent="0">
              <a:buNone/>
              <a:defRPr sz="827"/>
            </a:lvl6pPr>
            <a:lvl7pPr marL="2267872" indent="0">
              <a:buNone/>
              <a:defRPr sz="827"/>
            </a:lvl7pPr>
            <a:lvl8pPr marL="2645851" indent="0">
              <a:buNone/>
              <a:defRPr sz="827"/>
            </a:lvl8pPr>
            <a:lvl9pPr marL="3023829" indent="0">
              <a:buNone/>
              <a:defRPr sz="827"/>
            </a:lvl9pPr>
          </a:lstStyle>
          <a:p>
            <a:pPr lvl="0"/>
            <a:r>
              <a:rPr lang="en-US"/>
              <a:t>Click to edit Master text styles</a:t>
            </a:r>
          </a:p>
        </p:txBody>
      </p:sp>
      <p:sp>
        <p:nvSpPr>
          <p:cNvPr id="5" name="Date Placeholder 3">
            <a:extLst>
              <a:ext uri="{FF2B5EF4-FFF2-40B4-BE49-F238E27FC236}">
                <a16:creationId xmlns:a16="http://schemas.microsoft.com/office/drawing/2014/main" id="{7B1D9019-C59C-8785-4381-4D4F0CD655E1}"/>
              </a:ext>
            </a:extLst>
          </p:cNvPr>
          <p:cNvSpPr>
            <a:spLocks noGrp="1"/>
          </p:cNvSpPr>
          <p:nvPr>
            <p:ph type="dt" sz="half" idx="10"/>
          </p:nvPr>
        </p:nvSpPr>
        <p:spPr/>
        <p:txBody>
          <a:bodyPr/>
          <a:lstStyle>
            <a:lvl1pPr>
              <a:defRPr/>
            </a:lvl1pPr>
          </a:lstStyle>
          <a:p>
            <a:endParaRPr lang="en-IN"/>
          </a:p>
        </p:txBody>
      </p:sp>
      <p:sp>
        <p:nvSpPr>
          <p:cNvPr id="6" name="Footer Placeholder 4">
            <a:extLst>
              <a:ext uri="{FF2B5EF4-FFF2-40B4-BE49-F238E27FC236}">
                <a16:creationId xmlns:a16="http://schemas.microsoft.com/office/drawing/2014/main" id="{27430C20-F9A1-B20F-8471-0BF13F209CE0}"/>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2F6E3776-75DB-6CF5-FE22-F14AF782AFCC}"/>
              </a:ext>
            </a:extLst>
          </p:cNvPr>
          <p:cNvSpPr>
            <a:spLocks noGrp="1"/>
          </p:cNvSpPr>
          <p:nvPr>
            <p:ph type="sldNum" sz="quarter" idx="12"/>
          </p:nvPr>
        </p:nvSpPr>
        <p:spPr/>
        <p:txBody>
          <a:bodyPr/>
          <a:lstStyle>
            <a:lvl1pPr>
              <a:defRPr/>
            </a:lvl1pPr>
          </a:lstStyle>
          <a:p>
            <a:pPr marL="0" lvl="0" indent="0" algn="r" rtl="0">
              <a:spcBef>
                <a:spcPts val="0"/>
              </a:spcBef>
              <a:spcAft>
                <a:spcPts val="0"/>
              </a:spcAft>
              <a:buNone/>
            </a:pPr>
            <a:fld id="{00000000-1234-1234-1234-123412341234}" type="slidenum">
              <a:rPr lang="en-US" smtClean="0"/>
              <a:t>‹#›</a:t>
            </a:fld>
            <a:endParaRPr lang="en-US" sz="1400">
              <a:solidFill>
                <a:srgbClr val="000000"/>
              </a:solidFill>
              <a:latin typeface="Arial"/>
              <a:ea typeface="Arial"/>
              <a:cs typeface="Arial"/>
              <a:sym typeface="Arial"/>
            </a:endParaRPr>
          </a:p>
        </p:txBody>
      </p:sp>
    </p:spTree>
    <p:extLst>
      <p:ext uri="{BB962C8B-B14F-4D97-AF65-F5344CB8AC3E}">
        <p14:creationId xmlns:p14="http://schemas.microsoft.com/office/powerpoint/2010/main" val="3655845052"/>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2041" y="5291772"/>
            <a:ext cx="6997914" cy="624724"/>
          </a:xfrm>
        </p:spPr>
        <p:txBody>
          <a:bodyPr anchor="b"/>
          <a:lstStyle>
            <a:lvl1pPr algn="l">
              <a:defRPr sz="2646"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2041" y="671971"/>
            <a:ext cx="6997914" cy="4239192"/>
          </a:xfrm>
        </p:spPr>
        <p:txBody>
          <a:bodyPr rtlCol="0">
            <a:normAutofit/>
          </a:bodyPr>
          <a:lstStyle>
            <a:lvl1pPr marL="0" indent="0" algn="ctr">
              <a:buNone/>
              <a:defRPr sz="1764"/>
            </a:lvl1pPr>
            <a:lvl2pPr marL="503972" indent="0">
              <a:buNone/>
              <a:defRPr sz="1764"/>
            </a:lvl2pPr>
            <a:lvl3pPr marL="1007943" indent="0">
              <a:buNone/>
              <a:defRPr sz="1764"/>
            </a:lvl3pPr>
            <a:lvl4pPr marL="1511915" indent="0">
              <a:buNone/>
              <a:defRPr sz="1764"/>
            </a:lvl4pPr>
            <a:lvl5pPr marL="2015886" indent="0">
              <a:buNone/>
              <a:defRPr sz="1764"/>
            </a:lvl5pPr>
            <a:lvl6pPr marL="2519858" indent="0">
              <a:buNone/>
              <a:defRPr sz="1764"/>
            </a:lvl6pPr>
            <a:lvl7pPr marL="3023829" indent="0">
              <a:buNone/>
              <a:defRPr sz="1764"/>
            </a:lvl7pPr>
            <a:lvl8pPr marL="3527801" indent="0">
              <a:buNone/>
              <a:defRPr sz="1764"/>
            </a:lvl8pPr>
            <a:lvl9pPr marL="4031772" indent="0">
              <a:buNone/>
              <a:defRPr sz="1764"/>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672041" y="5916496"/>
            <a:ext cx="6997914" cy="742987"/>
          </a:xfrm>
        </p:spPr>
        <p:txBody>
          <a:bodyPr/>
          <a:lstStyle>
            <a:lvl1pPr marL="0" indent="0">
              <a:buNone/>
              <a:defRPr sz="1323"/>
            </a:lvl1pPr>
            <a:lvl2pPr marL="503972" indent="0">
              <a:buNone/>
              <a:defRPr sz="1323"/>
            </a:lvl2pPr>
            <a:lvl3pPr marL="1007943" indent="0">
              <a:buNone/>
              <a:defRPr sz="1102"/>
            </a:lvl3pPr>
            <a:lvl4pPr marL="1511915" indent="0">
              <a:buNone/>
              <a:defRPr sz="992"/>
            </a:lvl4pPr>
            <a:lvl5pPr marL="2015886" indent="0">
              <a:buNone/>
              <a:defRPr sz="992"/>
            </a:lvl5pPr>
            <a:lvl6pPr marL="2519858" indent="0">
              <a:buNone/>
              <a:defRPr sz="992"/>
            </a:lvl6pPr>
            <a:lvl7pPr marL="3023829" indent="0">
              <a:buNone/>
              <a:defRPr sz="992"/>
            </a:lvl7pPr>
            <a:lvl8pPr marL="3527801" indent="0">
              <a:buNone/>
              <a:defRPr sz="992"/>
            </a:lvl8pPr>
            <a:lvl9pPr marL="4031772" indent="0">
              <a:buNone/>
              <a:defRPr sz="992"/>
            </a:lvl9pPr>
          </a:lstStyle>
          <a:p>
            <a:pPr lvl="0"/>
            <a:r>
              <a:rPr lang="en-US"/>
              <a:t>Click to edit Master text styles</a:t>
            </a:r>
          </a:p>
        </p:txBody>
      </p:sp>
      <p:sp>
        <p:nvSpPr>
          <p:cNvPr id="5" name="Date Placeholder 3">
            <a:extLst>
              <a:ext uri="{FF2B5EF4-FFF2-40B4-BE49-F238E27FC236}">
                <a16:creationId xmlns:a16="http://schemas.microsoft.com/office/drawing/2014/main" id="{8F07D58B-C8DA-4F38-D8EE-C88726AB28AD}"/>
              </a:ext>
            </a:extLst>
          </p:cNvPr>
          <p:cNvSpPr>
            <a:spLocks noGrp="1"/>
          </p:cNvSpPr>
          <p:nvPr>
            <p:ph type="dt" sz="half" idx="10"/>
          </p:nvPr>
        </p:nvSpPr>
        <p:spPr/>
        <p:txBody>
          <a:bodyPr/>
          <a:lstStyle>
            <a:lvl1pPr>
              <a:defRPr/>
            </a:lvl1pPr>
          </a:lstStyle>
          <a:p>
            <a:endParaRPr lang="en-IN"/>
          </a:p>
        </p:txBody>
      </p:sp>
      <p:sp>
        <p:nvSpPr>
          <p:cNvPr id="6" name="Footer Placeholder 4">
            <a:extLst>
              <a:ext uri="{FF2B5EF4-FFF2-40B4-BE49-F238E27FC236}">
                <a16:creationId xmlns:a16="http://schemas.microsoft.com/office/drawing/2014/main" id="{FAA38950-7B26-26EA-5875-71309A61A5AE}"/>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DADA49C7-2794-3AF1-31E8-1249EBCB7190}"/>
              </a:ext>
            </a:extLst>
          </p:cNvPr>
          <p:cNvSpPr>
            <a:spLocks noGrp="1"/>
          </p:cNvSpPr>
          <p:nvPr>
            <p:ph type="sldNum" sz="quarter" idx="12"/>
          </p:nvPr>
        </p:nvSpPr>
        <p:spPr/>
        <p:txBody>
          <a:bodyPr/>
          <a:lstStyle>
            <a:lvl1pPr>
              <a:defRPr/>
            </a:lvl1pPr>
          </a:lstStyle>
          <a:p>
            <a:pPr marL="0" lvl="0" indent="0" algn="r" rtl="0">
              <a:spcBef>
                <a:spcPts val="0"/>
              </a:spcBef>
              <a:spcAft>
                <a:spcPts val="0"/>
              </a:spcAft>
              <a:buNone/>
            </a:pPr>
            <a:fld id="{00000000-1234-1234-1234-123412341234}" type="slidenum">
              <a:rPr lang="en-US" smtClean="0"/>
              <a:t>‹#›</a:t>
            </a:fld>
            <a:endParaRPr lang="en-US" sz="1400">
              <a:solidFill>
                <a:srgbClr val="000000"/>
              </a:solidFill>
              <a:latin typeface="Arial"/>
              <a:ea typeface="Arial"/>
              <a:cs typeface="Arial"/>
              <a:sym typeface="Arial"/>
            </a:endParaRPr>
          </a:p>
        </p:txBody>
      </p:sp>
    </p:spTree>
    <p:extLst>
      <p:ext uri="{BB962C8B-B14F-4D97-AF65-F5344CB8AC3E}">
        <p14:creationId xmlns:p14="http://schemas.microsoft.com/office/powerpoint/2010/main" val="296195526"/>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1"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1"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4.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4"/>
        <p:cNvGrpSpPr/>
        <p:nvPr/>
      </p:nvGrpSpPr>
      <p:grpSpPr>
        <a:xfrm>
          <a:off x="0" y="0"/>
          <a:ext cx="0" cy="0"/>
          <a:chOff x="0" y="0"/>
          <a:chExt cx="0" cy="0"/>
        </a:xfrm>
      </p:grpSpPr>
      <p:grpSp>
        <p:nvGrpSpPr>
          <p:cNvPr id="25" name="Google Shape;25;p3"/>
          <p:cNvGrpSpPr/>
          <p:nvPr/>
        </p:nvGrpSpPr>
        <p:grpSpPr>
          <a:xfrm>
            <a:off x="5656263" y="0"/>
            <a:ext cx="4286250" cy="7620000"/>
            <a:chOff x="3563" y="0"/>
            <a:chExt cx="2700" cy="4800"/>
          </a:xfrm>
        </p:grpSpPr>
        <p:cxnSp>
          <p:nvCxnSpPr>
            <p:cNvPr id="26" name="Google Shape;26;p3"/>
            <p:cNvCxnSpPr/>
            <p:nvPr/>
          </p:nvCxnSpPr>
          <p:spPr>
            <a:xfrm rot="10800000" flipH="1">
              <a:off x="3563" y="2962"/>
              <a:ext cx="2700" cy="1800"/>
            </a:xfrm>
            <a:prstGeom prst="straightConnector1">
              <a:avLst/>
            </a:prstGeom>
            <a:noFill/>
            <a:ln w="9525" cap="rnd" cmpd="sng">
              <a:solidFill>
                <a:srgbClr val="5FCBEF">
                  <a:alpha val="69411"/>
                </a:srgbClr>
              </a:solidFill>
              <a:prstDash val="solid"/>
              <a:miter lim="800000"/>
              <a:headEnd type="none" w="sm" len="sm"/>
              <a:tailEnd type="none" w="sm" len="sm"/>
            </a:ln>
          </p:spPr>
        </p:cxnSp>
        <p:cxnSp>
          <p:nvCxnSpPr>
            <p:cNvPr id="27" name="Google Shape;27;p3"/>
            <p:cNvCxnSpPr/>
            <p:nvPr/>
          </p:nvCxnSpPr>
          <p:spPr>
            <a:xfrm>
              <a:off x="4891" y="0"/>
              <a:ext cx="900" cy="4800"/>
            </a:xfrm>
            <a:prstGeom prst="straightConnector1">
              <a:avLst/>
            </a:prstGeom>
            <a:noFill/>
            <a:ln w="9525" cap="rnd" cmpd="sng">
              <a:solidFill>
                <a:srgbClr val="5FCBEF">
                  <a:alpha val="69411"/>
                </a:srgbClr>
              </a:solidFill>
              <a:prstDash val="solid"/>
              <a:miter lim="800000"/>
              <a:headEnd type="none" w="sm" len="sm"/>
              <a:tailEnd type="none" w="sm" len="sm"/>
            </a:ln>
          </p:spPr>
        </p:cxnSp>
      </p:grpSp>
      <p:sp>
        <p:nvSpPr>
          <p:cNvPr id="28" name="Google Shape;28;p3"/>
          <p:cNvSpPr txBox="1">
            <a:spLocks noGrp="1"/>
          </p:cNvSpPr>
          <p:nvPr>
            <p:ph type="title"/>
          </p:nvPr>
        </p:nvSpPr>
        <p:spPr>
          <a:xfrm>
            <a:off x="671512" y="671512"/>
            <a:ext cx="6996000" cy="1454100"/>
          </a:xfrm>
          <a:prstGeom prst="rect">
            <a:avLst/>
          </a:prstGeom>
          <a:noFill/>
          <a:ln>
            <a:noFill/>
          </a:ln>
        </p:spPr>
        <p:txBody>
          <a:bodyPr spcFirstLastPara="1" wrap="square" lIns="90000" tIns="46800" rIns="90000" bIns="46800" anchor="t" anchorCtr="0">
            <a:noAutofit/>
          </a:bodyPr>
          <a:lstStyle>
            <a:lvl1pPr marR="0" lvl="0" algn="l" rtl="0">
              <a:lnSpc>
                <a:spcPct val="100000"/>
              </a:lnSpc>
              <a:spcBef>
                <a:spcPts val="0"/>
              </a:spcBef>
              <a:spcAft>
                <a:spcPts val="0"/>
              </a:spcAft>
              <a:buClr>
                <a:srgbClr val="000000"/>
              </a:buClr>
              <a:buSzPts val="1400"/>
              <a:buFont typeface="Arial"/>
              <a:buNone/>
              <a:defRPr sz="3900" b="0" i="0" u="none" strike="noStrike" cap="none">
                <a:solidFill>
                  <a:srgbClr val="5FCBEF"/>
                </a:solidFill>
                <a:latin typeface="Trebuchet MS"/>
                <a:ea typeface="Trebuchet MS"/>
                <a:cs typeface="Trebuchet MS"/>
                <a:sym typeface="Trebuchet MS"/>
              </a:defRPr>
            </a:lvl1pPr>
            <a:lvl2pPr marR="0" lvl="1" algn="l" rtl="0">
              <a:lnSpc>
                <a:spcPct val="100000"/>
              </a:lnSpc>
              <a:spcBef>
                <a:spcPts val="0"/>
              </a:spcBef>
              <a:spcAft>
                <a:spcPts val="0"/>
              </a:spcAft>
              <a:buClr>
                <a:srgbClr val="000000"/>
              </a:buClr>
              <a:buSzPts val="1400"/>
              <a:buFont typeface="Arial"/>
              <a:buNone/>
              <a:defRPr sz="3900" b="0" i="0" u="none" strike="noStrike" cap="none">
                <a:solidFill>
                  <a:srgbClr val="5FCBEF"/>
                </a:solidFill>
                <a:latin typeface="Trebuchet MS"/>
                <a:ea typeface="Trebuchet MS"/>
                <a:cs typeface="Trebuchet MS"/>
                <a:sym typeface="Trebuchet MS"/>
              </a:defRPr>
            </a:lvl2pPr>
            <a:lvl3pPr marR="0" lvl="2" algn="l" rtl="0">
              <a:lnSpc>
                <a:spcPct val="100000"/>
              </a:lnSpc>
              <a:spcBef>
                <a:spcPts val="0"/>
              </a:spcBef>
              <a:spcAft>
                <a:spcPts val="0"/>
              </a:spcAft>
              <a:buClr>
                <a:srgbClr val="000000"/>
              </a:buClr>
              <a:buSzPts val="1400"/>
              <a:buFont typeface="Arial"/>
              <a:buNone/>
              <a:defRPr sz="3900" b="0" i="0" u="none" strike="noStrike" cap="none">
                <a:solidFill>
                  <a:srgbClr val="5FCBEF"/>
                </a:solidFill>
                <a:latin typeface="Trebuchet MS"/>
                <a:ea typeface="Trebuchet MS"/>
                <a:cs typeface="Trebuchet MS"/>
                <a:sym typeface="Trebuchet MS"/>
              </a:defRPr>
            </a:lvl3pPr>
            <a:lvl4pPr marR="0" lvl="3" algn="l" rtl="0">
              <a:lnSpc>
                <a:spcPct val="100000"/>
              </a:lnSpc>
              <a:spcBef>
                <a:spcPts val="0"/>
              </a:spcBef>
              <a:spcAft>
                <a:spcPts val="0"/>
              </a:spcAft>
              <a:buClr>
                <a:srgbClr val="000000"/>
              </a:buClr>
              <a:buSzPts val="1400"/>
              <a:buFont typeface="Arial"/>
              <a:buNone/>
              <a:defRPr sz="3900" b="0" i="0" u="none" strike="noStrike" cap="none">
                <a:solidFill>
                  <a:srgbClr val="5FCBEF"/>
                </a:solidFill>
                <a:latin typeface="Trebuchet MS"/>
                <a:ea typeface="Trebuchet MS"/>
                <a:cs typeface="Trebuchet MS"/>
                <a:sym typeface="Trebuchet MS"/>
              </a:defRPr>
            </a:lvl4pPr>
            <a:lvl5pPr marR="0" lvl="4" algn="l" rtl="0">
              <a:lnSpc>
                <a:spcPct val="100000"/>
              </a:lnSpc>
              <a:spcBef>
                <a:spcPts val="0"/>
              </a:spcBef>
              <a:spcAft>
                <a:spcPts val="0"/>
              </a:spcAft>
              <a:buClr>
                <a:srgbClr val="000000"/>
              </a:buClr>
              <a:buSzPts val="1400"/>
              <a:buFont typeface="Arial"/>
              <a:buNone/>
              <a:defRPr sz="3900" b="0" i="0" u="none" strike="noStrike" cap="none">
                <a:solidFill>
                  <a:srgbClr val="5FCBEF"/>
                </a:solidFill>
                <a:latin typeface="Trebuchet MS"/>
                <a:ea typeface="Trebuchet MS"/>
                <a:cs typeface="Trebuchet MS"/>
                <a:sym typeface="Trebuchet MS"/>
              </a:defRPr>
            </a:lvl5pPr>
            <a:lvl6pPr marR="0" lvl="5" algn="l" rtl="0">
              <a:lnSpc>
                <a:spcPct val="100000"/>
              </a:lnSpc>
              <a:spcBef>
                <a:spcPts val="0"/>
              </a:spcBef>
              <a:spcAft>
                <a:spcPts val="0"/>
              </a:spcAft>
              <a:buClr>
                <a:srgbClr val="000000"/>
              </a:buClr>
              <a:buSzPts val="1400"/>
              <a:buFont typeface="Arial"/>
              <a:buNone/>
              <a:defRPr sz="3900" b="0" i="0" u="none" strike="noStrike" cap="none">
                <a:solidFill>
                  <a:srgbClr val="5FCBEF"/>
                </a:solidFill>
                <a:latin typeface="Trebuchet MS"/>
                <a:ea typeface="Trebuchet MS"/>
                <a:cs typeface="Trebuchet MS"/>
                <a:sym typeface="Trebuchet MS"/>
              </a:defRPr>
            </a:lvl6pPr>
            <a:lvl7pPr marR="0" lvl="6" algn="l" rtl="0">
              <a:lnSpc>
                <a:spcPct val="100000"/>
              </a:lnSpc>
              <a:spcBef>
                <a:spcPts val="0"/>
              </a:spcBef>
              <a:spcAft>
                <a:spcPts val="0"/>
              </a:spcAft>
              <a:buClr>
                <a:srgbClr val="000000"/>
              </a:buClr>
              <a:buSzPts val="1400"/>
              <a:buFont typeface="Arial"/>
              <a:buNone/>
              <a:defRPr sz="3900" b="0" i="0" u="none" strike="noStrike" cap="none">
                <a:solidFill>
                  <a:srgbClr val="5FCBEF"/>
                </a:solidFill>
                <a:latin typeface="Trebuchet MS"/>
                <a:ea typeface="Trebuchet MS"/>
                <a:cs typeface="Trebuchet MS"/>
                <a:sym typeface="Trebuchet MS"/>
              </a:defRPr>
            </a:lvl7pPr>
            <a:lvl8pPr marR="0" lvl="7" algn="l" rtl="0">
              <a:lnSpc>
                <a:spcPct val="100000"/>
              </a:lnSpc>
              <a:spcBef>
                <a:spcPts val="0"/>
              </a:spcBef>
              <a:spcAft>
                <a:spcPts val="0"/>
              </a:spcAft>
              <a:buClr>
                <a:srgbClr val="000000"/>
              </a:buClr>
              <a:buSzPts val="1400"/>
              <a:buFont typeface="Arial"/>
              <a:buNone/>
              <a:defRPr sz="3900" b="0" i="0" u="none" strike="noStrike" cap="none">
                <a:solidFill>
                  <a:srgbClr val="5FCBEF"/>
                </a:solidFill>
                <a:latin typeface="Trebuchet MS"/>
                <a:ea typeface="Trebuchet MS"/>
                <a:cs typeface="Trebuchet MS"/>
                <a:sym typeface="Trebuchet MS"/>
              </a:defRPr>
            </a:lvl8pPr>
            <a:lvl9pPr marR="0" lvl="8" algn="l" rtl="0">
              <a:lnSpc>
                <a:spcPct val="100000"/>
              </a:lnSpc>
              <a:spcBef>
                <a:spcPts val="0"/>
              </a:spcBef>
              <a:spcAft>
                <a:spcPts val="0"/>
              </a:spcAft>
              <a:buClr>
                <a:srgbClr val="000000"/>
              </a:buClr>
              <a:buSzPts val="1400"/>
              <a:buFont typeface="Arial"/>
              <a:buNone/>
              <a:defRPr sz="3900" b="0" i="0" u="none" strike="noStrike" cap="none">
                <a:solidFill>
                  <a:srgbClr val="5FCBEF"/>
                </a:solidFill>
                <a:latin typeface="Trebuchet MS"/>
                <a:ea typeface="Trebuchet MS"/>
                <a:cs typeface="Trebuchet MS"/>
                <a:sym typeface="Trebuchet MS"/>
              </a:defRPr>
            </a:lvl9pPr>
          </a:lstStyle>
          <a:p>
            <a:endParaRPr/>
          </a:p>
        </p:txBody>
      </p:sp>
      <p:sp>
        <p:nvSpPr>
          <p:cNvPr id="29" name="Google Shape;29;p3"/>
          <p:cNvSpPr txBox="1">
            <a:spLocks noGrp="1"/>
          </p:cNvSpPr>
          <p:nvPr>
            <p:ph type="body" idx="1"/>
          </p:nvPr>
        </p:nvSpPr>
        <p:spPr>
          <a:xfrm>
            <a:off x="671512" y="2381250"/>
            <a:ext cx="6996000" cy="4276800"/>
          </a:xfrm>
          <a:prstGeom prst="rect">
            <a:avLst/>
          </a:prstGeom>
          <a:noFill/>
          <a:ln>
            <a:noFill/>
          </a:ln>
        </p:spPr>
        <p:txBody>
          <a:bodyPr spcFirstLastPara="1" wrap="square" lIns="90000" tIns="46800" rIns="90000" bIns="46800" anchor="t" anchorCtr="0">
            <a:noAutofit/>
          </a:bodyPr>
          <a:lstStyle>
            <a:lvl1pPr marL="457200" marR="0" lvl="0" indent="-228600" algn="l" rtl="0">
              <a:lnSpc>
                <a:spcPct val="100000"/>
              </a:lnSpc>
              <a:spcBef>
                <a:spcPts val="1100"/>
              </a:spcBef>
              <a:spcAft>
                <a:spcPts val="0"/>
              </a:spcAft>
              <a:buClr>
                <a:srgbClr val="000000"/>
              </a:buClr>
              <a:buSzPts val="1400"/>
              <a:buFont typeface="Arial"/>
              <a:buNone/>
              <a:defRPr sz="1900" b="0" i="0" u="none" strike="noStrike" cap="none">
                <a:solidFill>
                  <a:srgbClr val="404040"/>
                </a:solidFill>
                <a:latin typeface="Trebuchet MS"/>
                <a:ea typeface="Trebuchet MS"/>
                <a:cs typeface="Trebuchet MS"/>
                <a:sym typeface="Trebuchet MS"/>
              </a:defRPr>
            </a:lvl1pPr>
            <a:lvl2pPr marL="914400" marR="0" lvl="1" indent="-228600" algn="l" rtl="0">
              <a:lnSpc>
                <a:spcPct val="100000"/>
              </a:lnSpc>
              <a:spcBef>
                <a:spcPts val="1100"/>
              </a:spcBef>
              <a:spcAft>
                <a:spcPts val="0"/>
              </a:spcAft>
              <a:buClr>
                <a:srgbClr val="000000"/>
              </a:buClr>
              <a:buSzPts val="1400"/>
              <a:buFont typeface="Arial"/>
              <a:buNone/>
              <a:defRPr sz="1700" b="0" i="0" u="none" strike="noStrike" cap="none">
                <a:solidFill>
                  <a:srgbClr val="404040"/>
                </a:solidFill>
                <a:latin typeface="Trebuchet MS"/>
                <a:ea typeface="Trebuchet MS"/>
                <a:cs typeface="Trebuchet MS"/>
                <a:sym typeface="Trebuchet MS"/>
              </a:defRPr>
            </a:lvl2pPr>
            <a:lvl3pPr marL="1371600" marR="0" lvl="2" indent="-228600" algn="l" rtl="0">
              <a:lnSpc>
                <a:spcPct val="100000"/>
              </a:lnSpc>
              <a:spcBef>
                <a:spcPts val="1100"/>
              </a:spcBef>
              <a:spcAft>
                <a:spcPts val="0"/>
              </a:spcAft>
              <a:buClr>
                <a:srgbClr val="000000"/>
              </a:buClr>
              <a:buSzPts val="1400"/>
              <a:buFont typeface="Arial"/>
              <a:buNone/>
              <a:defRPr sz="1500" b="0" i="0" u="none" strike="noStrike" cap="none">
                <a:solidFill>
                  <a:srgbClr val="404040"/>
                </a:solidFill>
                <a:latin typeface="Trebuchet MS"/>
                <a:ea typeface="Trebuchet MS"/>
                <a:cs typeface="Trebuchet MS"/>
                <a:sym typeface="Trebuchet MS"/>
              </a:defRPr>
            </a:lvl3pPr>
            <a:lvl4pPr marL="1828800" marR="0" lvl="3" indent="-228600" algn="l" rtl="0">
              <a:lnSpc>
                <a:spcPct val="100000"/>
              </a:lnSpc>
              <a:spcBef>
                <a:spcPts val="1100"/>
              </a:spcBef>
              <a:spcAft>
                <a:spcPts val="0"/>
              </a:spcAft>
              <a:buClr>
                <a:srgbClr val="000000"/>
              </a:buClr>
              <a:buSzPts val="1400"/>
              <a:buFont typeface="Arial"/>
              <a:buNone/>
              <a:defRPr sz="1300" b="0" i="0" u="none" strike="noStrike" cap="none">
                <a:solidFill>
                  <a:srgbClr val="404040"/>
                </a:solidFill>
                <a:latin typeface="Trebuchet MS"/>
                <a:ea typeface="Trebuchet MS"/>
                <a:cs typeface="Trebuchet MS"/>
                <a:sym typeface="Trebuchet MS"/>
              </a:defRPr>
            </a:lvl4pPr>
            <a:lvl5pPr marL="2286000" marR="0" lvl="4" indent="-228600" algn="l" rtl="0">
              <a:lnSpc>
                <a:spcPct val="100000"/>
              </a:lnSpc>
              <a:spcBef>
                <a:spcPts val="1100"/>
              </a:spcBef>
              <a:spcAft>
                <a:spcPts val="0"/>
              </a:spcAft>
              <a:buClr>
                <a:srgbClr val="000000"/>
              </a:buClr>
              <a:buSzPts val="1400"/>
              <a:buFont typeface="Arial"/>
              <a:buNone/>
              <a:defRPr sz="1300" b="0" i="0" u="none" strike="noStrike" cap="none">
                <a:solidFill>
                  <a:srgbClr val="404040"/>
                </a:solidFill>
                <a:latin typeface="Trebuchet MS"/>
                <a:ea typeface="Trebuchet MS"/>
                <a:cs typeface="Trebuchet MS"/>
                <a:sym typeface="Trebuchet MS"/>
              </a:defRPr>
            </a:lvl5pPr>
            <a:lvl6pPr marL="2743200" marR="0" lvl="5" indent="-228600" algn="l" rtl="0">
              <a:lnSpc>
                <a:spcPct val="100000"/>
              </a:lnSpc>
              <a:spcBef>
                <a:spcPts val="1100"/>
              </a:spcBef>
              <a:spcAft>
                <a:spcPts val="0"/>
              </a:spcAft>
              <a:buClr>
                <a:srgbClr val="000000"/>
              </a:buClr>
              <a:buSzPts val="1400"/>
              <a:buFont typeface="Arial"/>
              <a:buNone/>
              <a:defRPr sz="1300" b="0" i="0" u="none" strike="noStrike" cap="none">
                <a:solidFill>
                  <a:srgbClr val="404040"/>
                </a:solidFill>
                <a:latin typeface="Trebuchet MS"/>
                <a:ea typeface="Trebuchet MS"/>
                <a:cs typeface="Trebuchet MS"/>
                <a:sym typeface="Trebuchet MS"/>
              </a:defRPr>
            </a:lvl6pPr>
            <a:lvl7pPr marL="3200400" marR="0" lvl="6" indent="-228600" algn="l" rtl="0">
              <a:lnSpc>
                <a:spcPct val="100000"/>
              </a:lnSpc>
              <a:spcBef>
                <a:spcPts val="1100"/>
              </a:spcBef>
              <a:spcAft>
                <a:spcPts val="0"/>
              </a:spcAft>
              <a:buClr>
                <a:srgbClr val="000000"/>
              </a:buClr>
              <a:buSzPts val="1400"/>
              <a:buFont typeface="Arial"/>
              <a:buNone/>
              <a:defRPr sz="1300" b="0" i="0" u="none" strike="noStrike" cap="none">
                <a:solidFill>
                  <a:srgbClr val="404040"/>
                </a:solidFill>
                <a:latin typeface="Trebuchet MS"/>
                <a:ea typeface="Trebuchet MS"/>
                <a:cs typeface="Trebuchet MS"/>
                <a:sym typeface="Trebuchet MS"/>
              </a:defRPr>
            </a:lvl7pPr>
            <a:lvl8pPr marL="3657600" marR="0" lvl="7" indent="-228600" algn="l" rtl="0">
              <a:lnSpc>
                <a:spcPct val="100000"/>
              </a:lnSpc>
              <a:spcBef>
                <a:spcPts val="1100"/>
              </a:spcBef>
              <a:spcAft>
                <a:spcPts val="0"/>
              </a:spcAft>
              <a:buClr>
                <a:srgbClr val="000000"/>
              </a:buClr>
              <a:buSzPts val="1400"/>
              <a:buFont typeface="Arial"/>
              <a:buNone/>
              <a:defRPr sz="1300" b="0" i="0" u="none" strike="noStrike" cap="none">
                <a:solidFill>
                  <a:srgbClr val="404040"/>
                </a:solidFill>
                <a:latin typeface="Trebuchet MS"/>
                <a:ea typeface="Trebuchet MS"/>
                <a:cs typeface="Trebuchet MS"/>
                <a:sym typeface="Trebuchet MS"/>
              </a:defRPr>
            </a:lvl8pPr>
            <a:lvl9pPr marL="4114800" marR="0" lvl="8" indent="-228600" algn="l" rtl="0">
              <a:lnSpc>
                <a:spcPct val="100000"/>
              </a:lnSpc>
              <a:spcBef>
                <a:spcPts val="1100"/>
              </a:spcBef>
              <a:spcAft>
                <a:spcPts val="0"/>
              </a:spcAft>
              <a:buClr>
                <a:srgbClr val="000000"/>
              </a:buClr>
              <a:buSzPts val="1400"/>
              <a:buFont typeface="Arial"/>
              <a:buNone/>
              <a:defRPr sz="1300" b="0" i="0" u="none" strike="noStrike" cap="none">
                <a:solidFill>
                  <a:srgbClr val="404040"/>
                </a:solidFill>
                <a:latin typeface="Trebuchet MS"/>
                <a:ea typeface="Trebuchet MS"/>
                <a:cs typeface="Trebuchet MS"/>
                <a:sym typeface="Trebuchet MS"/>
              </a:defRPr>
            </a:lvl9pPr>
          </a:lstStyle>
          <a:p>
            <a:endParaRPr/>
          </a:p>
        </p:txBody>
      </p:sp>
      <p:sp>
        <p:nvSpPr>
          <p:cNvPr id="30" name="Google Shape;30;p3"/>
          <p:cNvSpPr txBox="1">
            <a:spLocks noGrp="1"/>
          </p:cNvSpPr>
          <p:nvPr>
            <p:ph type="dt" idx="10"/>
          </p:nvPr>
        </p:nvSpPr>
        <p:spPr>
          <a:xfrm>
            <a:off x="5959475" y="6659562"/>
            <a:ext cx="752400" cy="400200"/>
          </a:xfrm>
          <a:prstGeom prst="rect">
            <a:avLst/>
          </a:prstGeom>
          <a:noFill/>
          <a:ln>
            <a:noFill/>
          </a:ln>
        </p:spPr>
        <p:txBody>
          <a:bodyPr spcFirstLastPara="1" wrap="square" lIns="90000" tIns="46800" rIns="90000" bIns="46800" anchor="ctr" anchorCtr="0">
            <a:noAutofit/>
          </a:bodyPr>
          <a:lstStyle>
            <a:lvl1pPr marR="0" lvl="0" algn="r" rtl="0">
              <a:lnSpc>
                <a:spcPct val="100000"/>
              </a:lnSpc>
              <a:spcBef>
                <a:spcPts val="0"/>
              </a:spcBef>
              <a:spcAft>
                <a:spcPts val="0"/>
              </a:spcAft>
              <a:buClr>
                <a:srgbClr val="000000"/>
              </a:buClr>
              <a:buSzPts val="1400"/>
              <a:buFont typeface="Arial"/>
              <a:buNone/>
              <a:defRPr sz="900" b="0" i="0" u="none" strike="noStrike" cap="none">
                <a:solidFill>
                  <a:srgbClr val="898989"/>
                </a:solidFill>
                <a:latin typeface="Trebuchet MS"/>
                <a:ea typeface="Trebuchet MS"/>
                <a:cs typeface="Trebuchet MS"/>
                <a:sym typeface="Trebuchet M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Trebuchet MS"/>
                <a:ea typeface="Trebuchet MS"/>
                <a:cs typeface="Trebuchet MS"/>
                <a:sym typeface="Trebuchet MS"/>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Trebuchet MS"/>
                <a:ea typeface="Trebuchet MS"/>
                <a:cs typeface="Trebuchet MS"/>
                <a:sym typeface="Trebuchet MS"/>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Trebuchet MS"/>
                <a:ea typeface="Trebuchet MS"/>
                <a:cs typeface="Trebuchet MS"/>
                <a:sym typeface="Trebuchet MS"/>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Trebuchet MS"/>
                <a:ea typeface="Trebuchet MS"/>
                <a:cs typeface="Trebuchet MS"/>
                <a:sym typeface="Trebuchet MS"/>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Trebuchet MS"/>
                <a:ea typeface="Trebuchet MS"/>
                <a:cs typeface="Trebuchet MS"/>
                <a:sym typeface="Trebuchet MS"/>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Trebuchet MS"/>
                <a:ea typeface="Trebuchet MS"/>
                <a:cs typeface="Trebuchet MS"/>
                <a:sym typeface="Trebuchet MS"/>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Trebuchet MS"/>
                <a:ea typeface="Trebuchet MS"/>
                <a:cs typeface="Trebuchet MS"/>
                <a:sym typeface="Trebuchet MS"/>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Trebuchet MS"/>
                <a:ea typeface="Trebuchet MS"/>
                <a:cs typeface="Trebuchet MS"/>
                <a:sym typeface="Trebuchet MS"/>
              </a:defRPr>
            </a:lvl9pPr>
          </a:lstStyle>
          <a:p>
            <a:endParaRPr/>
          </a:p>
        </p:txBody>
      </p:sp>
      <p:sp>
        <p:nvSpPr>
          <p:cNvPr id="31" name="Google Shape;31;p3"/>
          <p:cNvSpPr/>
          <p:nvPr/>
        </p:nvSpPr>
        <p:spPr>
          <a:xfrm>
            <a:off x="671512" y="6659562"/>
            <a:ext cx="5097600" cy="4017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Trebuchet MS"/>
              <a:ea typeface="Trebuchet MS"/>
              <a:cs typeface="Trebuchet MS"/>
              <a:sym typeface="Trebuchet MS"/>
            </a:endParaRPr>
          </a:p>
        </p:txBody>
      </p:sp>
      <p:sp>
        <p:nvSpPr>
          <p:cNvPr id="32" name="Google Shape;32;p3"/>
          <p:cNvSpPr txBox="1">
            <a:spLocks noGrp="1"/>
          </p:cNvSpPr>
          <p:nvPr>
            <p:ph type="sldNum" idx="12"/>
          </p:nvPr>
        </p:nvSpPr>
        <p:spPr>
          <a:xfrm>
            <a:off x="7104062" y="6659562"/>
            <a:ext cx="563700" cy="400200"/>
          </a:xfrm>
          <a:prstGeom prst="rect">
            <a:avLst/>
          </a:prstGeom>
          <a:noFill/>
          <a:ln>
            <a:noFill/>
          </a:ln>
        </p:spPr>
        <p:txBody>
          <a:bodyPr spcFirstLastPara="1" wrap="square" lIns="90000" tIns="46800" rIns="90000" bIns="46800" anchor="ctr" anchorCtr="0">
            <a:noAutofit/>
          </a:bodyPr>
          <a:lstStyle>
            <a:lvl1pPr marL="0" marR="0" lvl="0" indent="0" algn="r" rtl="0">
              <a:lnSpc>
                <a:spcPct val="100000"/>
              </a:lnSpc>
              <a:spcBef>
                <a:spcPts val="0"/>
              </a:spcBef>
              <a:spcAft>
                <a:spcPts val="0"/>
              </a:spcAft>
              <a:buClr>
                <a:srgbClr val="5FCBEF"/>
              </a:buClr>
              <a:buSzPts val="900"/>
              <a:buFont typeface="Trebuchet MS"/>
              <a:buNone/>
              <a:defRPr sz="900" b="0" i="0" u="none" strike="noStrike" cap="none">
                <a:solidFill>
                  <a:srgbClr val="5FCBEF"/>
                </a:solidFill>
                <a:latin typeface="Trebuchet MS"/>
                <a:ea typeface="Trebuchet MS"/>
                <a:cs typeface="Trebuchet MS"/>
                <a:sym typeface="Trebuchet MS"/>
              </a:defRPr>
            </a:lvl1pPr>
            <a:lvl2pPr marL="0" marR="0" lvl="1" indent="0" algn="r" rtl="0">
              <a:lnSpc>
                <a:spcPct val="100000"/>
              </a:lnSpc>
              <a:spcBef>
                <a:spcPts val="0"/>
              </a:spcBef>
              <a:spcAft>
                <a:spcPts val="0"/>
              </a:spcAft>
              <a:buClr>
                <a:srgbClr val="5FCBEF"/>
              </a:buClr>
              <a:buSzPts val="900"/>
              <a:buFont typeface="Trebuchet MS"/>
              <a:buNone/>
              <a:defRPr sz="900" b="0" i="0" u="none" strike="noStrike" cap="none">
                <a:solidFill>
                  <a:srgbClr val="5FCBEF"/>
                </a:solidFill>
                <a:latin typeface="Trebuchet MS"/>
                <a:ea typeface="Trebuchet MS"/>
                <a:cs typeface="Trebuchet MS"/>
                <a:sym typeface="Trebuchet MS"/>
              </a:defRPr>
            </a:lvl2pPr>
            <a:lvl3pPr marL="0" marR="0" lvl="2" indent="0" algn="r" rtl="0">
              <a:lnSpc>
                <a:spcPct val="100000"/>
              </a:lnSpc>
              <a:spcBef>
                <a:spcPts val="0"/>
              </a:spcBef>
              <a:spcAft>
                <a:spcPts val="0"/>
              </a:spcAft>
              <a:buClr>
                <a:srgbClr val="5FCBEF"/>
              </a:buClr>
              <a:buSzPts val="900"/>
              <a:buFont typeface="Trebuchet MS"/>
              <a:buNone/>
              <a:defRPr sz="900" b="0" i="0" u="none" strike="noStrike" cap="none">
                <a:solidFill>
                  <a:srgbClr val="5FCBEF"/>
                </a:solidFill>
                <a:latin typeface="Trebuchet MS"/>
                <a:ea typeface="Trebuchet MS"/>
                <a:cs typeface="Trebuchet MS"/>
                <a:sym typeface="Trebuchet MS"/>
              </a:defRPr>
            </a:lvl3pPr>
            <a:lvl4pPr marL="0" marR="0" lvl="3" indent="0" algn="r" rtl="0">
              <a:lnSpc>
                <a:spcPct val="100000"/>
              </a:lnSpc>
              <a:spcBef>
                <a:spcPts val="0"/>
              </a:spcBef>
              <a:spcAft>
                <a:spcPts val="0"/>
              </a:spcAft>
              <a:buClr>
                <a:srgbClr val="5FCBEF"/>
              </a:buClr>
              <a:buSzPts val="900"/>
              <a:buFont typeface="Trebuchet MS"/>
              <a:buNone/>
              <a:defRPr sz="900" b="0" i="0" u="none" strike="noStrike" cap="none">
                <a:solidFill>
                  <a:srgbClr val="5FCBEF"/>
                </a:solidFill>
                <a:latin typeface="Trebuchet MS"/>
                <a:ea typeface="Trebuchet MS"/>
                <a:cs typeface="Trebuchet MS"/>
                <a:sym typeface="Trebuchet MS"/>
              </a:defRPr>
            </a:lvl4pPr>
            <a:lvl5pPr marL="0" marR="0" lvl="4" indent="0" algn="r" rtl="0">
              <a:lnSpc>
                <a:spcPct val="100000"/>
              </a:lnSpc>
              <a:spcBef>
                <a:spcPts val="0"/>
              </a:spcBef>
              <a:spcAft>
                <a:spcPts val="0"/>
              </a:spcAft>
              <a:buClr>
                <a:srgbClr val="5FCBEF"/>
              </a:buClr>
              <a:buSzPts val="900"/>
              <a:buFont typeface="Trebuchet MS"/>
              <a:buNone/>
              <a:defRPr sz="900" b="0" i="0" u="none" strike="noStrike" cap="none">
                <a:solidFill>
                  <a:srgbClr val="5FCBEF"/>
                </a:solidFill>
                <a:latin typeface="Trebuchet MS"/>
                <a:ea typeface="Trebuchet MS"/>
                <a:cs typeface="Trebuchet MS"/>
                <a:sym typeface="Trebuchet MS"/>
              </a:defRPr>
            </a:lvl5pPr>
            <a:lvl6pPr marL="0" marR="0" lvl="5" indent="0" algn="r" rtl="0">
              <a:lnSpc>
                <a:spcPct val="100000"/>
              </a:lnSpc>
              <a:spcBef>
                <a:spcPts val="0"/>
              </a:spcBef>
              <a:spcAft>
                <a:spcPts val="0"/>
              </a:spcAft>
              <a:buClr>
                <a:srgbClr val="5FCBEF"/>
              </a:buClr>
              <a:buSzPts val="900"/>
              <a:buFont typeface="Trebuchet MS"/>
              <a:buNone/>
              <a:defRPr sz="900" b="0" i="0" u="none" strike="noStrike" cap="none">
                <a:solidFill>
                  <a:srgbClr val="5FCBEF"/>
                </a:solidFill>
                <a:latin typeface="Trebuchet MS"/>
                <a:ea typeface="Trebuchet MS"/>
                <a:cs typeface="Trebuchet MS"/>
                <a:sym typeface="Trebuchet MS"/>
              </a:defRPr>
            </a:lvl6pPr>
            <a:lvl7pPr marL="0" marR="0" lvl="6" indent="0" algn="r" rtl="0">
              <a:lnSpc>
                <a:spcPct val="100000"/>
              </a:lnSpc>
              <a:spcBef>
                <a:spcPts val="0"/>
              </a:spcBef>
              <a:spcAft>
                <a:spcPts val="0"/>
              </a:spcAft>
              <a:buClr>
                <a:srgbClr val="5FCBEF"/>
              </a:buClr>
              <a:buSzPts val="900"/>
              <a:buFont typeface="Trebuchet MS"/>
              <a:buNone/>
              <a:defRPr sz="900" b="0" i="0" u="none" strike="noStrike" cap="none">
                <a:solidFill>
                  <a:srgbClr val="5FCBEF"/>
                </a:solidFill>
                <a:latin typeface="Trebuchet MS"/>
                <a:ea typeface="Trebuchet MS"/>
                <a:cs typeface="Trebuchet MS"/>
                <a:sym typeface="Trebuchet MS"/>
              </a:defRPr>
            </a:lvl7pPr>
            <a:lvl8pPr marL="0" marR="0" lvl="7" indent="0" algn="r" rtl="0">
              <a:lnSpc>
                <a:spcPct val="100000"/>
              </a:lnSpc>
              <a:spcBef>
                <a:spcPts val="0"/>
              </a:spcBef>
              <a:spcAft>
                <a:spcPts val="0"/>
              </a:spcAft>
              <a:buClr>
                <a:srgbClr val="5FCBEF"/>
              </a:buClr>
              <a:buSzPts val="900"/>
              <a:buFont typeface="Trebuchet MS"/>
              <a:buNone/>
              <a:defRPr sz="900" b="0" i="0" u="none" strike="noStrike" cap="none">
                <a:solidFill>
                  <a:srgbClr val="5FCBEF"/>
                </a:solidFill>
                <a:latin typeface="Trebuchet MS"/>
                <a:ea typeface="Trebuchet MS"/>
                <a:cs typeface="Trebuchet MS"/>
                <a:sym typeface="Trebuchet MS"/>
              </a:defRPr>
            </a:lvl8pPr>
            <a:lvl9pPr marL="0" marR="0" lvl="8" indent="0" algn="r" rtl="0">
              <a:lnSpc>
                <a:spcPct val="100000"/>
              </a:lnSpc>
              <a:spcBef>
                <a:spcPts val="0"/>
              </a:spcBef>
              <a:spcAft>
                <a:spcPts val="0"/>
              </a:spcAft>
              <a:buClr>
                <a:srgbClr val="5FCBEF"/>
              </a:buClr>
              <a:buSzPts val="900"/>
              <a:buFont typeface="Trebuchet MS"/>
              <a:buNone/>
              <a:defRPr sz="900" b="0" i="0" u="none" strike="noStrike" cap="none">
                <a:solidFill>
                  <a:srgbClr val="5FCBEF"/>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3"/>
        <p:cNvGrpSpPr/>
        <p:nvPr/>
      </p:nvGrpSpPr>
      <p:grpSpPr>
        <a:xfrm>
          <a:off x="0" y="0"/>
          <a:ext cx="0" cy="0"/>
          <a:chOff x="0" y="0"/>
          <a:chExt cx="0" cy="0"/>
        </a:xfrm>
      </p:grpSpPr>
      <p:grpSp>
        <p:nvGrpSpPr>
          <p:cNvPr id="34" name="Google Shape;34;p4"/>
          <p:cNvGrpSpPr/>
          <p:nvPr/>
        </p:nvGrpSpPr>
        <p:grpSpPr>
          <a:xfrm>
            <a:off x="5656263" y="0"/>
            <a:ext cx="4286250" cy="7620000"/>
            <a:chOff x="3563" y="0"/>
            <a:chExt cx="2700" cy="4800"/>
          </a:xfrm>
        </p:grpSpPr>
        <p:cxnSp>
          <p:nvCxnSpPr>
            <p:cNvPr id="35" name="Google Shape;35;p4"/>
            <p:cNvCxnSpPr/>
            <p:nvPr/>
          </p:nvCxnSpPr>
          <p:spPr>
            <a:xfrm rot="10800000" flipH="1">
              <a:off x="3563" y="2962"/>
              <a:ext cx="2700" cy="1800"/>
            </a:xfrm>
            <a:prstGeom prst="straightConnector1">
              <a:avLst/>
            </a:prstGeom>
            <a:noFill/>
            <a:ln w="9525" cap="rnd" cmpd="sng">
              <a:solidFill>
                <a:srgbClr val="5FCBEF">
                  <a:alpha val="69411"/>
                </a:srgbClr>
              </a:solidFill>
              <a:prstDash val="solid"/>
              <a:miter lim="800000"/>
              <a:headEnd type="none" w="sm" len="sm"/>
              <a:tailEnd type="none" w="sm" len="sm"/>
            </a:ln>
          </p:spPr>
        </p:cxnSp>
        <p:cxnSp>
          <p:nvCxnSpPr>
            <p:cNvPr id="36" name="Google Shape;36;p4"/>
            <p:cNvCxnSpPr/>
            <p:nvPr/>
          </p:nvCxnSpPr>
          <p:spPr>
            <a:xfrm>
              <a:off x="4891" y="0"/>
              <a:ext cx="900" cy="4800"/>
            </a:xfrm>
            <a:prstGeom prst="straightConnector1">
              <a:avLst/>
            </a:prstGeom>
            <a:noFill/>
            <a:ln w="9525" cap="rnd" cmpd="sng">
              <a:solidFill>
                <a:srgbClr val="5FCBEF">
                  <a:alpha val="69411"/>
                </a:srgbClr>
              </a:solidFill>
              <a:prstDash val="solid"/>
              <a:miter lim="800000"/>
              <a:headEnd type="none" w="sm" len="sm"/>
              <a:tailEnd type="none" w="sm" len="sm"/>
            </a:ln>
          </p:spPr>
        </p:cxnSp>
      </p:grpSp>
      <p:sp>
        <p:nvSpPr>
          <p:cNvPr id="37" name="Google Shape;37;p4"/>
          <p:cNvSpPr txBox="1"/>
          <p:nvPr/>
        </p:nvSpPr>
        <p:spPr>
          <a:xfrm>
            <a:off x="531812" y="871537"/>
            <a:ext cx="504900" cy="644400"/>
          </a:xfrm>
          <a:prstGeom prst="rect">
            <a:avLst/>
          </a:prstGeom>
          <a:noFill/>
          <a:ln>
            <a:noFill/>
          </a:ln>
        </p:spPr>
        <p:txBody>
          <a:bodyPr spcFirstLastPara="1" wrap="square" lIns="100800" tIns="50400" rIns="100800" bIns="50400" anchor="ctr" anchorCtr="0">
            <a:noAutofit/>
          </a:bodyPr>
          <a:lstStyle/>
          <a:p>
            <a:pPr marL="0" marR="0" lvl="0" indent="0" algn="l" rtl="0">
              <a:lnSpc>
                <a:spcPct val="100000"/>
              </a:lnSpc>
              <a:spcBef>
                <a:spcPts val="0"/>
              </a:spcBef>
              <a:spcAft>
                <a:spcPts val="0"/>
              </a:spcAft>
              <a:buClr>
                <a:srgbClr val="9FE0F5"/>
              </a:buClr>
              <a:buSzPts val="8800"/>
              <a:buFont typeface="Arial"/>
              <a:buNone/>
            </a:pPr>
            <a:r>
              <a:rPr lang="en-US" sz="8800" b="0" i="0" u="none" strike="noStrike" cap="none">
                <a:solidFill>
                  <a:srgbClr val="9FE0F5"/>
                </a:solidFill>
                <a:latin typeface="Arial"/>
                <a:ea typeface="Arial"/>
                <a:cs typeface="Arial"/>
                <a:sym typeface="Arial"/>
              </a:rPr>
              <a:t>“</a:t>
            </a:r>
            <a:endParaRPr sz="1400" b="0" i="0" u="none" strike="noStrike" cap="none">
              <a:solidFill>
                <a:srgbClr val="000000"/>
              </a:solidFill>
              <a:latin typeface="Arial"/>
              <a:ea typeface="Arial"/>
              <a:cs typeface="Arial"/>
              <a:sym typeface="Arial"/>
            </a:endParaRPr>
          </a:p>
        </p:txBody>
      </p:sp>
      <p:sp>
        <p:nvSpPr>
          <p:cNvPr id="38" name="Google Shape;38;p4"/>
          <p:cNvSpPr txBox="1"/>
          <p:nvPr/>
        </p:nvSpPr>
        <p:spPr>
          <a:xfrm>
            <a:off x="7439025" y="3181350"/>
            <a:ext cx="503100" cy="644400"/>
          </a:xfrm>
          <a:prstGeom prst="rect">
            <a:avLst/>
          </a:prstGeom>
          <a:noFill/>
          <a:ln>
            <a:noFill/>
          </a:ln>
        </p:spPr>
        <p:txBody>
          <a:bodyPr spcFirstLastPara="1" wrap="square" lIns="100800" tIns="50400" rIns="100800" bIns="50400" anchor="ctr" anchorCtr="0">
            <a:noAutofit/>
          </a:bodyPr>
          <a:lstStyle/>
          <a:p>
            <a:pPr marL="0" marR="0" lvl="0" indent="0" algn="l" rtl="0">
              <a:lnSpc>
                <a:spcPct val="100000"/>
              </a:lnSpc>
              <a:spcBef>
                <a:spcPts val="0"/>
              </a:spcBef>
              <a:spcAft>
                <a:spcPts val="0"/>
              </a:spcAft>
              <a:buClr>
                <a:srgbClr val="9FE0F5"/>
              </a:buClr>
              <a:buSzPts val="8800"/>
              <a:buFont typeface="Arial"/>
              <a:buNone/>
            </a:pPr>
            <a:r>
              <a:rPr lang="en-US" sz="8800" b="0" i="0" u="none" strike="noStrike" cap="none">
                <a:solidFill>
                  <a:srgbClr val="9FE0F5"/>
                </a:solidFill>
                <a:latin typeface="Arial"/>
                <a:ea typeface="Arial"/>
                <a:cs typeface="Arial"/>
                <a:sym typeface="Arial"/>
              </a:rPr>
              <a:t>”</a:t>
            </a:r>
            <a:endParaRPr sz="1400" b="0" i="0" u="none" strike="noStrike" cap="none">
              <a:solidFill>
                <a:srgbClr val="000000"/>
              </a:solidFill>
              <a:latin typeface="Arial"/>
              <a:ea typeface="Arial"/>
              <a:cs typeface="Arial"/>
              <a:sym typeface="Arial"/>
            </a:endParaRPr>
          </a:p>
        </p:txBody>
      </p:sp>
      <p:sp>
        <p:nvSpPr>
          <p:cNvPr id="39" name="Google Shape;39;p4"/>
          <p:cNvSpPr txBox="1">
            <a:spLocks noGrp="1"/>
          </p:cNvSpPr>
          <p:nvPr>
            <p:ph type="title"/>
          </p:nvPr>
        </p:nvSpPr>
        <p:spPr>
          <a:xfrm>
            <a:off x="671512" y="671512"/>
            <a:ext cx="6996000" cy="1454100"/>
          </a:xfrm>
          <a:prstGeom prst="rect">
            <a:avLst/>
          </a:prstGeom>
          <a:noFill/>
          <a:ln>
            <a:noFill/>
          </a:ln>
        </p:spPr>
        <p:txBody>
          <a:bodyPr spcFirstLastPara="1" wrap="square" lIns="90000" tIns="46800" rIns="90000" bIns="46800" anchor="t" anchorCtr="0">
            <a:noAutofit/>
          </a:bodyPr>
          <a:lstStyle>
            <a:lvl1pPr marR="0" lvl="0" algn="l" rtl="0">
              <a:lnSpc>
                <a:spcPct val="100000"/>
              </a:lnSpc>
              <a:spcBef>
                <a:spcPts val="0"/>
              </a:spcBef>
              <a:spcAft>
                <a:spcPts val="0"/>
              </a:spcAft>
              <a:buClr>
                <a:srgbClr val="000000"/>
              </a:buClr>
              <a:buSzPts val="1400"/>
              <a:buFont typeface="Arial"/>
              <a:buNone/>
              <a:defRPr sz="3900" b="0" i="0" u="none" strike="noStrike" cap="none">
                <a:solidFill>
                  <a:srgbClr val="5FCBEF"/>
                </a:solidFill>
                <a:latin typeface="Trebuchet MS"/>
                <a:ea typeface="Trebuchet MS"/>
                <a:cs typeface="Trebuchet MS"/>
                <a:sym typeface="Trebuchet MS"/>
              </a:defRPr>
            </a:lvl1pPr>
            <a:lvl2pPr marR="0" lvl="1" algn="l" rtl="0">
              <a:lnSpc>
                <a:spcPct val="100000"/>
              </a:lnSpc>
              <a:spcBef>
                <a:spcPts val="0"/>
              </a:spcBef>
              <a:spcAft>
                <a:spcPts val="0"/>
              </a:spcAft>
              <a:buClr>
                <a:srgbClr val="000000"/>
              </a:buClr>
              <a:buSzPts val="1400"/>
              <a:buFont typeface="Arial"/>
              <a:buNone/>
              <a:defRPr sz="3900" b="0" i="0" u="none" strike="noStrike" cap="none">
                <a:solidFill>
                  <a:srgbClr val="5FCBEF"/>
                </a:solidFill>
                <a:latin typeface="Trebuchet MS"/>
                <a:ea typeface="Trebuchet MS"/>
                <a:cs typeface="Trebuchet MS"/>
                <a:sym typeface="Trebuchet MS"/>
              </a:defRPr>
            </a:lvl2pPr>
            <a:lvl3pPr marR="0" lvl="2" algn="l" rtl="0">
              <a:lnSpc>
                <a:spcPct val="100000"/>
              </a:lnSpc>
              <a:spcBef>
                <a:spcPts val="0"/>
              </a:spcBef>
              <a:spcAft>
                <a:spcPts val="0"/>
              </a:spcAft>
              <a:buClr>
                <a:srgbClr val="000000"/>
              </a:buClr>
              <a:buSzPts val="1400"/>
              <a:buFont typeface="Arial"/>
              <a:buNone/>
              <a:defRPr sz="3900" b="0" i="0" u="none" strike="noStrike" cap="none">
                <a:solidFill>
                  <a:srgbClr val="5FCBEF"/>
                </a:solidFill>
                <a:latin typeface="Trebuchet MS"/>
                <a:ea typeface="Trebuchet MS"/>
                <a:cs typeface="Trebuchet MS"/>
                <a:sym typeface="Trebuchet MS"/>
              </a:defRPr>
            </a:lvl3pPr>
            <a:lvl4pPr marR="0" lvl="3" algn="l" rtl="0">
              <a:lnSpc>
                <a:spcPct val="100000"/>
              </a:lnSpc>
              <a:spcBef>
                <a:spcPts val="0"/>
              </a:spcBef>
              <a:spcAft>
                <a:spcPts val="0"/>
              </a:spcAft>
              <a:buClr>
                <a:srgbClr val="000000"/>
              </a:buClr>
              <a:buSzPts val="1400"/>
              <a:buFont typeface="Arial"/>
              <a:buNone/>
              <a:defRPr sz="3900" b="0" i="0" u="none" strike="noStrike" cap="none">
                <a:solidFill>
                  <a:srgbClr val="5FCBEF"/>
                </a:solidFill>
                <a:latin typeface="Trebuchet MS"/>
                <a:ea typeface="Trebuchet MS"/>
                <a:cs typeface="Trebuchet MS"/>
                <a:sym typeface="Trebuchet MS"/>
              </a:defRPr>
            </a:lvl4pPr>
            <a:lvl5pPr marR="0" lvl="4" algn="l" rtl="0">
              <a:lnSpc>
                <a:spcPct val="100000"/>
              </a:lnSpc>
              <a:spcBef>
                <a:spcPts val="0"/>
              </a:spcBef>
              <a:spcAft>
                <a:spcPts val="0"/>
              </a:spcAft>
              <a:buClr>
                <a:srgbClr val="000000"/>
              </a:buClr>
              <a:buSzPts val="1400"/>
              <a:buFont typeface="Arial"/>
              <a:buNone/>
              <a:defRPr sz="3900" b="0" i="0" u="none" strike="noStrike" cap="none">
                <a:solidFill>
                  <a:srgbClr val="5FCBEF"/>
                </a:solidFill>
                <a:latin typeface="Trebuchet MS"/>
                <a:ea typeface="Trebuchet MS"/>
                <a:cs typeface="Trebuchet MS"/>
                <a:sym typeface="Trebuchet MS"/>
              </a:defRPr>
            </a:lvl5pPr>
            <a:lvl6pPr marR="0" lvl="5" algn="l" rtl="0">
              <a:lnSpc>
                <a:spcPct val="100000"/>
              </a:lnSpc>
              <a:spcBef>
                <a:spcPts val="0"/>
              </a:spcBef>
              <a:spcAft>
                <a:spcPts val="0"/>
              </a:spcAft>
              <a:buClr>
                <a:srgbClr val="000000"/>
              </a:buClr>
              <a:buSzPts val="1400"/>
              <a:buFont typeface="Arial"/>
              <a:buNone/>
              <a:defRPr sz="3900" b="0" i="0" u="none" strike="noStrike" cap="none">
                <a:solidFill>
                  <a:srgbClr val="5FCBEF"/>
                </a:solidFill>
                <a:latin typeface="Trebuchet MS"/>
                <a:ea typeface="Trebuchet MS"/>
                <a:cs typeface="Trebuchet MS"/>
                <a:sym typeface="Trebuchet MS"/>
              </a:defRPr>
            </a:lvl6pPr>
            <a:lvl7pPr marR="0" lvl="6" algn="l" rtl="0">
              <a:lnSpc>
                <a:spcPct val="100000"/>
              </a:lnSpc>
              <a:spcBef>
                <a:spcPts val="0"/>
              </a:spcBef>
              <a:spcAft>
                <a:spcPts val="0"/>
              </a:spcAft>
              <a:buClr>
                <a:srgbClr val="000000"/>
              </a:buClr>
              <a:buSzPts val="1400"/>
              <a:buFont typeface="Arial"/>
              <a:buNone/>
              <a:defRPr sz="3900" b="0" i="0" u="none" strike="noStrike" cap="none">
                <a:solidFill>
                  <a:srgbClr val="5FCBEF"/>
                </a:solidFill>
                <a:latin typeface="Trebuchet MS"/>
                <a:ea typeface="Trebuchet MS"/>
                <a:cs typeface="Trebuchet MS"/>
                <a:sym typeface="Trebuchet MS"/>
              </a:defRPr>
            </a:lvl7pPr>
            <a:lvl8pPr marR="0" lvl="7" algn="l" rtl="0">
              <a:lnSpc>
                <a:spcPct val="100000"/>
              </a:lnSpc>
              <a:spcBef>
                <a:spcPts val="0"/>
              </a:spcBef>
              <a:spcAft>
                <a:spcPts val="0"/>
              </a:spcAft>
              <a:buClr>
                <a:srgbClr val="000000"/>
              </a:buClr>
              <a:buSzPts val="1400"/>
              <a:buFont typeface="Arial"/>
              <a:buNone/>
              <a:defRPr sz="3900" b="0" i="0" u="none" strike="noStrike" cap="none">
                <a:solidFill>
                  <a:srgbClr val="5FCBEF"/>
                </a:solidFill>
                <a:latin typeface="Trebuchet MS"/>
                <a:ea typeface="Trebuchet MS"/>
                <a:cs typeface="Trebuchet MS"/>
                <a:sym typeface="Trebuchet MS"/>
              </a:defRPr>
            </a:lvl8pPr>
            <a:lvl9pPr marR="0" lvl="8" algn="l" rtl="0">
              <a:lnSpc>
                <a:spcPct val="100000"/>
              </a:lnSpc>
              <a:spcBef>
                <a:spcPts val="0"/>
              </a:spcBef>
              <a:spcAft>
                <a:spcPts val="0"/>
              </a:spcAft>
              <a:buClr>
                <a:srgbClr val="000000"/>
              </a:buClr>
              <a:buSzPts val="1400"/>
              <a:buFont typeface="Arial"/>
              <a:buNone/>
              <a:defRPr sz="3900" b="0" i="0" u="none" strike="noStrike" cap="none">
                <a:solidFill>
                  <a:srgbClr val="5FCBEF"/>
                </a:solidFill>
                <a:latin typeface="Trebuchet MS"/>
                <a:ea typeface="Trebuchet MS"/>
                <a:cs typeface="Trebuchet MS"/>
                <a:sym typeface="Trebuchet MS"/>
              </a:defRPr>
            </a:lvl9pPr>
          </a:lstStyle>
          <a:p>
            <a:endParaRPr/>
          </a:p>
        </p:txBody>
      </p:sp>
      <p:sp>
        <p:nvSpPr>
          <p:cNvPr id="40" name="Google Shape;40;p4"/>
          <p:cNvSpPr txBox="1">
            <a:spLocks noGrp="1"/>
          </p:cNvSpPr>
          <p:nvPr>
            <p:ph type="body" idx="1"/>
          </p:nvPr>
        </p:nvSpPr>
        <p:spPr>
          <a:xfrm>
            <a:off x="671512" y="2381250"/>
            <a:ext cx="6996000" cy="4276800"/>
          </a:xfrm>
          <a:prstGeom prst="rect">
            <a:avLst/>
          </a:prstGeom>
          <a:noFill/>
          <a:ln>
            <a:noFill/>
          </a:ln>
        </p:spPr>
        <p:txBody>
          <a:bodyPr spcFirstLastPara="1" wrap="square" lIns="90000" tIns="46800" rIns="90000" bIns="46800" anchor="t" anchorCtr="0">
            <a:noAutofit/>
          </a:bodyPr>
          <a:lstStyle>
            <a:lvl1pPr marL="457200" marR="0" lvl="0" indent="-228600" algn="l" rtl="0">
              <a:lnSpc>
                <a:spcPct val="100000"/>
              </a:lnSpc>
              <a:spcBef>
                <a:spcPts val="1100"/>
              </a:spcBef>
              <a:spcAft>
                <a:spcPts val="0"/>
              </a:spcAft>
              <a:buClr>
                <a:srgbClr val="000000"/>
              </a:buClr>
              <a:buSzPts val="1400"/>
              <a:buFont typeface="Arial"/>
              <a:buNone/>
              <a:defRPr sz="1900" b="0" i="0" u="none" strike="noStrike" cap="none">
                <a:solidFill>
                  <a:srgbClr val="404040"/>
                </a:solidFill>
                <a:latin typeface="Trebuchet MS"/>
                <a:ea typeface="Trebuchet MS"/>
                <a:cs typeface="Trebuchet MS"/>
                <a:sym typeface="Trebuchet MS"/>
              </a:defRPr>
            </a:lvl1pPr>
            <a:lvl2pPr marL="914400" marR="0" lvl="1" indent="-228600" algn="l" rtl="0">
              <a:lnSpc>
                <a:spcPct val="100000"/>
              </a:lnSpc>
              <a:spcBef>
                <a:spcPts val="1100"/>
              </a:spcBef>
              <a:spcAft>
                <a:spcPts val="0"/>
              </a:spcAft>
              <a:buClr>
                <a:srgbClr val="000000"/>
              </a:buClr>
              <a:buSzPts val="1400"/>
              <a:buFont typeface="Arial"/>
              <a:buNone/>
              <a:defRPr sz="1700" b="0" i="0" u="none" strike="noStrike" cap="none">
                <a:solidFill>
                  <a:srgbClr val="404040"/>
                </a:solidFill>
                <a:latin typeface="Trebuchet MS"/>
                <a:ea typeface="Trebuchet MS"/>
                <a:cs typeface="Trebuchet MS"/>
                <a:sym typeface="Trebuchet MS"/>
              </a:defRPr>
            </a:lvl2pPr>
            <a:lvl3pPr marL="1371600" marR="0" lvl="2" indent="-228600" algn="l" rtl="0">
              <a:lnSpc>
                <a:spcPct val="100000"/>
              </a:lnSpc>
              <a:spcBef>
                <a:spcPts val="1100"/>
              </a:spcBef>
              <a:spcAft>
                <a:spcPts val="0"/>
              </a:spcAft>
              <a:buClr>
                <a:srgbClr val="000000"/>
              </a:buClr>
              <a:buSzPts val="1400"/>
              <a:buFont typeface="Arial"/>
              <a:buNone/>
              <a:defRPr sz="1500" b="0" i="0" u="none" strike="noStrike" cap="none">
                <a:solidFill>
                  <a:srgbClr val="404040"/>
                </a:solidFill>
                <a:latin typeface="Trebuchet MS"/>
                <a:ea typeface="Trebuchet MS"/>
                <a:cs typeface="Trebuchet MS"/>
                <a:sym typeface="Trebuchet MS"/>
              </a:defRPr>
            </a:lvl3pPr>
            <a:lvl4pPr marL="1828800" marR="0" lvl="3" indent="-228600" algn="l" rtl="0">
              <a:lnSpc>
                <a:spcPct val="100000"/>
              </a:lnSpc>
              <a:spcBef>
                <a:spcPts val="1100"/>
              </a:spcBef>
              <a:spcAft>
                <a:spcPts val="0"/>
              </a:spcAft>
              <a:buClr>
                <a:srgbClr val="000000"/>
              </a:buClr>
              <a:buSzPts val="1400"/>
              <a:buFont typeface="Arial"/>
              <a:buNone/>
              <a:defRPr sz="1300" b="0" i="0" u="none" strike="noStrike" cap="none">
                <a:solidFill>
                  <a:srgbClr val="404040"/>
                </a:solidFill>
                <a:latin typeface="Trebuchet MS"/>
                <a:ea typeface="Trebuchet MS"/>
                <a:cs typeface="Trebuchet MS"/>
                <a:sym typeface="Trebuchet MS"/>
              </a:defRPr>
            </a:lvl4pPr>
            <a:lvl5pPr marL="2286000" marR="0" lvl="4" indent="-228600" algn="l" rtl="0">
              <a:lnSpc>
                <a:spcPct val="100000"/>
              </a:lnSpc>
              <a:spcBef>
                <a:spcPts val="1100"/>
              </a:spcBef>
              <a:spcAft>
                <a:spcPts val="0"/>
              </a:spcAft>
              <a:buClr>
                <a:srgbClr val="000000"/>
              </a:buClr>
              <a:buSzPts val="1400"/>
              <a:buFont typeface="Arial"/>
              <a:buNone/>
              <a:defRPr sz="1300" b="0" i="0" u="none" strike="noStrike" cap="none">
                <a:solidFill>
                  <a:srgbClr val="404040"/>
                </a:solidFill>
                <a:latin typeface="Trebuchet MS"/>
                <a:ea typeface="Trebuchet MS"/>
                <a:cs typeface="Trebuchet MS"/>
                <a:sym typeface="Trebuchet MS"/>
              </a:defRPr>
            </a:lvl5pPr>
            <a:lvl6pPr marL="2743200" marR="0" lvl="5" indent="-228600" algn="l" rtl="0">
              <a:lnSpc>
                <a:spcPct val="100000"/>
              </a:lnSpc>
              <a:spcBef>
                <a:spcPts val="1100"/>
              </a:spcBef>
              <a:spcAft>
                <a:spcPts val="0"/>
              </a:spcAft>
              <a:buClr>
                <a:srgbClr val="000000"/>
              </a:buClr>
              <a:buSzPts val="1400"/>
              <a:buFont typeface="Arial"/>
              <a:buNone/>
              <a:defRPr sz="1300" b="0" i="0" u="none" strike="noStrike" cap="none">
                <a:solidFill>
                  <a:srgbClr val="404040"/>
                </a:solidFill>
                <a:latin typeface="Trebuchet MS"/>
                <a:ea typeface="Trebuchet MS"/>
                <a:cs typeface="Trebuchet MS"/>
                <a:sym typeface="Trebuchet MS"/>
              </a:defRPr>
            </a:lvl6pPr>
            <a:lvl7pPr marL="3200400" marR="0" lvl="6" indent="-228600" algn="l" rtl="0">
              <a:lnSpc>
                <a:spcPct val="100000"/>
              </a:lnSpc>
              <a:spcBef>
                <a:spcPts val="1100"/>
              </a:spcBef>
              <a:spcAft>
                <a:spcPts val="0"/>
              </a:spcAft>
              <a:buClr>
                <a:srgbClr val="000000"/>
              </a:buClr>
              <a:buSzPts val="1400"/>
              <a:buFont typeface="Arial"/>
              <a:buNone/>
              <a:defRPr sz="1300" b="0" i="0" u="none" strike="noStrike" cap="none">
                <a:solidFill>
                  <a:srgbClr val="404040"/>
                </a:solidFill>
                <a:latin typeface="Trebuchet MS"/>
                <a:ea typeface="Trebuchet MS"/>
                <a:cs typeface="Trebuchet MS"/>
                <a:sym typeface="Trebuchet MS"/>
              </a:defRPr>
            </a:lvl7pPr>
            <a:lvl8pPr marL="3657600" marR="0" lvl="7" indent="-228600" algn="l" rtl="0">
              <a:lnSpc>
                <a:spcPct val="100000"/>
              </a:lnSpc>
              <a:spcBef>
                <a:spcPts val="1100"/>
              </a:spcBef>
              <a:spcAft>
                <a:spcPts val="0"/>
              </a:spcAft>
              <a:buClr>
                <a:srgbClr val="000000"/>
              </a:buClr>
              <a:buSzPts val="1400"/>
              <a:buFont typeface="Arial"/>
              <a:buNone/>
              <a:defRPr sz="1300" b="0" i="0" u="none" strike="noStrike" cap="none">
                <a:solidFill>
                  <a:srgbClr val="404040"/>
                </a:solidFill>
                <a:latin typeface="Trebuchet MS"/>
                <a:ea typeface="Trebuchet MS"/>
                <a:cs typeface="Trebuchet MS"/>
                <a:sym typeface="Trebuchet MS"/>
              </a:defRPr>
            </a:lvl8pPr>
            <a:lvl9pPr marL="4114800" marR="0" lvl="8" indent="-228600" algn="l" rtl="0">
              <a:lnSpc>
                <a:spcPct val="100000"/>
              </a:lnSpc>
              <a:spcBef>
                <a:spcPts val="1100"/>
              </a:spcBef>
              <a:spcAft>
                <a:spcPts val="0"/>
              </a:spcAft>
              <a:buClr>
                <a:srgbClr val="000000"/>
              </a:buClr>
              <a:buSzPts val="1400"/>
              <a:buFont typeface="Arial"/>
              <a:buNone/>
              <a:defRPr sz="1300" b="0" i="0" u="none" strike="noStrike" cap="none">
                <a:solidFill>
                  <a:srgbClr val="404040"/>
                </a:solidFill>
                <a:latin typeface="Trebuchet MS"/>
                <a:ea typeface="Trebuchet MS"/>
                <a:cs typeface="Trebuchet MS"/>
                <a:sym typeface="Trebuchet MS"/>
              </a:defRPr>
            </a:lvl9pPr>
          </a:lstStyle>
          <a:p>
            <a:endParaRPr/>
          </a:p>
        </p:txBody>
      </p:sp>
      <p:sp>
        <p:nvSpPr>
          <p:cNvPr id="41" name="Google Shape;41;p4"/>
          <p:cNvSpPr txBox="1">
            <a:spLocks noGrp="1"/>
          </p:cNvSpPr>
          <p:nvPr>
            <p:ph type="dt" idx="10"/>
          </p:nvPr>
        </p:nvSpPr>
        <p:spPr>
          <a:xfrm>
            <a:off x="5959475" y="6659562"/>
            <a:ext cx="752400" cy="400200"/>
          </a:xfrm>
          <a:prstGeom prst="rect">
            <a:avLst/>
          </a:prstGeom>
          <a:noFill/>
          <a:ln>
            <a:noFill/>
          </a:ln>
        </p:spPr>
        <p:txBody>
          <a:bodyPr spcFirstLastPara="1" wrap="square" lIns="90000" tIns="46800" rIns="90000" bIns="46800" anchor="ctr" anchorCtr="0">
            <a:noAutofit/>
          </a:bodyPr>
          <a:lstStyle>
            <a:lvl1pPr marR="0" lvl="0" algn="r" rtl="0">
              <a:lnSpc>
                <a:spcPct val="100000"/>
              </a:lnSpc>
              <a:spcBef>
                <a:spcPts val="0"/>
              </a:spcBef>
              <a:spcAft>
                <a:spcPts val="0"/>
              </a:spcAft>
              <a:buClr>
                <a:srgbClr val="000000"/>
              </a:buClr>
              <a:buSzPts val="1400"/>
              <a:buFont typeface="Arial"/>
              <a:buNone/>
              <a:defRPr sz="900" b="0" i="0" u="none" strike="noStrike" cap="none">
                <a:solidFill>
                  <a:srgbClr val="898989"/>
                </a:solidFill>
                <a:latin typeface="Trebuchet MS"/>
                <a:ea typeface="Trebuchet MS"/>
                <a:cs typeface="Trebuchet MS"/>
                <a:sym typeface="Trebuchet M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Trebuchet MS"/>
                <a:ea typeface="Trebuchet MS"/>
                <a:cs typeface="Trebuchet MS"/>
                <a:sym typeface="Trebuchet MS"/>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Trebuchet MS"/>
                <a:ea typeface="Trebuchet MS"/>
                <a:cs typeface="Trebuchet MS"/>
                <a:sym typeface="Trebuchet MS"/>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Trebuchet MS"/>
                <a:ea typeface="Trebuchet MS"/>
                <a:cs typeface="Trebuchet MS"/>
                <a:sym typeface="Trebuchet MS"/>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Trebuchet MS"/>
                <a:ea typeface="Trebuchet MS"/>
                <a:cs typeface="Trebuchet MS"/>
                <a:sym typeface="Trebuchet MS"/>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Trebuchet MS"/>
                <a:ea typeface="Trebuchet MS"/>
                <a:cs typeface="Trebuchet MS"/>
                <a:sym typeface="Trebuchet MS"/>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Trebuchet MS"/>
                <a:ea typeface="Trebuchet MS"/>
                <a:cs typeface="Trebuchet MS"/>
                <a:sym typeface="Trebuchet MS"/>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Trebuchet MS"/>
                <a:ea typeface="Trebuchet MS"/>
                <a:cs typeface="Trebuchet MS"/>
                <a:sym typeface="Trebuchet MS"/>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Trebuchet MS"/>
                <a:ea typeface="Trebuchet MS"/>
                <a:cs typeface="Trebuchet MS"/>
                <a:sym typeface="Trebuchet MS"/>
              </a:defRPr>
            </a:lvl9pPr>
          </a:lstStyle>
          <a:p>
            <a:endParaRPr/>
          </a:p>
        </p:txBody>
      </p:sp>
      <p:sp>
        <p:nvSpPr>
          <p:cNvPr id="42" name="Google Shape;42;p4"/>
          <p:cNvSpPr/>
          <p:nvPr/>
        </p:nvSpPr>
        <p:spPr>
          <a:xfrm>
            <a:off x="671512" y="6659562"/>
            <a:ext cx="5097600" cy="4017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Trebuchet MS"/>
              <a:ea typeface="Trebuchet MS"/>
              <a:cs typeface="Trebuchet MS"/>
              <a:sym typeface="Trebuchet MS"/>
            </a:endParaRPr>
          </a:p>
        </p:txBody>
      </p:sp>
      <p:sp>
        <p:nvSpPr>
          <p:cNvPr id="43" name="Google Shape;43;p4"/>
          <p:cNvSpPr txBox="1">
            <a:spLocks noGrp="1"/>
          </p:cNvSpPr>
          <p:nvPr>
            <p:ph type="sldNum" idx="12"/>
          </p:nvPr>
        </p:nvSpPr>
        <p:spPr>
          <a:xfrm>
            <a:off x="7104062" y="6659562"/>
            <a:ext cx="563700" cy="400200"/>
          </a:xfrm>
          <a:prstGeom prst="rect">
            <a:avLst/>
          </a:prstGeom>
          <a:noFill/>
          <a:ln>
            <a:noFill/>
          </a:ln>
        </p:spPr>
        <p:txBody>
          <a:bodyPr spcFirstLastPara="1" wrap="square" lIns="90000" tIns="46800" rIns="90000" bIns="46800" anchor="ctr" anchorCtr="0">
            <a:noAutofit/>
          </a:bodyPr>
          <a:lstStyle>
            <a:lvl1pPr marL="0" marR="0" lvl="0" indent="0" algn="r" rtl="0">
              <a:lnSpc>
                <a:spcPct val="100000"/>
              </a:lnSpc>
              <a:spcBef>
                <a:spcPts val="0"/>
              </a:spcBef>
              <a:spcAft>
                <a:spcPts val="0"/>
              </a:spcAft>
              <a:buClr>
                <a:srgbClr val="5FCBEF"/>
              </a:buClr>
              <a:buSzPts val="900"/>
              <a:buFont typeface="Trebuchet MS"/>
              <a:buNone/>
              <a:defRPr sz="900" b="0" i="0" u="none" strike="noStrike" cap="none">
                <a:solidFill>
                  <a:srgbClr val="5FCBEF"/>
                </a:solidFill>
                <a:latin typeface="Trebuchet MS"/>
                <a:ea typeface="Trebuchet MS"/>
                <a:cs typeface="Trebuchet MS"/>
                <a:sym typeface="Trebuchet MS"/>
              </a:defRPr>
            </a:lvl1pPr>
            <a:lvl2pPr marL="0" marR="0" lvl="1" indent="0" algn="r" rtl="0">
              <a:lnSpc>
                <a:spcPct val="100000"/>
              </a:lnSpc>
              <a:spcBef>
                <a:spcPts val="0"/>
              </a:spcBef>
              <a:spcAft>
                <a:spcPts val="0"/>
              </a:spcAft>
              <a:buClr>
                <a:srgbClr val="5FCBEF"/>
              </a:buClr>
              <a:buSzPts val="900"/>
              <a:buFont typeface="Trebuchet MS"/>
              <a:buNone/>
              <a:defRPr sz="900" b="0" i="0" u="none" strike="noStrike" cap="none">
                <a:solidFill>
                  <a:srgbClr val="5FCBEF"/>
                </a:solidFill>
                <a:latin typeface="Trebuchet MS"/>
                <a:ea typeface="Trebuchet MS"/>
                <a:cs typeface="Trebuchet MS"/>
                <a:sym typeface="Trebuchet MS"/>
              </a:defRPr>
            </a:lvl2pPr>
            <a:lvl3pPr marL="0" marR="0" lvl="2" indent="0" algn="r" rtl="0">
              <a:lnSpc>
                <a:spcPct val="100000"/>
              </a:lnSpc>
              <a:spcBef>
                <a:spcPts val="0"/>
              </a:spcBef>
              <a:spcAft>
                <a:spcPts val="0"/>
              </a:spcAft>
              <a:buClr>
                <a:srgbClr val="5FCBEF"/>
              </a:buClr>
              <a:buSzPts val="900"/>
              <a:buFont typeface="Trebuchet MS"/>
              <a:buNone/>
              <a:defRPr sz="900" b="0" i="0" u="none" strike="noStrike" cap="none">
                <a:solidFill>
                  <a:srgbClr val="5FCBEF"/>
                </a:solidFill>
                <a:latin typeface="Trebuchet MS"/>
                <a:ea typeface="Trebuchet MS"/>
                <a:cs typeface="Trebuchet MS"/>
                <a:sym typeface="Trebuchet MS"/>
              </a:defRPr>
            </a:lvl3pPr>
            <a:lvl4pPr marL="0" marR="0" lvl="3" indent="0" algn="r" rtl="0">
              <a:lnSpc>
                <a:spcPct val="100000"/>
              </a:lnSpc>
              <a:spcBef>
                <a:spcPts val="0"/>
              </a:spcBef>
              <a:spcAft>
                <a:spcPts val="0"/>
              </a:spcAft>
              <a:buClr>
                <a:srgbClr val="5FCBEF"/>
              </a:buClr>
              <a:buSzPts val="900"/>
              <a:buFont typeface="Trebuchet MS"/>
              <a:buNone/>
              <a:defRPr sz="900" b="0" i="0" u="none" strike="noStrike" cap="none">
                <a:solidFill>
                  <a:srgbClr val="5FCBEF"/>
                </a:solidFill>
                <a:latin typeface="Trebuchet MS"/>
                <a:ea typeface="Trebuchet MS"/>
                <a:cs typeface="Trebuchet MS"/>
                <a:sym typeface="Trebuchet MS"/>
              </a:defRPr>
            </a:lvl4pPr>
            <a:lvl5pPr marL="0" marR="0" lvl="4" indent="0" algn="r" rtl="0">
              <a:lnSpc>
                <a:spcPct val="100000"/>
              </a:lnSpc>
              <a:spcBef>
                <a:spcPts val="0"/>
              </a:spcBef>
              <a:spcAft>
                <a:spcPts val="0"/>
              </a:spcAft>
              <a:buClr>
                <a:srgbClr val="5FCBEF"/>
              </a:buClr>
              <a:buSzPts val="900"/>
              <a:buFont typeface="Trebuchet MS"/>
              <a:buNone/>
              <a:defRPr sz="900" b="0" i="0" u="none" strike="noStrike" cap="none">
                <a:solidFill>
                  <a:srgbClr val="5FCBEF"/>
                </a:solidFill>
                <a:latin typeface="Trebuchet MS"/>
                <a:ea typeface="Trebuchet MS"/>
                <a:cs typeface="Trebuchet MS"/>
                <a:sym typeface="Trebuchet MS"/>
              </a:defRPr>
            </a:lvl5pPr>
            <a:lvl6pPr marL="0" marR="0" lvl="5" indent="0" algn="r" rtl="0">
              <a:lnSpc>
                <a:spcPct val="100000"/>
              </a:lnSpc>
              <a:spcBef>
                <a:spcPts val="0"/>
              </a:spcBef>
              <a:spcAft>
                <a:spcPts val="0"/>
              </a:spcAft>
              <a:buClr>
                <a:srgbClr val="5FCBEF"/>
              </a:buClr>
              <a:buSzPts val="900"/>
              <a:buFont typeface="Trebuchet MS"/>
              <a:buNone/>
              <a:defRPr sz="900" b="0" i="0" u="none" strike="noStrike" cap="none">
                <a:solidFill>
                  <a:srgbClr val="5FCBEF"/>
                </a:solidFill>
                <a:latin typeface="Trebuchet MS"/>
                <a:ea typeface="Trebuchet MS"/>
                <a:cs typeface="Trebuchet MS"/>
                <a:sym typeface="Trebuchet MS"/>
              </a:defRPr>
            </a:lvl6pPr>
            <a:lvl7pPr marL="0" marR="0" lvl="6" indent="0" algn="r" rtl="0">
              <a:lnSpc>
                <a:spcPct val="100000"/>
              </a:lnSpc>
              <a:spcBef>
                <a:spcPts val="0"/>
              </a:spcBef>
              <a:spcAft>
                <a:spcPts val="0"/>
              </a:spcAft>
              <a:buClr>
                <a:srgbClr val="5FCBEF"/>
              </a:buClr>
              <a:buSzPts val="900"/>
              <a:buFont typeface="Trebuchet MS"/>
              <a:buNone/>
              <a:defRPr sz="900" b="0" i="0" u="none" strike="noStrike" cap="none">
                <a:solidFill>
                  <a:srgbClr val="5FCBEF"/>
                </a:solidFill>
                <a:latin typeface="Trebuchet MS"/>
                <a:ea typeface="Trebuchet MS"/>
                <a:cs typeface="Trebuchet MS"/>
                <a:sym typeface="Trebuchet MS"/>
              </a:defRPr>
            </a:lvl7pPr>
            <a:lvl8pPr marL="0" marR="0" lvl="7" indent="0" algn="r" rtl="0">
              <a:lnSpc>
                <a:spcPct val="100000"/>
              </a:lnSpc>
              <a:spcBef>
                <a:spcPts val="0"/>
              </a:spcBef>
              <a:spcAft>
                <a:spcPts val="0"/>
              </a:spcAft>
              <a:buClr>
                <a:srgbClr val="5FCBEF"/>
              </a:buClr>
              <a:buSzPts val="900"/>
              <a:buFont typeface="Trebuchet MS"/>
              <a:buNone/>
              <a:defRPr sz="900" b="0" i="0" u="none" strike="noStrike" cap="none">
                <a:solidFill>
                  <a:srgbClr val="5FCBEF"/>
                </a:solidFill>
                <a:latin typeface="Trebuchet MS"/>
                <a:ea typeface="Trebuchet MS"/>
                <a:cs typeface="Trebuchet MS"/>
                <a:sym typeface="Trebuchet MS"/>
              </a:defRPr>
            </a:lvl8pPr>
            <a:lvl9pPr marL="0" marR="0" lvl="8" indent="0" algn="r" rtl="0">
              <a:lnSpc>
                <a:spcPct val="100000"/>
              </a:lnSpc>
              <a:spcBef>
                <a:spcPts val="0"/>
              </a:spcBef>
              <a:spcAft>
                <a:spcPts val="0"/>
              </a:spcAft>
              <a:buClr>
                <a:srgbClr val="5FCBEF"/>
              </a:buClr>
              <a:buSzPts val="900"/>
              <a:buFont typeface="Trebuchet MS"/>
              <a:buNone/>
              <a:defRPr sz="900" b="0" i="0" u="none" strike="noStrike" cap="none">
                <a:solidFill>
                  <a:srgbClr val="5FCBEF"/>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44"/>
        <p:cNvGrpSpPr/>
        <p:nvPr/>
      </p:nvGrpSpPr>
      <p:grpSpPr>
        <a:xfrm>
          <a:off x="0" y="0"/>
          <a:ext cx="0" cy="0"/>
          <a:chOff x="0" y="0"/>
          <a:chExt cx="0" cy="0"/>
        </a:xfrm>
      </p:grpSpPr>
      <p:grpSp>
        <p:nvGrpSpPr>
          <p:cNvPr id="45" name="Google Shape;45;p5"/>
          <p:cNvGrpSpPr/>
          <p:nvPr/>
        </p:nvGrpSpPr>
        <p:grpSpPr>
          <a:xfrm>
            <a:off x="5656263" y="0"/>
            <a:ext cx="4286250" cy="7620000"/>
            <a:chOff x="3563" y="0"/>
            <a:chExt cx="2700" cy="4800"/>
          </a:xfrm>
        </p:grpSpPr>
        <p:cxnSp>
          <p:nvCxnSpPr>
            <p:cNvPr id="46" name="Google Shape;46;p5"/>
            <p:cNvCxnSpPr/>
            <p:nvPr/>
          </p:nvCxnSpPr>
          <p:spPr>
            <a:xfrm rot="10800000" flipH="1">
              <a:off x="3563" y="2962"/>
              <a:ext cx="2700" cy="1800"/>
            </a:xfrm>
            <a:prstGeom prst="straightConnector1">
              <a:avLst/>
            </a:prstGeom>
            <a:noFill/>
            <a:ln w="9525" cap="rnd" cmpd="sng">
              <a:solidFill>
                <a:srgbClr val="5FCBEF">
                  <a:alpha val="69411"/>
                </a:srgbClr>
              </a:solidFill>
              <a:prstDash val="solid"/>
              <a:miter lim="800000"/>
              <a:headEnd type="none" w="sm" len="sm"/>
              <a:tailEnd type="none" w="sm" len="sm"/>
            </a:ln>
          </p:spPr>
        </p:cxnSp>
        <p:cxnSp>
          <p:nvCxnSpPr>
            <p:cNvPr id="47" name="Google Shape;47;p5"/>
            <p:cNvCxnSpPr/>
            <p:nvPr/>
          </p:nvCxnSpPr>
          <p:spPr>
            <a:xfrm>
              <a:off x="4891" y="0"/>
              <a:ext cx="900" cy="4800"/>
            </a:xfrm>
            <a:prstGeom prst="straightConnector1">
              <a:avLst/>
            </a:prstGeom>
            <a:noFill/>
            <a:ln w="9525" cap="rnd" cmpd="sng">
              <a:solidFill>
                <a:srgbClr val="5FCBEF">
                  <a:alpha val="69411"/>
                </a:srgbClr>
              </a:solidFill>
              <a:prstDash val="solid"/>
              <a:miter lim="800000"/>
              <a:headEnd type="none" w="sm" len="sm"/>
              <a:tailEnd type="none" w="sm" len="sm"/>
            </a:ln>
          </p:spPr>
        </p:cxnSp>
      </p:grpSp>
      <p:sp>
        <p:nvSpPr>
          <p:cNvPr id="48" name="Google Shape;48;p5"/>
          <p:cNvSpPr txBox="1"/>
          <p:nvPr/>
        </p:nvSpPr>
        <p:spPr>
          <a:xfrm>
            <a:off x="531812" y="871537"/>
            <a:ext cx="504900" cy="644400"/>
          </a:xfrm>
          <a:prstGeom prst="rect">
            <a:avLst/>
          </a:prstGeom>
          <a:noFill/>
          <a:ln>
            <a:noFill/>
          </a:ln>
        </p:spPr>
        <p:txBody>
          <a:bodyPr spcFirstLastPara="1" wrap="square" lIns="100800" tIns="50400" rIns="100800" bIns="50400" anchor="ctr" anchorCtr="0">
            <a:noAutofit/>
          </a:bodyPr>
          <a:lstStyle/>
          <a:p>
            <a:pPr marL="0" marR="0" lvl="0" indent="0" algn="l" rtl="0">
              <a:lnSpc>
                <a:spcPct val="100000"/>
              </a:lnSpc>
              <a:spcBef>
                <a:spcPts val="0"/>
              </a:spcBef>
              <a:spcAft>
                <a:spcPts val="0"/>
              </a:spcAft>
              <a:buClr>
                <a:srgbClr val="9FE0F5"/>
              </a:buClr>
              <a:buSzPts val="8800"/>
              <a:buFont typeface="Arial"/>
              <a:buNone/>
            </a:pPr>
            <a:r>
              <a:rPr lang="en-US" sz="8800" b="0" i="0" u="none" strike="noStrike" cap="none">
                <a:solidFill>
                  <a:srgbClr val="9FE0F5"/>
                </a:solidFill>
                <a:latin typeface="Arial"/>
                <a:ea typeface="Arial"/>
                <a:cs typeface="Arial"/>
                <a:sym typeface="Arial"/>
              </a:rPr>
              <a:t>“</a:t>
            </a:r>
            <a:endParaRPr sz="1400" b="0" i="0" u="none" strike="noStrike" cap="none">
              <a:solidFill>
                <a:srgbClr val="000000"/>
              </a:solidFill>
              <a:latin typeface="Arial"/>
              <a:ea typeface="Arial"/>
              <a:cs typeface="Arial"/>
              <a:sym typeface="Arial"/>
            </a:endParaRPr>
          </a:p>
        </p:txBody>
      </p:sp>
      <p:sp>
        <p:nvSpPr>
          <p:cNvPr id="49" name="Google Shape;49;p5"/>
          <p:cNvSpPr txBox="1"/>
          <p:nvPr/>
        </p:nvSpPr>
        <p:spPr>
          <a:xfrm>
            <a:off x="7439025" y="3181350"/>
            <a:ext cx="503100" cy="644400"/>
          </a:xfrm>
          <a:prstGeom prst="rect">
            <a:avLst/>
          </a:prstGeom>
          <a:noFill/>
          <a:ln>
            <a:noFill/>
          </a:ln>
        </p:spPr>
        <p:txBody>
          <a:bodyPr spcFirstLastPara="1" wrap="square" lIns="100800" tIns="50400" rIns="100800" bIns="50400" anchor="ctr" anchorCtr="0">
            <a:noAutofit/>
          </a:bodyPr>
          <a:lstStyle/>
          <a:p>
            <a:pPr marL="0" marR="0" lvl="0" indent="0" algn="l" rtl="0">
              <a:lnSpc>
                <a:spcPct val="100000"/>
              </a:lnSpc>
              <a:spcBef>
                <a:spcPts val="0"/>
              </a:spcBef>
              <a:spcAft>
                <a:spcPts val="0"/>
              </a:spcAft>
              <a:buClr>
                <a:srgbClr val="9FE0F5"/>
              </a:buClr>
              <a:buSzPts val="8800"/>
              <a:buFont typeface="Arial"/>
              <a:buNone/>
            </a:pPr>
            <a:r>
              <a:rPr lang="en-US" sz="8800" b="0" i="0" u="none" strike="noStrike" cap="none">
                <a:solidFill>
                  <a:srgbClr val="9FE0F5"/>
                </a:solidFill>
                <a:latin typeface="Arial"/>
                <a:ea typeface="Arial"/>
                <a:cs typeface="Arial"/>
                <a:sym typeface="Arial"/>
              </a:rPr>
              <a:t>”</a:t>
            </a:r>
            <a:endParaRPr sz="1400" b="0" i="0" u="none" strike="noStrike" cap="none">
              <a:solidFill>
                <a:srgbClr val="000000"/>
              </a:solidFill>
              <a:latin typeface="Arial"/>
              <a:ea typeface="Arial"/>
              <a:cs typeface="Arial"/>
              <a:sym typeface="Arial"/>
            </a:endParaRPr>
          </a:p>
        </p:txBody>
      </p:sp>
      <p:sp>
        <p:nvSpPr>
          <p:cNvPr id="50" name="Google Shape;50;p5"/>
          <p:cNvSpPr txBox="1">
            <a:spLocks noGrp="1"/>
          </p:cNvSpPr>
          <p:nvPr>
            <p:ph type="title"/>
          </p:nvPr>
        </p:nvSpPr>
        <p:spPr>
          <a:xfrm>
            <a:off x="671512" y="671512"/>
            <a:ext cx="6996000" cy="1454100"/>
          </a:xfrm>
          <a:prstGeom prst="rect">
            <a:avLst/>
          </a:prstGeom>
          <a:noFill/>
          <a:ln>
            <a:noFill/>
          </a:ln>
        </p:spPr>
        <p:txBody>
          <a:bodyPr spcFirstLastPara="1" wrap="square" lIns="90000" tIns="46800" rIns="90000" bIns="46800" anchor="t" anchorCtr="0">
            <a:noAutofit/>
          </a:bodyPr>
          <a:lstStyle>
            <a:lvl1pPr marR="0" lvl="0" algn="l" rtl="0">
              <a:lnSpc>
                <a:spcPct val="100000"/>
              </a:lnSpc>
              <a:spcBef>
                <a:spcPts val="0"/>
              </a:spcBef>
              <a:spcAft>
                <a:spcPts val="0"/>
              </a:spcAft>
              <a:buClr>
                <a:srgbClr val="000000"/>
              </a:buClr>
              <a:buSzPts val="1400"/>
              <a:buFont typeface="Arial"/>
              <a:buNone/>
              <a:defRPr sz="3900" b="0" i="0" u="none" strike="noStrike" cap="none">
                <a:solidFill>
                  <a:srgbClr val="5FCBEF"/>
                </a:solidFill>
                <a:latin typeface="Trebuchet MS"/>
                <a:ea typeface="Trebuchet MS"/>
                <a:cs typeface="Trebuchet MS"/>
                <a:sym typeface="Trebuchet MS"/>
              </a:defRPr>
            </a:lvl1pPr>
            <a:lvl2pPr marR="0" lvl="1" algn="l" rtl="0">
              <a:lnSpc>
                <a:spcPct val="100000"/>
              </a:lnSpc>
              <a:spcBef>
                <a:spcPts val="0"/>
              </a:spcBef>
              <a:spcAft>
                <a:spcPts val="0"/>
              </a:spcAft>
              <a:buClr>
                <a:srgbClr val="000000"/>
              </a:buClr>
              <a:buSzPts val="1400"/>
              <a:buFont typeface="Arial"/>
              <a:buNone/>
              <a:defRPr sz="3900" b="0" i="0" u="none" strike="noStrike" cap="none">
                <a:solidFill>
                  <a:srgbClr val="5FCBEF"/>
                </a:solidFill>
                <a:latin typeface="Trebuchet MS"/>
                <a:ea typeface="Trebuchet MS"/>
                <a:cs typeface="Trebuchet MS"/>
                <a:sym typeface="Trebuchet MS"/>
              </a:defRPr>
            </a:lvl2pPr>
            <a:lvl3pPr marR="0" lvl="2" algn="l" rtl="0">
              <a:lnSpc>
                <a:spcPct val="100000"/>
              </a:lnSpc>
              <a:spcBef>
                <a:spcPts val="0"/>
              </a:spcBef>
              <a:spcAft>
                <a:spcPts val="0"/>
              </a:spcAft>
              <a:buClr>
                <a:srgbClr val="000000"/>
              </a:buClr>
              <a:buSzPts val="1400"/>
              <a:buFont typeface="Arial"/>
              <a:buNone/>
              <a:defRPr sz="3900" b="0" i="0" u="none" strike="noStrike" cap="none">
                <a:solidFill>
                  <a:srgbClr val="5FCBEF"/>
                </a:solidFill>
                <a:latin typeface="Trebuchet MS"/>
                <a:ea typeface="Trebuchet MS"/>
                <a:cs typeface="Trebuchet MS"/>
                <a:sym typeface="Trebuchet MS"/>
              </a:defRPr>
            </a:lvl3pPr>
            <a:lvl4pPr marR="0" lvl="3" algn="l" rtl="0">
              <a:lnSpc>
                <a:spcPct val="100000"/>
              </a:lnSpc>
              <a:spcBef>
                <a:spcPts val="0"/>
              </a:spcBef>
              <a:spcAft>
                <a:spcPts val="0"/>
              </a:spcAft>
              <a:buClr>
                <a:srgbClr val="000000"/>
              </a:buClr>
              <a:buSzPts val="1400"/>
              <a:buFont typeface="Arial"/>
              <a:buNone/>
              <a:defRPr sz="3900" b="0" i="0" u="none" strike="noStrike" cap="none">
                <a:solidFill>
                  <a:srgbClr val="5FCBEF"/>
                </a:solidFill>
                <a:latin typeface="Trebuchet MS"/>
                <a:ea typeface="Trebuchet MS"/>
                <a:cs typeface="Trebuchet MS"/>
                <a:sym typeface="Trebuchet MS"/>
              </a:defRPr>
            </a:lvl4pPr>
            <a:lvl5pPr marR="0" lvl="4" algn="l" rtl="0">
              <a:lnSpc>
                <a:spcPct val="100000"/>
              </a:lnSpc>
              <a:spcBef>
                <a:spcPts val="0"/>
              </a:spcBef>
              <a:spcAft>
                <a:spcPts val="0"/>
              </a:spcAft>
              <a:buClr>
                <a:srgbClr val="000000"/>
              </a:buClr>
              <a:buSzPts val="1400"/>
              <a:buFont typeface="Arial"/>
              <a:buNone/>
              <a:defRPr sz="3900" b="0" i="0" u="none" strike="noStrike" cap="none">
                <a:solidFill>
                  <a:srgbClr val="5FCBEF"/>
                </a:solidFill>
                <a:latin typeface="Trebuchet MS"/>
                <a:ea typeface="Trebuchet MS"/>
                <a:cs typeface="Trebuchet MS"/>
                <a:sym typeface="Trebuchet MS"/>
              </a:defRPr>
            </a:lvl5pPr>
            <a:lvl6pPr marR="0" lvl="5" algn="l" rtl="0">
              <a:lnSpc>
                <a:spcPct val="100000"/>
              </a:lnSpc>
              <a:spcBef>
                <a:spcPts val="0"/>
              </a:spcBef>
              <a:spcAft>
                <a:spcPts val="0"/>
              </a:spcAft>
              <a:buClr>
                <a:srgbClr val="000000"/>
              </a:buClr>
              <a:buSzPts val="1400"/>
              <a:buFont typeface="Arial"/>
              <a:buNone/>
              <a:defRPr sz="3900" b="0" i="0" u="none" strike="noStrike" cap="none">
                <a:solidFill>
                  <a:srgbClr val="5FCBEF"/>
                </a:solidFill>
                <a:latin typeface="Trebuchet MS"/>
                <a:ea typeface="Trebuchet MS"/>
                <a:cs typeface="Trebuchet MS"/>
                <a:sym typeface="Trebuchet MS"/>
              </a:defRPr>
            </a:lvl6pPr>
            <a:lvl7pPr marR="0" lvl="6" algn="l" rtl="0">
              <a:lnSpc>
                <a:spcPct val="100000"/>
              </a:lnSpc>
              <a:spcBef>
                <a:spcPts val="0"/>
              </a:spcBef>
              <a:spcAft>
                <a:spcPts val="0"/>
              </a:spcAft>
              <a:buClr>
                <a:srgbClr val="000000"/>
              </a:buClr>
              <a:buSzPts val="1400"/>
              <a:buFont typeface="Arial"/>
              <a:buNone/>
              <a:defRPr sz="3900" b="0" i="0" u="none" strike="noStrike" cap="none">
                <a:solidFill>
                  <a:srgbClr val="5FCBEF"/>
                </a:solidFill>
                <a:latin typeface="Trebuchet MS"/>
                <a:ea typeface="Trebuchet MS"/>
                <a:cs typeface="Trebuchet MS"/>
                <a:sym typeface="Trebuchet MS"/>
              </a:defRPr>
            </a:lvl7pPr>
            <a:lvl8pPr marR="0" lvl="7" algn="l" rtl="0">
              <a:lnSpc>
                <a:spcPct val="100000"/>
              </a:lnSpc>
              <a:spcBef>
                <a:spcPts val="0"/>
              </a:spcBef>
              <a:spcAft>
                <a:spcPts val="0"/>
              </a:spcAft>
              <a:buClr>
                <a:srgbClr val="000000"/>
              </a:buClr>
              <a:buSzPts val="1400"/>
              <a:buFont typeface="Arial"/>
              <a:buNone/>
              <a:defRPr sz="3900" b="0" i="0" u="none" strike="noStrike" cap="none">
                <a:solidFill>
                  <a:srgbClr val="5FCBEF"/>
                </a:solidFill>
                <a:latin typeface="Trebuchet MS"/>
                <a:ea typeface="Trebuchet MS"/>
                <a:cs typeface="Trebuchet MS"/>
                <a:sym typeface="Trebuchet MS"/>
              </a:defRPr>
            </a:lvl8pPr>
            <a:lvl9pPr marR="0" lvl="8" algn="l" rtl="0">
              <a:lnSpc>
                <a:spcPct val="100000"/>
              </a:lnSpc>
              <a:spcBef>
                <a:spcPts val="0"/>
              </a:spcBef>
              <a:spcAft>
                <a:spcPts val="0"/>
              </a:spcAft>
              <a:buClr>
                <a:srgbClr val="000000"/>
              </a:buClr>
              <a:buSzPts val="1400"/>
              <a:buFont typeface="Arial"/>
              <a:buNone/>
              <a:defRPr sz="3900" b="0" i="0" u="none" strike="noStrike" cap="none">
                <a:solidFill>
                  <a:srgbClr val="5FCBEF"/>
                </a:solidFill>
                <a:latin typeface="Trebuchet MS"/>
                <a:ea typeface="Trebuchet MS"/>
                <a:cs typeface="Trebuchet MS"/>
                <a:sym typeface="Trebuchet MS"/>
              </a:defRPr>
            </a:lvl9pPr>
          </a:lstStyle>
          <a:p>
            <a:endParaRPr/>
          </a:p>
        </p:txBody>
      </p:sp>
      <p:sp>
        <p:nvSpPr>
          <p:cNvPr id="51" name="Google Shape;51;p5"/>
          <p:cNvSpPr txBox="1">
            <a:spLocks noGrp="1"/>
          </p:cNvSpPr>
          <p:nvPr>
            <p:ph type="body" idx="1"/>
          </p:nvPr>
        </p:nvSpPr>
        <p:spPr>
          <a:xfrm>
            <a:off x="671512" y="2381250"/>
            <a:ext cx="6996000" cy="4276800"/>
          </a:xfrm>
          <a:prstGeom prst="rect">
            <a:avLst/>
          </a:prstGeom>
          <a:noFill/>
          <a:ln>
            <a:noFill/>
          </a:ln>
        </p:spPr>
        <p:txBody>
          <a:bodyPr spcFirstLastPara="1" wrap="square" lIns="90000" tIns="46800" rIns="90000" bIns="46800" anchor="t" anchorCtr="0">
            <a:noAutofit/>
          </a:bodyPr>
          <a:lstStyle>
            <a:lvl1pPr marL="457200" marR="0" lvl="0" indent="-228600" algn="l" rtl="0">
              <a:lnSpc>
                <a:spcPct val="100000"/>
              </a:lnSpc>
              <a:spcBef>
                <a:spcPts val="1100"/>
              </a:spcBef>
              <a:spcAft>
                <a:spcPts val="0"/>
              </a:spcAft>
              <a:buClr>
                <a:srgbClr val="000000"/>
              </a:buClr>
              <a:buSzPts val="1400"/>
              <a:buFont typeface="Arial"/>
              <a:buNone/>
              <a:defRPr sz="1900" b="0" i="0" u="none" strike="noStrike" cap="none">
                <a:solidFill>
                  <a:srgbClr val="404040"/>
                </a:solidFill>
                <a:latin typeface="Trebuchet MS"/>
                <a:ea typeface="Trebuchet MS"/>
                <a:cs typeface="Trebuchet MS"/>
                <a:sym typeface="Trebuchet MS"/>
              </a:defRPr>
            </a:lvl1pPr>
            <a:lvl2pPr marL="914400" marR="0" lvl="1" indent="-228600" algn="l" rtl="0">
              <a:lnSpc>
                <a:spcPct val="100000"/>
              </a:lnSpc>
              <a:spcBef>
                <a:spcPts val="1100"/>
              </a:spcBef>
              <a:spcAft>
                <a:spcPts val="0"/>
              </a:spcAft>
              <a:buClr>
                <a:srgbClr val="000000"/>
              </a:buClr>
              <a:buSzPts val="1400"/>
              <a:buFont typeface="Arial"/>
              <a:buNone/>
              <a:defRPr sz="1700" b="0" i="0" u="none" strike="noStrike" cap="none">
                <a:solidFill>
                  <a:srgbClr val="404040"/>
                </a:solidFill>
                <a:latin typeface="Trebuchet MS"/>
                <a:ea typeface="Trebuchet MS"/>
                <a:cs typeface="Trebuchet MS"/>
                <a:sym typeface="Trebuchet MS"/>
              </a:defRPr>
            </a:lvl2pPr>
            <a:lvl3pPr marL="1371600" marR="0" lvl="2" indent="-228600" algn="l" rtl="0">
              <a:lnSpc>
                <a:spcPct val="100000"/>
              </a:lnSpc>
              <a:spcBef>
                <a:spcPts val="1100"/>
              </a:spcBef>
              <a:spcAft>
                <a:spcPts val="0"/>
              </a:spcAft>
              <a:buClr>
                <a:srgbClr val="000000"/>
              </a:buClr>
              <a:buSzPts val="1400"/>
              <a:buFont typeface="Arial"/>
              <a:buNone/>
              <a:defRPr sz="1500" b="0" i="0" u="none" strike="noStrike" cap="none">
                <a:solidFill>
                  <a:srgbClr val="404040"/>
                </a:solidFill>
                <a:latin typeface="Trebuchet MS"/>
                <a:ea typeface="Trebuchet MS"/>
                <a:cs typeface="Trebuchet MS"/>
                <a:sym typeface="Trebuchet MS"/>
              </a:defRPr>
            </a:lvl3pPr>
            <a:lvl4pPr marL="1828800" marR="0" lvl="3" indent="-228600" algn="l" rtl="0">
              <a:lnSpc>
                <a:spcPct val="100000"/>
              </a:lnSpc>
              <a:spcBef>
                <a:spcPts val="1100"/>
              </a:spcBef>
              <a:spcAft>
                <a:spcPts val="0"/>
              </a:spcAft>
              <a:buClr>
                <a:srgbClr val="000000"/>
              </a:buClr>
              <a:buSzPts val="1400"/>
              <a:buFont typeface="Arial"/>
              <a:buNone/>
              <a:defRPr sz="1300" b="0" i="0" u="none" strike="noStrike" cap="none">
                <a:solidFill>
                  <a:srgbClr val="404040"/>
                </a:solidFill>
                <a:latin typeface="Trebuchet MS"/>
                <a:ea typeface="Trebuchet MS"/>
                <a:cs typeface="Trebuchet MS"/>
                <a:sym typeface="Trebuchet MS"/>
              </a:defRPr>
            </a:lvl4pPr>
            <a:lvl5pPr marL="2286000" marR="0" lvl="4" indent="-228600" algn="l" rtl="0">
              <a:lnSpc>
                <a:spcPct val="100000"/>
              </a:lnSpc>
              <a:spcBef>
                <a:spcPts val="1100"/>
              </a:spcBef>
              <a:spcAft>
                <a:spcPts val="0"/>
              </a:spcAft>
              <a:buClr>
                <a:srgbClr val="000000"/>
              </a:buClr>
              <a:buSzPts val="1400"/>
              <a:buFont typeface="Arial"/>
              <a:buNone/>
              <a:defRPr sz="1300" b="0" i="0" u="none" strike="noStrike" cap="none">
                <a:solidFill>
                  <a:srgbClr val="404040"/>
                </a:solidFill>
                <a:latin typeface="Trebuchet MS"/>
                <a:ea typeface="Trebuchet MS"/>
                <a:cs typeface="Trebuchet MS"/>
                <a:sym typeface="Trebuchet MS"/>
              </a:defRPr>
            </a:lvl5pPr>
            <a:lvl6pPr marL="2743200" marR="0" lvl="5" indent="-228600" algn="l" rtl="0">
              <a:lnSpc>
                <a:spcPct val="100000"/>
              </a:lnSpc>
              <a:spcBef>
                <a:spcPts val="1100"/>
              </a:spcBef>
              <a:spcAft>
                <a:spcPts val="0"/>
              </a:spcAft>
              <a:buClr>
                <a:srgbClr val="000000"/>
              </a:buClr>
              <a:buSzPts val="1400"/>
              <a:buFont typeface="Arial"/>
              <a:buNone/>
              <a:defRPr sz="1300" b="0" i="0" u="none" strike="noStrike" cap="none">
                <a:solidFill>
                  <a:srgbClr val="404040"/>
                </a:solidFill>
                <a:latin typeface="Trebuchet MS"/>
                <a:ea typeface="Trebuchet MS"/>
                <a:cs typeface="Trebuchet MS"/>
                <a:sym typeface="Trebuchet MS"/>
              </a:defRPr>
            </a:lvl6pPr>
            <a:lvl7pPr marL="3200400" marR="0" lvl="6" indent="-228600" algn="l" rtl="0">
              <a:lnSpc>
                <a:spcPct val="100000"/>
              </a:lnSpc>
              <a:spcBef>
                <a:spcPts val="1100"/>
              </a:spcBef>
              <a:spcAft>
                <a:spcPts val="0"/>
              </a:spcAft>
              <a:buClr>
                <a:srgbClr val="000000"/>
              </a:buClr>
              <a:buSzPts val="1400"/>
              <a:buFont typeface="Arial"/>
              <a:buNone/>
              <a:defRPr sz="1300" b="0" i="0" u="none" strike="noStrike" cap="none">
                <a:solidFill>
                  <a:srgbClr val="404040"/>
                </a:solidFill>
                <a:latin typeface="Trebuchet MS"/>
                <a:ea typeface="Trebuchet MS"/>
                <a:cs typeface="Trebuchet MS"/>
                <a:sym typeface="Trebuchet MS"/>
              </a:defRPr>
            </a:lvl7pPr>
            <a:lvl8pPr marL="3657600" marR="0" lvl="7" indent="-228600" algn="l" rtl="0">
              <a:lnSpc>
                <a:spcPct val="100000"/>
              </a:lnSpc>
              <a:spcBef>
                <a:spcPts val="1100"/>
              </a:spcBef>
              <a:spcAft>
                <a:spcPts val="0"/>
              </a:spcAft>
              <a:buClr>
                <a:srgbClr val="000000"/>
              </a:buClr>
              <a:buSzPts val="1400"/>
              <a:buFont typeface="Arial"/>
              <a:buNone/>
              <a:defRPr sz="1300" b="0" i="0" u="none" strike="noStrike" cap="none">
                <a:solidFill>
                  <a:srgbClr val="404040"/>
                </a:solidFill>
                <a:latin typeface="Trebuchet MS"/>
                <a:ea typeface="Trebuchet MS"/>
                <a:cs typeface="Trebuchet MS"/>
                <a:sym typeface="Trebuchet MS"/>
              </a:defRPr>
            </a:lvl8pPr>
            <a:lvl9pPr marL="4114800" marR="0" lvl="8" indent="-228600" algn="l" rtl="0">
              <a:lnSpc>
                <a:spcPct val="100000"/>
              </a:lnSpc>
              <a:spcBef>
                <a:spcPts val="1100"/>
              </a:spcBef>
              <a:spcAft>
                <a:spcPts val="0"/>
              </a:spcAft>
              <a:buClr>
                <a:srgbClr val="000000"/>
              </a:buClr>
              <a:buSzPts val="1400"/>
              <a:buFont typeface="Arial"/>
              <a:buNone/>
              <a:defRPr sz="1300" b="0" i="0" u="none" strike="noStrike" cap="none">
                <a:solidFill>
                  <a:srgbClr val="404040"/>
                </a:solidFill>
                <a:latin typeface="Trebuchet MS"/>
                <a:ea typeface="Trebuchet MS"/>
                <a:cs typeface="Trebuchet MS"/>
                <a:sym typeface="Trebuchet MS"/>
              </a:defRPr>
            </a:lvl9pPr>
          </a:lstStyle>
          <a:p>
            <a:endParaRPr/>
          </a:p>
        </p:txBody>
      </p:sp>
      <p:sp>
        <p:nvSpPr>
          <p:cNvPr id="52" name="Google Shape;52;p5"/>
          <p:cNvSpPr txBox="1">
            <a:spLocks noGrp="1"/>
          </p:cNvSpPr>
          <p:nvPr>
            <p:ph type="dt" idx="10"/>
          </p:nvPr>
        </p:nvSpPr>
        <p:spPr>
          <a:xfrm>
            <a:off x="5959475" y="6659562"/>
            <a:ext cx="752400" cy="400200"/>
          </a:xfrm>
          <a:prstGeom prst="rect">
            <a:avLst/>
          </a:prstGeom>
          <a:noFill/>
          <a:ln>
            <a:noFill/>
          </a:ln>
        </p:spPr>
        <p:txBody>
          <a:bodyPr spcFirstLastPara="1" wrap="square" lIns="90000" tIns="46800" rIns="90000" bIns="46800" anchor="ctr" anchorCtr="0">
            <a:noAutofit/>
          </a:bodyPr>
          <a:lstStyle>
            <a:lvl1pPr marR="0" lvl="0" algn="r" rtl="0">
              <a:lnSpc>
                <a:spcPct val="100000"/>
              </a:lnSpc>
              <a:spcBef>
                <a:spcPts val="0"/>
              </a:spcBef>
              <a:spcAft>
                <a:spcPts val="0"/>
              </a:spcAft>
              <a:buClr>
                <a:srgbClr val="000000"/>
              </a:buClr>
              <a:buSzPts val="1400"/>
              <a:buFont typeface="Arial"/>
              <a:buNone/>
              <a:defRPr sz="900" b="0" i="0" u="none" strike="noStrike" cap="none">
                <a:solidFill>
                  <a:srgbClr val="898989"/>
                </a:solidFill>
                <a:latin typeface="Trebuchet MS"/>
                <a:ea typeface="Trebuchet MS"/>
                <a:cs typeface="Trebuchet MS"/>
                <a:sym typeface="Trebuchet M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Trebuchet MS"/>
                <a:ea typeface="Trebuchet MS"/>
                <a:cs typeface="Trebuchet MS"/>
                <a:sym typeface="Trebuchet MS"/>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Trebuchet MS"/>
                <a:ea typeface="Trebuchet MS"/>
                <a:cs typeface="Trebuchet MS"/>
                <a:sym typeface="Trebuchet MS"/>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Trebuchet MS"/>
                <a:ea typeface="Trebuchet MS"/>
                <a:cs typeface="Trebuchet MS"/>
                <a:sym typeface="Trebuchet MS"/>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Trebuchet MS"/>
                <a:ea typeface="Trebuchet MS"/>
                <a:cs typeface="Trebuchet MS"/>
                <a:sym typeface="Trebuchet MS"/>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Trebuchet MS"/>
                <a:ea typeface="Trebuchet MS"/>
                <a:cs typeface="Trebuchet MS"/>
                <a:sym typeface="Trebuchet MS"/>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Trebuchet MS"/>
                <a:ea typeface="Trebuchet MS"/>
                <a:cs typeface="Trebuchet MS"/>
                <a:sym typeface="Trebuchet MS"/>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Trebuchet MS"/>
                <a:ea typeface="Trebuchet MS"/>
                <a:cs typeface="Trebuchet MS"/>
                <a:sym typeface="Trebuchet MS"/>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Trebuchet MS"/>
                <a:ea typeface="Trebuchet MS"/>
                <a:cs typeface="Trebuchet MS"/>
                <a:sym typeface="Trebuchet MS"/>
              </a:defRPr>
            </a:lvl9pPr>
          </a:lstStyle>
          <a:p>
            <a:endParaRPr/>
          </a:p>
        </p:txBody>
      </p:sp>
      <p:sp>
        <p:nvSpPr>
          <p:cNvPr id="53" name="Google Shape;53;p5"/>
          <p:cNvSpPr/>
          <p:nvPr/>
        </p:nvSpPr>
        <p:spPr>
          <a:xfrm>
            <a:off x="671512" y="6659562"/>
            <a:ext cx="5097600" cy="4017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Trebuchet MS"/>
              <a:ea typeface="Trebuchet MS"/>
              <a:cs typeface="Trebuchet MS"/>
              <a:sym typeface="Trebuchet MS"/>
            </a:endParaRPr>
          </a:p>
        </p:txBody>
      </p:sp>
      <p:sp>
        <p:nvSpPr>
          <p:cNvPr id="54" name="Google Shape;54;p5"/>
          <p:cNvSpPr txBox="1">
            <a:spLocks noGrp="1"/>
          </p:cNvSpPr>
          <p:nvPr>
            <p:ph type="sldNum" idx="12"/>
          </p:nvPr>
        </p:nvSpPr>
        <p:spPr>
          <a:xfrm>
            <a:off x="7104062" y="6659562"/>
            <a:ext cx="563700" cy="400200"/>
          </a:xfrm>
          <a:prstGeom prst="rect">
            <a:avLst/>
          </a:prstGeom>
          <a:noFill/>
          <a:ln>
            <a:noFill/>
          </a:ln>
        </p:spPr>
        <p:txBody>
          <a:bodyPr spcFirstLastPara="1" wrap="square" lIns="90000" tIns="46800" rIns="90000" bIns="46800" anchor="ctr" anchorCtr="0">
            <a:noAutofit/>
          </a:bodyPr>
          <a:lstStyle>
            <a:lvl1pPr marL="0" marR="0" lvl="0" indent="0" algn="r" rtl="0">
              <a:lnSpc>
                <a:spcPct val="100000"/>
              </a:lnSpc>
              <a:spcBef>
                <a:spcPts val="0"/>
              </a:spcBef>
              <a:spcAft>
                <a:spcPts val="0"/>
              </a:spcAft>
              <a:buClr>
                <a:srgbClr val="5FCBEF"/>
              </a:buClr>
              <a:buSzPts val="900"/>
              <a:buFont typeface="Trebuchet MS"/>
              <a:buNone/>
              <a:defRPr sz="900" b="0" i="0" u="none" strike="noStrike" cap="none">
                <a:solidFill>
                  <a:srgbClr val="5FCBEF"/>
                </a:solidFill>
                <a:latin typeface="Trebuchet MS"/>
                <a:ea typeface="Trebuchet MS"/>
                <a:cs typeface="Trebuchet MS"/>
                <a:sym typeface="Trebuchet MS"/>
              </a:defRPr>
            </a:lvl1pPr>
            <a:lvl2pPr marL="0" marR="0" lvl="1" indent="0" algn="r" rtl="0">
              <a:lnSpc>
                <a:spcPct val="100000"/>
              </a:lnSpc>
              <a:spcBef>
                <a:spcPts val="0"/>
              </a:spcBef>
              <a:spcAft>
                <a:spcPts val="0"/>
              </a:spcAft>
              <a:buClr>
                <a:srgbClr val="5FCBEF"/>
              </a:buClr>
              <a:buSzPts val="900"/>
              <a:buFont typeface="Trebuchet MS"/>
              <a:buNone/>
              <a:defRPr sz="900" b="0" i="0" u="none" strike="noStrike" cap="none">
                <a:solidFill>
                  <a:srgbClr val="5FCBEF"/>
                </a:solidFill>
                <a:latin typeface="Trebuchet MS"/>
                <a:ea typeface="Trebuchet MS"/>
                <a:cs typeface="Trebuchet MS"/>
                <a:sym typeface="Trebuchet MS"/>
              </a:defRPr>
            </a:lvl2pPr>
            <a:lvl3pPr marL="0" marR="0" lvl="2" indent="0" algn="r" rtl="0">
              <a:lnSpc>
                <a:spcPct val="100000"/>
              </a:lnSpc>
              <a:spcBef>
                <a:spcPts val="0"/>
              </a:spcBef>
              <a:spcAft>
                <a:spcPts val="0"/>
              </a:spcAft>
              <a:buClr>
                <a:srgbClr val="5FCBEF"/>
              </a:buClr>
              <a:buSzPts val="900"/>
              <a:buFont typeface="Trebuchet MS"/>
              <a:buNone/>
              <a:defRPr sz="900" b="0" i="0" u="none" strike="noStrike" cap="none">
                <a:solidFill>
                  <a:srgbClr val="5FCBEF"/>
                </a:solidFill>
                <a:latin typeface="Trebuchet MS"/>
                <a:ea typeface="Trebuchet MS"/>
                <a:cs typeface="Trebuchet MS"/>
                <a:sym typeface="Trebuchet MS"/>
              </a:defRPr>
            </a:lvl3pPr>
            <a:lvl4pPr marL="0" marR="0" lvl="3" indent="0" algn="r" rtl="0">
              <a:lnSpc>
                <a:spcPct val="100000"/>
              </a:lnSpc>
              <a:spcBef>
                <a:spcPts val="0"/>
              </a:spcBef>
              <a:spcAft>
                <a:spcPts val="0"/>
              </a:spcAft>
              <a:buClr>
                <a:srgbClr val="5FCBEF"/>
              </a:buClr>
              <a:buSzPts val="900"/>
              <a:buFont typeface="Trebuchet MS"/>
              <a:buNone/>
              <a:defRPr sz="900" b="0" i="0" u="none" strike="noStrike" cap="none">
                <a:solidFill>
                  <a:srgbClr val="5FCBEF"/>
                </a:solidFill>
                <a:latin typeface="Trebuchet MS"/>
                <a:ea typeface="Trebuchet MS"/>
                <a:cs typeface="Trebuchet MS"/>
                <a:sym typeface="Trebuchet MS"/>
              </a:defRPr>
            </a:lvl4pPr>
            <a:lvl5pPr marL="0" marR="0" lvl="4" indent="0" algn="r" rtl="0">
              <a:lnSpc>
                <a:spcPct val="100000"/>
              </a:lnSpc>
              <a:spcBef>
                <a:spcPts val="0"/>
              </a:spcBef>
              <a:spcAft>
                <a:spcPts val="0"/>
              </a:spcAft>
              <a:buClr>
                <a:srgbClr val="5FCBEF"/>
              </a:buClr>
              <a:buSzPts val="900"/>
              <a:buFont typeface="Trebuchet MS"/>
              <a:buNone/>
              <a:defRPr sz="900" b="0" i="0" u="none" strike="noStrike" cap="none">
                <a:solidFill>
                  <a:srgbClr val="5FCBEF"/>
                </a:solidFill>
                <a:latin typeface="Trebuchet MS"/>
                <a:ea typeface="Trebuchet MS"/>
                <a:cs typeface="Trebuchet MS"/>
                <a:sym typeface="Trebuchet MS"/>
              </a:defRPr>
            </a:lvl5pPr>
            <a:lvl6pPr marL="0" marR="0" lvl="5" indent="0" algn="r" rtl="0">
              <a:lnSpc>
                <a:spcPct val="100000"/>
              </a:lnSpc>
              <a:spcBef>
                <a:spcPts val="0"/>
              </a:spcBef>
              <a:spcAft>
                <a:spcPts val="0"/>
              </a:spcAft>
              <a:buClr>
                <a:srgbClr val="5FCBEF"/>
              </a:buClr>
              <a:buSzPts val="900"/>
              <a:buFont typeface="Trebuchet MS"/>
              <a:buNone/>
              <a:defRPr sz="900" b="0" i="0" u="none" strike="noStrike" cap="none">
                <a:solidFill>
                  <a:srgbClr val="5FCBEF"/>
                </a:solidFill>
                <a:latin typeface="Trebuchet MS"/>
                <a:ea typeface="Trebuchet MS"/>
                <a:cs typeface="Trebuchet MS"/>
                <a:sym typeface="Trebuchet MS"/>
              </a:defRPr>
            </a:lvl6pPr>
            <a:lvl7pPr marL="0" marR="0" lvl="6" indent="0" algn="r" rtl="0">
              <a:lnSpc>
                <a:spcPct val="100000"/>
              </a:lnSpc>
              <a:spcBef>
                <a:spcPts val="0"/>
              </a:spcBef>
              <a:spcAft>
                <a:spcPts val="0"/>
              </a:spcAft>
              <a:buClr>
                <a:srgbClr val="5FCBEF"/>
              </a:buClr>
              <a:buSzPts val="900"/>
              <a:buFont typeface="Trebuchet MS"/>
              <a:buNone/>
              <a:defRPr sz="900" b="0" i="0" u="none" strike="noStrike" cap="none">
                <a:solidFill>
                  <a:srgbClr val="5FCBEF"/>
                </a:solidFill>
                <a:latin typeface="Trebuchet MS"/>
                <a:ea typeface="Trebuchet MS"/>
                <a:cs typeface="Trebuchet MS"/>
                <a:sym typeface="Trebuchet MS"/>
              </a:defRPr>
            </a:lvl7pPr>
            <a:lvl8pPr marL="0" marR="0" lvl="7" indent="0" algn="r" rtl="0">
              <a:lnSpc>
                <a:spcPct val="100000"/>
              </a:lnSpc>
              <a:spcBef>
                <a:spcPts val="0"/>
              </a:spcBef>
              <a:spcAft>
                <a:spcPts val="0"/>
              </a:spcAft>
              <a:buClr>
                <a:srgbClr val="5FCBEF"/>
              </a:buClr>
              <a:buSzPts val="900"/>
              <a:buFont typeface="Trebuchet MS"/>
              <a:buNone/>
              <a:defRPr sz="900" b="0" i="0" u="none" strike="noStrike" cap="none">
                <a:solidFill>
                  <a:srgbClr val="5FCBEF"/>
                </a:solidFill>
                <a:latin typeface="Trebuchet MS"/>
                <a:ea typeface="Trebuchet MS"/>
                <a:cs typeface="Trebuchet MS"/>
                <a:sym typeface="Trebuchet MS"/>
              </a:defRPr>
            </a:lvl8pPr>
            <a:lvl9pPr marL="0" marR="0" lvl="8" indent="0" algn="r" rtl="0">
              <a:lnSpc>
                <a:spcPct val="100000"/>
              </a:lnSpc>
              <a:spcBef>
                <a:spcPts val="0"/>
              </a:spcBef>
              <a:spcAft>
                <a:spcPts val="0"/>
              </a:spcAft>
              <a:buClr>
                <a:srgbClr val="5FCBEF"/>
              </a:buClr>
              <a:buSzPts val="900"/>
              <a:buFont typeface="Trebuchet MS"/>
              <a:buNone/>
              <a:defRPr sz="900" b="0" i="0" u="none" strike="noStrike" cap="none">
                <a:solidFill>
                  <a:srgbClr val="5FCBEF"/>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16">
            <a:extLst>
              <a:ext uri="{FF2B5EF4-FFF2-40B4-BE49-F238E27FC236}">
                <a16:creationId xmlns:a16="http://schemas.microsoft.com/office/drawing/2014/main" id="{424D8BA3-4AE5-5BE8-3B08-EB1D255C26F6}"/>
              </a:ext>
            </a:extLst>
          </p:cNvPr>
          <p:cNvGrpSpPr>
            <a:grpSpLocks/>
          </p:cNvGrpSpPr>
          <p:nvPr/>
        </p:nvGrpSpPr>
        <p:grpSpPr bwMode="auto">
          <a:xfrm>
            <a:off x="-9525" y="-9525"/>
            <a:ext cx="10110788" cy="7578725"/>
            <a:chOff x="-8467" y="-8468"/>
            <a:chExt cx="9171317" cy="6874935"/>
          </a:xfrm>
        </p:grpSpPr>
        <p:sp>
          <p:nvSpPr>
            <p:cNvPr id="7" name="Freeform 6">
              <a:extLst>
                <a:ext uri="{FF2B5EF4-FFF2-40B4-BE49-F238E27FC236}">
                  <a16:creationId xmlns:a16="http://schemas.microsoft.com/office/drawing/2014/main" id="{AC83A3DF-D290-5AC1-EF79-D46E6606B1BD}"/>
                </a:ext>
              </a:extLst>
            </p:cNvPr>
            <p:cNvSpPr/>
            <p:nvPr/>
          </p:nvSpPr>
          <p:spPr>
            <a:xfrm>
              <a:off x="-8467" y="4013672"/>
              <a:ext cx="457918" cy="2852795"/>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a:extLst>
                <a:ext uri="{FF2B5EF4-FFF2-40B4-BE49-F238E27FC236}">
                  <a16:creationId xmlns:a16="http://schemas.microsoft.com/office/drawing/2014/main" id="{40A48BC8-2208-1769-AC10-1B035EDA0D32}"/>
                </a:ext>
              </a:extLst>
            </p:cNvPr>
            <p:cNvCxnSpPr/>
            <p:nvPr/>
          </p:nvCxnSpPr>
          <p:spPr>
            <a:xfrm flipV="1">
              <a:off x="5130869" y="4174961"/>
              <a:ext cx="4021900" cy="268286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C9452616-D1D8-EB61-F99A-697A626B8E77}"/>
                </a:ext>
              </a:extLst>
            </p:cNvPr>
            <p:cNvCxnSpPr/>
            <p:nvPr/>
          </p:nvCxnSpPr>
          <p:spPr>
            <a:xfrm>
              <a:off x="7043180" y="172"/>
              <a:ext cx="1218234" cy="6857654"/>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 name="Freeform 9">
              <a:extLst>
                <a:ext uri="{FF2B5EF4-FFF2-40B4-BE49-F238E27FC236}">
                  <a16:creationId xmlns:a16="http://schemas.microsoft.com/office/drawing/2014/main" id="{BD9398A6-AA10-8974-4F6C-52DD5F14E159}"/>
                </a:ext>
              </a:extLst>
            </p:cNvPr>
            <p:cNvSpPr/>
            <p:nvPr/>
          </p:nvSpPr>
          <p:spPr>
            <a:xfrm>
              <a:off x="6891980" y="172"/>
              <a:ext cx="2269429" cy="6866295"/>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a:extLst>
                <a:ext uri="{FF2B5EF4-FFF2-40B4-BE49-F238E27FC236}">
                  <a16:creationId xmlns:a16="http://schemas.microsoft.com/office/drawing/2014/main" id="{F66062BE-E562-F004-A14F-59DCE38042B4}"/>
                </a:ext>
              </a:extLst>
            </p:cNvPr>
            <p:cNvSpPr/>
            <p:nvPr/>
          </p:nvSpPr>
          <p:spPr>
            <a:xfrm>
              <a:off x="7204459" y="-8468"/>
              <a:ext cx="1948310" cy="6866295"/>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a:extLst>
                <a:ext uri="{FF2B5EF4-FFF2-40B4-BE49-F238E27FC236}">
                  <a16:creationId xmlns:a16="http://schemas.microsoft.com/office/drawing/2014/main" id="{C4A568A0-A87E-6575-A202-A578C80AA16D}"/>
                </a:ext>
              </a:extLst>
            </p:cNvPr>
            <p:cNvSpPr/>
            <p:nvPr/>
          </p:nvSpPr>
          <p:spPr>
            <a:xfrm>
              <a:off x="6638542" y="3920066"/>
              <a:ext cx="2512789" cy="2937760"/>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a:extLst>
                <a:ext uri="{FF2B5EF4-FFF2-40B4-BE49-F238E27FC236}">
                  <a16:creationId xmlns:a16="http://schemas.microsoft.com/office/drawing/2014/main" id="{A4DFE74B-3968-8234-5EF3-8852EB04FCB8}"/>
                </a:ext>
              </a:extLst>
            </p:cNvPr>
            <p:cNvSpPr/>
            <p:nvPr/>
          </p:nvSpPr>
          <p:spPr>
            <a:xfrm>
              <a:off x="7010060" y="-8468"/>
              <a:ext cx="2142710" cy="6866295"/>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a:extLst>
                <a:ext uri="{FF2B5EF4-FFF2-40B4-BE49-F238E27FC236}">
                  <a16:creationId xmlns:a16="http://schemas.microsoft.com/office/drawing/2014/main" id="{7A08B013-1E94-877A-E395-6D15D847C4B1}"/>
                </a:ext>
              </a:extLst>
            </p:cNvPr>
            <p:cNvSpPr/>
            <p:nvPr/>
          </p:nvSpPr>
          <p:spPr>
            <a:xfrm>
              <a:off x="8295974" y="-8468"/>
              <a:ext cx="856795" cy="6866295"/>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a:extLst>
                <a:ext uri="{FF2B5EF4-FFF2-40B4-BE49-F238E27FC236}">
                  <a16:creationId xmlns:a16="http://schemas.microsoft.com/office/drawing/2014/main" id="{7BCB2EB0-6F7A-D508-3099-C826C7A0F5A9}"/>
                </a:ext>
              </a:extLst>
            </p:cNvPr>
            <p:cNvSpPr/>
            <p:nvPr/>
          </p:nvSpPr>
          <p:spPr>
            <a:xfrm>
              <a:off x="8094375" y="-8468"/>
              <a:ext cx="1067034" cy="6866295"/>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a:extLst>
                <a:ext uri="{FF2B5EF4-FFF2-40B4-BE49-F238E27FC236}">
                  <a16:creationId xmlns:a16="http://schemas.microsoft.com/office/drawing/2014/main" id="{8D7E3C07-F4AB-84D2-3A68-60EF4AA090FC}"/>
                </a:ext>
              </a:extLst>
            </p:cNvPr>
            <p:cNvSpPr/>
            <p:nvPr/>
          </p:nvSpPr>
          <p:spPr>
            <a:xfrm>
              <a:off x="8068455" y="4893559"/>
              <a:ext cx="1094395"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27" name="Title Placeholder 1">
            <a:extLst>
              <a:ext uri="{FF2B5EF4-FFF2-40B4-BE49-F238E27FC236}">
                <a16:creationId xmlns:a16="http://schemas.microsoft.com/office/drawing/2014/main" id="{17B7F644-01DA-F978-DCD8-3215F029A43F}"/>
              </a:ext>
            </a:extLst>
          </p:cNvPr>
          <p:cNvSpPr>
            <a:spLocks noGrp="1" noChangeArrowheads="1"/>
          </p:cNvSpPr>
          <p:nvPr>
            <p:ph type="title"/>
          </p:nvPr>
        </p:nvSpPr>
        <p:spPr bwMode="auto">
          <a:xfrm>
            <a:off x="671513" y="671513"/>
            <a:ext cx="6997700" cy="1455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title style</a:t>
            </a:r>
          </a:p>
        </p:txBody>
      </p:sp>
      <p:sp>
        <p:nvSpPr>
          <p:cNvPr id="1028" name="Text Placeholder 2">
            <a:extLst>
              <a:ext uri="{FF2B5EF4-FFF2-40B4-BE49-F238E27FC236}">
                <a16:creationId xmlns:a16="http://schemas.microsoft.com/office/drawing/2014/main" id="{E5B03333-20F8-45D4-03EA-17C83ADF6F02}"/>
              </a:ext>
            </a:extLst>
          </p:cNvPr>
          <p:cNvSpPr>
            <a:spLocks noGrp="1" noChangeArrowheads="1"/>
          </p:cNvSpPr>
          <p:nvPr>
            <p:ph type="body" idx="1"/>
          </p:nvPr>
        </p:nvSpPr>
        <p:spPr bwMode="auto">
          <a:xfrm>
            <a:off x="671513" y="2381250"/>
            <a:ext cx="6997700" cy="427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3A8DF5F2-51EC-183B-85DA-0E6BF1967721}"/>
              </a:ext>
            </a:extLst>
          </p:cNvPr>
          <p:cNvSpPr>
            <a:spLocks noGrp="1"/>
          </p:cNvSpPr>
          <p:nvPr>
            <p:ph type="dt" sz="half" idx="2"/>
          </p:nvPr>
        </p:nvSpPr>
        <p:spPr>
          <a:xfrm>
            <a:off x="5959475" y="6659563"/>
            <a:ext cx="754063" cy="401637"/>
          </a:xfrm>
          <a:prstGeom prst="rect">
            <a:avLst/>
          </a:prstGeom>
        </p:spPr>
        <p:txBody>
          <a:bodyPr vert="horz" lIns="91440" tIns="45720" rIns="91440" bIns="45720" rtlCol="0" anchor="ctr"/>
          <a:lstStyle>
            <a:lvl1pPr algn="r" eaLnBrk="1" fontAlgn="auto" hangingPunct="1">
              <a:spcBef>
                <a:spcPts val="0"/>
              </a:spcBef>
              <a:spcAft>
                <a:spcPts val="0"/>
              </a:spcAft>
              <a:defRPr sz="992">
                <a:solidFill>
                  <a:schemeClr val="tx1">
                    <a:tint val="75000"/>
                  </a:schemeClr>
                </a:solidFill>
                <a:latin typeface="+mn-lt"/>
              </a:defRPr>
            </a:lvl1pPr>
          </a:lstStyle>
          <a:p>
            <a:endParaRPr lang="en-IN"/>
          </a:p>
        </p:txBody>
      </p:sp>
      <p:sp>
        <p:nvSpPr>
          <p:cNvPr id="5" name="Footer Placeholder 4">
            <a:extLst>
              <a:ext uri="{FF2B5EF4-FFF2-40B4-BE49-F238E27FC236}">
                <a16:creationId xmlns:a16="http://schemas.microsoft.com/office/drawing/2014/main" id="{A6E9DF18-A244-6167-E22C-270B6A466744}"/>
              </a:ext>
            </a:extLst>
          </p:cNvPr>
          <p:cNvSpPr>
            <a:spLocks noGrp="1"/>
          </p:cNvSpPr>
          <p:nvPr>
            <p:ph type="ftr" sz="quarter" idx="3"/>
          </p:nvPr>
        </p:nvSpPr>
        <p:spPr>
          <a:xfrm>
            <a:off x="671513" y="6659563"/>
            <a:ext cx="5097462" cy="401637"/>
          </a:xfrm>
          <a:prstGeom prst="rect">
            <a:avLst/>
          </a:prstGeom>
        </p:spPr>
        <p:txBody>
          <a:bodyPr vert="horz" lIns="91440" tIns="45720" rIns="91440" bIns="45720" rtlCol="0" anchor="ctr"/>
          <a:lstStyle>
            <a:lvl1pPr algn="l" eaLnBrk="1" fontAlgn="auto" hangingPunct="1">
              <a:spcBef>
                <a:spcPts val="0"/>
              </a:spcBef>
              <a:spcAft>
                <a:spcPts val="0"/>
              </a:spcAft>
              <a:defRPr sz="992">
                <a:solidFill>
                  <a:schemeClr val="tx1">
                    <a:tint val="75000"/>
                  </a:schemeClr>
                </a:solidFill>
                <a:latin typeface="+mn-lt"/>
              </a:defRPr>
            </a:lvl1pPr>
          </a:lstStyle>
          <a:p>
            <a:pPr>
              <a:defRPr/>
            </a:pPr>
            <a:endParaRPr lang="en-US"/>
          </a:p>
        </p:txBody>
      </p:sp>
      <p:sp>
        <p:nvSpPr>
          <p:cNvPr id="6" name="Slide Number Placeholder 5">
            <a:extLst>
              <a:ext uri="{FF2B5EF4-FFF2-40B4-BE49-F238E27FC236}">
                <a16:creationId xmlns:a16="http://schemas.microsoft.com/office/drawing/2014/main" id="{14008686-39EC-A371-BB8B-E43975CB4308}"/>
              </a:ext>
            </a:extLst>
          </p:cNvPr>
          <p:cNvSpPr>
            <a:spLocks noGrp="1"/>
          </p:cNvSpPr>
          <p:nvPr>
            <p:ph type="sldNum" sz="quarter" idx="4"/>
          </p:nvPr>
        </p:nvSpPr>
        <p:spPr>
          <a:xfrm>
            <a:off x="7104063" y="6659563"/>
            <a:ext cx="565150" cy="401637"/>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900" smtClean="0">
                <a:solidFill>
                  <a:schemeClr val="accent1"/>
                </a:solidFill>
              </a:defRPr>
            </a:lvl1pPr>
          </a:lstStyle>
          <a:p>
            <a:pPr marL="0" lvl="0" indent="0" algn="r" rtl="0">
              <a:spcBef>
                <a:spcPts val="0"/>
              </a:spcBef>
              <a:spcAft>
                <a:spcPts val="0"/>
              </a:spcAft>
              <a:buNone/>
            </a:pPr>
            <a:fld id="{00000000-1234-1234-1234-123412341234}" type="slidenum">
              <a:rPr lang="en-US" smtClean="0"/>
              <a:t>‹#›</a:t>
            </a:fld>
            <a:endParaRPr lang="en-US" sz="1400">
              <a:solidFill>
                <a:srgbClr val="000000"/>
              </a:solidFill>
              <a:latin typeface="Arial"/>
              <a:ea typeface="Arial"/>
              <a:cs typeface="Arial"/>
              <a:sym typeface="Arial"/>
            </a:endParaRPr>
          </a:p>
        </p:txBody>
      </p:sp>
    </p:spTree>
    <p:extLst>
      <p:ext uri="{BB962C8B-B14F-4D97-AF65-F5344CB8AC3E}">
        <p14:creationId xmlns:p14="http://schemas.microsoft.com/office/powerpoint/2010/main" val="1338321685"/>
      </p:ext>
    </p:extLst>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 id="2147483664" r:id="rId11"/>
    <p:sldLayoutId id="2147483665" r:id="rId12"/>
    <p:sldLayoutId id="2147483666" r:id="rId13"/>
    <p:sldLayoutId id="2147483667" r:id="rId14"/>
    <p:sldLayoutId id="2147483668" r:id="rId15"/>
    <p:sldLayoutId id="2147483669" r:id="rId16"/>
  </p:sldLayoutIdLst>
  <p:hf sldNum="0" hdr="0" ftr="0" dt="0"/>
  <p:txStyles>
    <p:titleStyle>
      <a:lvl1pPr algn="l" defTabSz="503238" rtl="0" eaLnBrk="1" fontAlgn="base" hangingPunct="1">
        <a:spcBef>
          <a:spcPct val="0"/>
        </a:spcBef>
        <a:spcAft>
          <a:spcPct val="0"/>
        </a:spcAft>
        <a:defRPr sz="3900" kern="1200">
          <a:solidFill>
            <a:schemeClr val="accent1"/>
          </a:solidFill>
          <a:latin typeface="+mj-lt"/>
          <a:ea typeface="+mj-ea"/>
          <a:cs typeface="+mj-cs"/>
        </a:defRPr>
      </a:lvl1pPr>
      <a:lvl2pPr algn="l" defTabSz="503238" rtl="0" eaLnBrk="1" fontAlgn="base" hangingPunct="1">
        <a:spcBef>
          <a:spcPct val="0"/>
        </a:spcBef>
        <a:spcAft>
          <a:spcPct val="0"/>
        </a:spcAft>
        <a:defRPr sz="3900">
          <a:solidFill>
            <a:schemeClr val="accent1"/>
          </a:solidFill>
          <a:latin typeface="Trebuchet MS" panose="020B0603020202020204" pitchFamily="34" charset="0"/>
        </a:defRPr>
      </a:lvl2pPr>
      <a:lvl3pPr algn="l" defTabSz="503238" rtl="0" eaLnBrk="1" fontAlgn="base" hangingPunct="1">
        <a:spcBef>
          <a:spcPct val="0"/>
        </a:spcBef>
        <a:spcAft>
          <a:spcPct val="0"/>
        </a:spcAft>
        <a:defRPr sz="3900">
          <a:solidFill>
            <a:schemeClr val="accent1"/>
          </a:solidFill>
          <a:latin typeface="Trebuchet MS" panose="020B0603020202020204" pitchFamily="34" charset="0"/>
        </a:defRPr>
      </a:lvl3pPr>
      <a:lvl4pPr algn="l" defTabSz="503238" rtl="0" eaLnBrk="1" fontAlgn="base" hangingPunct="1">
        <a:spcBef>
          <a:spcPct val="0"/>
        </a:spcBef>
        <a:spcAft>
          <a:spcPct val="0"/>
        </a:spcAft>
        <a:defRPr sz="3900">
          <a:solidFill>
            <a:schemeClr val="accent1"/>
          </a:solidFill>
          <a:latin typeface="Trebuchet MS" panose="020B0603020202020204" pitchFamily="34" charset="0"/>
        </a:defRPr>
      </a:lvl4pPr>
      <a:lvl5pPr algn="l" defTabSz="503238" rtl="0" eaLnBrk="1" fontAlgn="base" hangingPunct="1">
        <a:spcBef>
          <a:spcPct val="0"/>
        </a:spcBef>
        <a:spcAft>
          <a:spcPct val="0"/>
        </a:spcAft>
        <a:defRPr sz="3900">
          <a:solidFill>
            <a:schemeClr val="accent1"/>
          </a:solidFill>
          <a:latin typeface="Trebuchet MS" panose="020B0603020202020204"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77825" indent="-377825" algn="l" defTabSz="503238" rtl="0" eaLnBrk="1" fontAlgn="base" hangingPunct="1">
        <a:spcBef>
          <a:spcPts val="1100"/>
        </a:spcBef>
        <a:spcAft>
          <a:spcPct val="0"/>
        </a:spcAft>
        <a:buClr>
          <a:schemeClr val="accent1"/>
        </a:buClr>
        <a:buSzPct val="80000"/>
        <a:buFont typeface="Wingdings 3" panose="05040102010807070707" pitchFamily="18" charset="2"/>
        <a:buChar char=""/>
        <a:defRPr sz="1900" kern="1200">
          <a:solidFill>
            <a:srgbClr val="404040"/>
          </a:solidFill>
          <a:latin typeface="+mn-lt"/>
          <a:ea typeface="+mn-ea"/>
          <a:cs typeface="+mn-cs"/>
        </a:defRPr>
      </a:lvl1pPr>
      <a:lvl2pPr marL="817563" indent="-314325" algn="l" defTabSz="503238" rtl="0" eaLnBrk="1" fontAlgn="base" hangingPunct="1">
        <a:spcBef>
          <a:spcPts val="1100"/>
        </a:spcBef>
        <a:spcAft>
          <a:spcPct val="0"/>
        </a:spcAft>
        <a:buClr>
          <a:schemeClr val="accent1"/>
        </a:buClr>
        <a:buSzPct val="80000"/>
        <a:buFont typeface="Wingdings 3" panose="05040102010807070707" pitchFamily="18" charset="2"/>
        <a:buChar char=""/>
        <a:defRPr sz="1700" kern="1200">
          <a:solidFill>
            <a:srgbClr val="404040"/>
          </a:solidFill>
          <a:latin typeface="+mn-lt"/>
          <a:ea typeface="+mn-ea"/>
          <a:cs typeface="+mn-cs"/>
        </a:defRPr>
      </a:lvl2pPr>
      <a:lvl3pPr marL="1258888" indent="-250825" algn="l" defTabSz="503238" rtl="0" eaLnBrk="1" fontAlgn="base" hangingPunct="1">
        <a:spcBef>
          <a:spcPts val="1100"/>
        </a:spcBef>
        <a:spcAft>
          <a:spcPct val="0"/>
        </a:spcAft>
        <a:buClr>
          <a:schemeClr val="accent1"/>
        </a:buClr>
        <a:buSzPct val="80000"/>
        <a:buFont typeface="Wingdings 3" panose="05040102010807070707" pitchFamily="18" charset="2"/>
        <a:buChar char=""/>
        <a:defRPr sz="1500" kern="1200">
          <a:solidFill>
            <a:srgbClr val="404040"/>
          </a:solidFill>
          <a:latin typeface="+mn-lt"/>
          <a:ea typeface="+mn-ea"/>
          <a:cs typeface="+mn-cs"/>
        </a:defRPr>
      </a:lvl3pPr>
      <a:lvl4pPr marL="1763713" indent="-250825" algn="l" defTabSz="503238" rtl="0" eaLnBrk="1" fontAlgn="base" hangingPunct="1">
        <a:spcBef>
          <a:spcPts val="1100"/>
        </a:spcBef>
        <a:spcAft>
          <a:spcPct val="0"/>
        </a:spcAft>
        <a:buClr>
          <a:schemeClr val="accent1"/>
        </a:buClr>
        <a:buSzPct val="80000"/>
        <a:buFont typeface="Wingdings 3" panose="05040102010807070707" pitchFamily="18" charset="2"/>
        <a:buChar char=""/>
        <a:defRPr sz="1300" kern="1200">
          <a:solidFill>
            <a:srgbClr val="404040"/>
          </a:solidFill>
          <a:latin typeface="+mn-lt"/>
          <a:ea typeface="+mn-ea"/>
          <a:cs typeface="+mn-cs"/>
        </a:defRPr>
      </a:lvl4pPr>
      <a:lvl5pPr marL="2266950" indent="-250825" algn="l" defTabSz="503238" rtl="0" eaLnBrk="1" fontAlgn="base" hangingPunct="1">
        <a:spcBef>
          <a:spcPts val="1100"/>
        </a:spcBef>
        <a:spcAft>
          <a:spcPct val="0"/>
        </a:spcAft>
        <a:buClr>
          <a:schemeClr val="accent1"/>
        </a:buClr>
        <a:buSzPct val="80000"/>
        <a:buFont typeface="Wingdings 3" panose="05040102010807070707" pitchFamily="18" charset="2"/>
        <a:buChar char=""/>
        <a:defRPr sz="1300" kern="1200">
          <a:solidFill>
            <a:srgbClr val="404040"/>
          </a:solidFill>
          <a:latin typeface="+mn-lt"/>
          <a:ea typeface="+mn-ea"/>
          <a:cs typeface="+mn-cs"/>
        </a:defRPr>
      </a:lvl5pPr>
      <a:lvl6pPr marL="2771844" indent="-251986" algn="l" defTabSz="503972" rtl="0" eaLnBrk="1" latinLnBrk="0" hangingPunct="1">
        <a:spcBef>
          <a:spcPts val="1102"/>
        </a:spcBef>
        <a:spcAft>
          <a:spcPts val="0"/>
        </a:spcAft>
        <a:buClr>
          <a:schemeClr val="accent1"/>
        </a:buClr>
        <a:buSzPct val="80000"/>
        <a:buFont typeface="Wingdings 3" charset="2"/>
        <a:buChar char=""/>
        <a:defRPr sz="1323" kern="1200">
          <a:solidFill>
            <a:schemeClr val="tx1">
              <a:lumMod val="75000"/>
              <a:lumOff val="25000"/>
            </a:schemeClr>
          </a:solidFill>
          <a:latin typeface="+mn-lt"/>
          <a:ea typeface="+mn-ea"/>
          <a:cs typeface="+mn-cs"/>
        </a:defRPr>
      </a:lvl6pPr>
      <a:lvl7pPr marL="3275815" indent="-251986" algn="l" defTabSz="503972" rtl="0" eaLnBrk="1" latinLnBrk="0" hangingPunct="1">
        <a:spcBef>
          <a:spcPts val="1102"/>
        </a:spcBef>
        <a:spcAft>
          <a:spcPts val="0"/>
        </a:spcAft>
        <a:buClr>
          <a:schemeClr val="accent1"/>
        </a:buClr>
        <a:buSzPct val="80000"/>
        <a:buFont typeface="Wingdings 3" charset="2"/>
        <a:buChar char=""/>
        <a:defRPr sz="1323" kern="1200">
          <a:solidFill>
            <a:schemeClr val="tx1">
              <a:lumMod val="75000"/>
              <a:lumOff val="25000"/>
            </a:schemeClr>
          </a:solidFill>
          <a:latin typeface="+mn-lt"/>
          <a:ea typeface="+mn-ea"/>
          <a:cs typeface="+mn-cs"/>
        </a:defRPr>
      </a:lvl7pPr>
      <a:lvl8pPr marL="3779787" indent="-251986" algn="l" defTabSz="503972" rtl="0" eaLnBrk="1" latinLnBrk="0" hangingPunct="1">
        <a:spcBef>
          <a:spcPts val="1102"/>
        </a:spcBef>
        <a:spcAft>
          <a:spcPts val="0"/>
        </a:spcAft>
        <a:buClr>
          <a:schemeClr val="accent1"/>
        </a:buClr>
        <a:buSzPct val="80000"/>
        <a:buFont typeface="Wingdings 3" charset="2"/>
        <a:buChar char=""/>
        <a:defRPr sz="1323" kern="1200">
          <a:solidFill>
            <a:schemeClr val="tx1">
              <a:lumMod val="75000"/>
              <a:lumOff val="25000"/>
            </a:schemeClr>
          </a:solidFill>
          <a:latin typeface="+mn-lt"/>
          <a:ea typeface="+mn-ea"/>
          <a:cs typeface="+mn-cs"/>
        </a:defRPr>
      </a:lvl8pPr>
      <a:lvl9pPr marL="4283758" indent="-251986" algn="l" defTabSz="503972" rtl="0" eaLnBrk="1" latinLnBrk="0" hangingPunct="1">
        <a:spcBef>
          <a:spcPts val="1102"/>
        </a:spcBef>
        <a:spcAft>
          <a:spcPts val="0"/>
        </a:spcAft>
        <a:buClr>
          <a:schemeClr val="accent1"/>
        </a:buClr>
        <a:buSzPct val="80000"/>
        <a:buFont typeface="Wingdings 3" charset="2"/>
        <a:buChar char=""/>
        <a:defRPr sz="1323" kern="1200">
          <a:solidFill>
            <a:schemeClr val="tx1">
              <a:lumMod val="75000"/>
              <a:lumOff val="25000"/>
            </a:schemeClr>
          </a:solidFill>
          <a:latin typeface="+mn-lt"/>
          <a:ea typeface="+mn-ea"/>
          <a:cs typeface="+mn-cs"/>
        </a:defRPr>
      </a:lvl9pPr>
    </p:bodyStyle>
    <p:otherStyle>
      <a:defPPr>
        <a:defRPr lang="en-US"/>
      </a:defPPr>
      <a:lvl1pPr marL="0" algn="l" defTabSz="503972" rtl="0" eaLnBrk="1" latinLnBrk="0" hangingPunct="1">
        <a:defRPr sz="1984" kern="1200">
          <a:solidFill>
            <a:schemeClr val="tx1"/>
          </a:solidFill>
          <a:latin typeface="+mn-lt"/>
          <a:ea typeface="+mn-ea"/>
          <a:cs typeface="+mn-cs"/>
        </a:defRPr>
      </a:lvl1pPr>
      <a:lvl2pPr marL="503972" algn="l" defTabSz="503972" rtl="0" eaLnBrk="1" latinLnBrk="0" hangingPunct="1">
        <a:defRPr sz="1984" kern="1200">
          <a:solidFill>
            <a:schemeClr val="tx1"/>
          </a:solidFill>
          <a:latin typeface="+mn-lt"/>
          <a:ea typeface="+mn-ea"/>
          <a:cs typeface="+mn-cs"/>
        </a:defRPr>
      </a:lvl2pPr>
      <a:lvl3pPr marL="1007943" algn="l" defTabSz="503972" rtl="0" eaLnBrk="1" latinLnBrk="0" hangingPunct="1">
        <a:defRPr sz="1984" kern="1200">
          <a:solidFill>
            <a:schemeClr val="tx1"/>
          </a:solidFill>
          <a:latin typeface="+mn-lt"/>
          <a:ea typeface="+mn-ea"/>
          <a:cs typeface="+mn-cs"/>
        </a:defRPr>
      </a:lvl3pPr>
      <a:lvl4pPr marL="1511915" algn="l" defTabSz="503972" rtl="0" eaLnBrk="1" latinLnBrk="0" hangingPunct="1">
        <a:defRPr sz="1984" kern="1200">
          <a:solidFill>
            <a:schemeClr val="tx1"/>
          </a:solidFill>
          <a:latin typeface="+mn-lt"/>
          <a:ea typeface="+mn-ea"/>
          <a:cs typeface="+mn-cs"/>
        </a:defRPr>
      </a:lvl4pPr>
      <a:lvl5pPr marL="2015886" algn="l" defTabSz="503972" rtl="0" eaLnBrk="1" latinLnBrk="0" hangingPunct="1">
        <a:defRPr sz="1984" kern="1200">
          <a:solidFill>
            <a:schemeClr val="tx1"/>
          </a:solidFill>
          <a:latin typeface="+mn-lt"/>
          <a:ea typeface="+mn-ea"/>
          <a:cs typeface="+mn-cs"/>
        </a:defRPr>
      </a:lvl5pPr>
      <a:lvl6pPr marL="2519858" algn="l" defTabSz="503972" rtl="0" eaLnBrk="1" latinLnBrk="0" hangingPunct="1">
        <a:defRPr sz="1984" kern="1200">
          <a:solidFill>
            <a:schemeClr val="tx1"/>
          </a:solidFill>
          <a:latin typeface="+mn-lt"/>
          <a:ea typeface="+mn-ea"/>
          <a:cs typeface="+mn-cs"/>
        </a:defRPr>
      </a:lvl6pPr>
      <a:lvl7pPr marL="3023829" algn="l" defTabSz="503972" rtl="0" eaLnBrk="1" latinLnBrk="0" hangingPunct="1">
        <a:defRPr sz="1984" kern="1200">
          <a:solidFill>
            <a:schemeClr val="tx1"/>
          </a:solidFill>
          <a:latin typeface="+mn-lt"/>
          <a:ea typeface="+mn-ea"/>
          <a:cs typeface="+mn-cs"/>
        </a:defRPr>
      </a:lvl7pPr>
      <a:lvl8pPr marL="3527801" algn="l" defTabSz="503972" rtl="0" eaLnBrk="1" latinLnBrk="0" hangingPunct="1">
        <a:defRPr sz="1984" kern="1200">
          <a:solidFill>
            <a:schemeClr val="tx1"/>
          </a:solidFill>
          <a:latin typeface="+mn-lt"/>
          <a:ea typeface="+mn-ea"/>
          <a:cs typeface="+mn-cs"/>
        </a:defRPr>
      </a:lvl8pPr>
      <a:lvl9pPr marL="4031772" algn="l" defTabSz="503972" rtl="0" eaLnBrk="1" latinLnBrk="0" hangingPunct="1">
        <a:defRPr sz="1984"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9"/>
        <p:cNvGrpSpPr/>
        <p:nvPr/>
      </p:nvGrpSpPr>
      <p:grpSpPr>
        <a:xfrm>
          <a:off x="0" y="0"/>
          <a:ext cx="0" cy="0"/>
          <a:chOff x="0" y="0"/>
          <a:chExt cx="0" cy="0"/>
        </a:xfrm>
      </p:grpSpPr>
      <p:sp>
        <p:nvSpPr>
          <p:cNvPr id="60" name="Google Shape;60;p6"/>
          <p:cNvSpPr txBox="1"/>
          <p:nvPr/>
        </p:nvSpPr>
        <p:spPr>
          <a:xfrm>
            <a:off x="576262" y="1768475"/>
            <a:ext cx="9071100" cy="5467500"/>
          </a:xfrm>
          <a:prstGeom prst="rect">
            <a:avLst/>
          </a:prstGeom>
          <a:noFill/>
          <a:ln>
            <a:noFill/>
          </a:ln>
        </p:spPr>
        <p:txBody>
          <a:bodyPr spcFirstLastPara="1" wrap="square" lIns="0" tIns="31675" rIns="0" bIns="0" anchor="ctr" anchorCtr="0">
            <a:noAutofit/>
          </a:bodyPr>
          <a:lstStyle/>
          <a:p>
            <a:pPr marL="0" marR="0" lvl="0" indent="0" algn="ctr" rtl="0">
              <a:lnSpc>
                <a:spcPct val="93000"/>
              </a:lnSpc>
              <a:spcBef>
                <a:spcPts val="0"/>
              </a:spcBef>
              <a:spcAft>
                <a:spcPts val="0"/>
              </a:spcAft>
              <a:buClr>
                <a:srgbClr val="000000"/>
              </a:buClr>
              <a:buSzPts val="3600"/>
              <a:buFont typeface="Times New Roman"/>
              <a:buNone/>
            </a:pPr>
            <a:r>
              <a:rPr lang="en-US" sz="3600" b="1" i="0" u="none" strike="noStrike" cap="none" dirty="0">
                <a:solidFill>
                  <a:srgbClr val="000000"/>
                </a:solidFill>
                <a:latin typeface="Times New Roman"/>
                <a:ea typeface="Times New Roman"/>
                <a:cs typeface="Times New Roman"/>
                <a:sym typeface="Times New Roman"/>
              </a:rPr>
              <a:t>Easy cure-online doctor consultation</a:t>
            </a:r>
            <a:endParaRPr sz="1400" b="0" i="0" u="none" strike="noStrike" cap="none" dirty="0">
              <a:solidFill>
                <a:srgbClr val="000000"/>
              </a:solidFill>
              <a:latin typeface="Arial"/>
              <a:ea typeface="Arial"/>
              <a:cs typeface="Arial"/>
              <a:sym typeface="Arial"/>
            </a:endParaRPr>
          </a:p>
          <a:p>
            <a:pPr marL="0" marR="0" lvl="0" indent="0" algn="ctr" rtl="0">
              <a:lnSpc>
                <a:spcPct val="93000"/>
              </a:lnSpc>
              <a:spcBef>
                <a:spcPts val="0"/>
              </a:spcBef>
              <a:spcAft>
                <a:spcPts val="0"/>
              </a:spcAft>
              <a:buClr>
                <a:srgbClr val="000000"/>
              </a:buClr>
              <a:buSzPts val="3600"/>
              <a:buFont typeface="Times New Roman"/>
              <a:buNone/>
            </a:pPr>
            <a:r>
              <a:rPr lang="en-US" sz="3600" b="0" i="0" u="none" strike="noStrike" cap="none" dirty="0">
                <a:solidFill>
                  <a:srgbClr val="000000"/>
                </a:solidFill>
                <a:latin typeface="Times New Roman"/>
                <a:ea typeface="Times New Roman"/>
                <a:cs typeface="Times New Roman"/>
                <a:sym typeface="Times New Roman"/>
              </a:rPr>
              <a:t> </a:t>
            </a:r>
            <a:endParaRPr sz="1400" b="0" i="0" u="none" strike="noStrike" cap="none" dirty="0">
              <a:solidFill>
                <a:srgbClr val="000000"/>
              </a:solidFill>
              <a:latin typeface="Arial"/>
              <a:ea typeface="Arial"/>
              <a:cs typeface="Arial"/>
              <a:sym typeface="Arial"/>
            </a:endParaRPr>
          </a:p>
          <a:p>
            <a:pPr marL="0" marR="0" lvl="0" indent="0" algn="ctr" rtl="0">
              <a:lnSpc>
                <a:spcPct val="93000"/>
              </a:lnSpc>
              <a:spcBef>
                <a:spcPts val="0"/>
              </a:spcBef>
              <a:spcAft>
                <a:spcPts val="0"/>
              </a:spcAft>
              <a:buClr>
                <a:srgbClr val="000000"/>
              </a:buClr>
              <a:buSzPts val="3200"/>
              <a:buFont typeface="Trebuchet MS"/>
              <a:buNone/>
            </a:pPr>
            <a:endParaRPr sz="3200" b="0" i="0" u="none" strike="noStrike" cap="none" dirty="0">
              <a:solidFill>
                <a:srgbClr val="000000"/>
              </a:solidFill>
              <a:latin typeface="Times New Roman"/>
              <a:ea typeface="Times New Roman"/>
              <a:cs typeface="Times New Roman"/>
              <a:sym typeface="Times New Roman"/>
            </a:endParaRPr>
          </a:p>
          <a:p>
            <a:pPr marL="0" marR="0" lvl="0" indent="0" algn="ctr" rtl="0">
              <a:lnSpc>
                <a:spcPct val="93000"/>
              </a:lnSpc>
              <a:spcBef>
                <a:spcPts val="0"/>
              </a:spcBef>
              <a:spcAft>
                <a:spcPts val="0"/>
              </a:spcAft>
              <a:buClr>
                <a:srgbClr val="000000"/>
              </a:buClr>
              <a:buSzPts val="3200"/>
              <a:buFont typeface="Times New Roman"/>
              <a:buNone/>
            </a:pPr>
            <a:r>
              <a:rPr lang="en-US" sz="3200" b="1" i="0" u="none" strike="noStrike" cap="none" dirty="0">
                <a:solidFill>
                  <a:srgbClr val="000000"/>
                </a:solidFill>
                <a:latin typeface="Times New Roman"/>
                <a:ea typeface="Times New Roman"/>
                <a:cs typeface="Times New Roman"/>
                <a:sym typeface="Times New Roman"/>
              </a:rPr>
              <a:t> 1. Madhur </a:t>
            </a:r>
            <a:r>
              <a:rPr lang="en-US" sz="3200" b="1" i="0" u="none" strike="noStrike" cap="none" dirty="0" err="1">
                <a:solidFill>
                  <a:srgbClr val="000000"/>
                </a:solidFill>
                <a:latin typeface="Times New Roman"/>
                <a:ea typeface="Times New Roman"/>
                <a:cs typeface="Times New Roman"/>
                <a:sym typeface="Times New Roman"/>
              </a:rPr>
              <a:t>Dukhande</a:t>
            </a:r>
            <a:r>
              <a:rPr lang="en-US" sz="3200" b="1" i="0" u="none" strike="noStrike" cap="none" dirty="0">
                <a:solidFill>
                  <a:srgbClr val="000000"/>
                </a:solidFill>
                <a:latin typeface="Times New Roman"/>
                <a:ea typeface="Times New Roman"/>
                <a:cs typeface="Times New Roman"/>
                <a:sym typeface="Times New Roman"/>
              </a:rPr>
              <a:t> (20104014)</a:t>
            </a:r>
            <a:endParaRPr sz="1400" b="0" i="0" u="none" strike="noStrike" cap="none" dirty="0">
              <a:solidFill>
                <a:srgbClr val="000000"/>
              </a:solidFill>
              <a:latin typeface="Arial"/>
              <a:ea typeface="Arial"/>
              <a:cs typeface="Arial"/>
              <a:sym typeface="Arial"/>
            </a:endParaRPr>
          </a:p>
          <a:p>
            <a:pPr marL="0" marR="0" lvl="0" indent="0" algn="ctr" rtl="0">
              <a:lnSpc>
                <a:spcPct val="93000"/>
              </a:lnSpc>
              <a:spcBef>
                <a:spcPts val="0"/>
              </a:spcBef>
              <a:spcAft>
                <a:spcPts val="0"/>
              </a:spcAft>
              <a:buClr>
                <a:srgbClr val="000000"/>
              </a:buClr>
              <a:buSzPts val="3200"/>
              <a:buFont typeface="Times New Roman"/>
              <a:buNone/>
            </a:pPr>
            <a:r>
              <a:rPr lang="en-US" sz="3200" b="1" i="0" u="none" strike="noStrike" cap="none" dirty="0">
                <a:solidFill>
                  <a:srgbClr val="000000"/>
                </a:solidFill>
                <a:latin typeface="Times New Roman"/>
                <a:ea typeface="Times New Roman"/>
                <a:cs typeface="Times New Roman"/>
                <a:sym typeface="Times New Roman"/>
              </a:rPr>
              <a:t>  2. Aryan Amin             (20104071)</a:t>
            </a:r>
            <a:endParaRPr sz="1400" b="0" i="0" u="none" strike="noStrike" cap="none" dirty="0">
              <a:solidFill>
                <a:srgbClr val="000000"/>
              </a:solidFill>
              <a:latin typeface="Arial"/>
              <a:ea typeface="Arial"/>
              <a:cs typeface="Arial"/>
              <a:sym typeface="Arial"/>
            </a:endParaRPr>
          </a:p>
          <a:p>
            <a:pPr marL="0" marR="0" lvl="0" indent="0" algn="ctr" rtl="0">
              <a:lnSpc>
                <a:spcPct val="93000"/>
              </a:lnSpc>
              <a:spcBef>
                <a:spcPts val="0"/>
              </a:spcBef>
              <a:spcAft>
                <a:spcPts val="0"/>
              </a:spcAft>
              <a:buClr>
                <a:srgbClr val="000000"/>
              </a:buClr>
              <a:buSzPts val="3200"/>
              <a:buFont typeface="Times New Roman"/>
              <a:buNone/>
            </a:pPr>
            <a:r>
              <a:rPr lang="en-US" sz="3200" b="1" i="0" u="none" strike="noStrike" cap="none" dirty="0">
                <a:solidFill>
                  <a:srgbClr val="000000"/>
                </a:solidFill>
                <a:latin typeface="Times New Roman"/>
                <a:ea typeface="Times New Roman"/>
                <a:cs typeface="Times New Roman"/>
                <a:sym typeface="Times New Roman"/>
              </a:rPr>
              <a:t> 3. Mayur Jain              (20104024)     </a:t>
            </a:r>
            <a:endParaRPr sz="1400" b="0" i="0" u="none" strike="noStrike" cap="none" dirty="0">
              <a:solidFill>
                <a:srgbClr val="000000"/>
              </a:solidFill>
              <a:latin typeface="Arial"/>
              <a:ea typeface="Arial"/>
              <a:cs typeface="Arial"/>
              <a:sym typeface="Arial"/>
            </a:endParaRPr>
          </a:p>
          <a:p>
            <a:pPr marL="0" marR="0" lvl="0" indent="0" algn="ctr" rtl="0">
              <a:lnSpc>
                <a:spcPct val="93000"/>
              </a:lnSpc>
              <a:spcBef>
                <a:spcPts val="0"/>
              </a:spcBef>
              <a:spcAft>
                <a:spcPts val="0"/>
              </a:spcAft>
              <a:buClr>
                <a:srgbClr val="000000"/>
              </a:buClr>
              <a:buSzPts val="3200"/>
              <a:buFont typeface="Trebuchet MS"/>
              <a:buNone/>
            </a:pPr>
            <a:endParaRPr sz="3200" b="1" i="0" u="none" strike="noStrike" cap="none" dirty="0">
              <a:solidFill>
                <a:srgbClr val="000000"/>
              </a:solidFill>
              <a:latin typeface="Times New Roman"/>
              <a:ea typeface="Times New Roman"/>
              <a:cs typeface="Times New Roman"/>
              <a:sym typeface="Times New Roman"/>
            </a:endParaRPr>
          </a:p>
          <a:p>
            <a:pPr marL="0" marR="0" lvl="0" indent="0" algn="ctr" rtl="0">
              <a:lnSpc>
                <a:spcPct val="93000"/>
              </a:lnSpc>
              <a:spcBef>
                <a:spcPts val="0"/>
              </a:spcBef>
              <a:spcAft>
                <a:spcPts val="0"/>
              </a:spcAft>
              <a:buClr>
                <a:srgbClr val="000000"/>
              </a:buClr>
              <a:buSzPts val="3200"/>
              <a:buFont typeface="Trebuchet MS"/>
              <a:buNone/>
            </a:pPr>
            <a:endParaRPr sz="3200" b="0" i="0" u="none" strike="noStrike" cap="none" dirty="0">
              <a:solidFill>
                <a:srgbClr val="000000"/>
              </a:solidFill>
              <a:latin typeface="Times New Roman"/>
              <a:ea typeface="Times New Roman"/>
              <a:cs typeface="Times New Roman"/>
              <a:sym typeface="Times New Roman"/>
            </a:endParaRPr>
          </a:p>
          <a:p>
            <a:pPr marL="0" marR="0" lvl="0" indent="0" algn="ctr" rtl="0">
              <a:lnSpc>
                <a:spcPct val="93000"/>
              </a:lnSpc>
              <a:spcBef>
                <a:spcPts val="0"/>
              </a:spcBef>
              <a:spcAft>
                <a:spcPts val="0"/>
              </a:spcAft>
              <a:buClr>
                <a:srgbClr val="000000"/>
              </a:buClr>
              <a:buSzPts val="3200"/>
              <a:buFont typeface="Trebuchet MS"/>
              <a:buNone/>
            </a:pPr>
            <a:endParaRPr sz="3200" b="0" i="0" u="none" strike="noStrike" cap="none" dirty="0">
              <a:solidFill>
                <a:srgbClr val="000000"/>
              </a:solidFill>
              <a:latin typeface="Times New Roman"/>
              <a:ea typeface="Times New Roman"/>
              <a:cs typeface="Times New Roman"/>
              <a:sym typeface="Times New Roman"/>
            </a:endParaRPr>
          </a:p>
          <a:p>
            <a:pPr marL="0" marR="0" lvl="0" indent="0" algn="ctr" rtl="0">
              <a:lnSpc>
                <a:spcPct val="93000"/>
              </a:lnSpc>
              <a:spcBef>
                <a:spcPts val="0"/>
              </a:spcBef>
              <a:spcAft>
                <a:spcPts val="0"/>
              </a:spcAft>
              <a:buClr>
                <a:srgbClr val="000000"/>
              </a:buClr>
              <a:buSzPts val="3200"/>
              <a:buFont typeface="Times New Roman"/>
              <a:buNone/>
            </a:pPr>
            <a:r>
              <a:rPr lang="en-US" sz="3200" b="1" i="0" u="none" strike="noStrike" cap="none" dirty="0">
                <a:solidFill>
                  <a:srgbClr val="000000"/>
                </a:solidFill>
                <a:latin typeface="Times New Roman"/>
                <a:ea typeface="Times New Roman"/>
                <a:cs typeface="Times New Roman"/>
                <a:sym typeface="Times New Roman"/>
              </a:rPr>
              <a:t>Project Guide</a:t>
            </a:r>
            <a:endParaRPr sz="1400" b="0" i="0" u="none" strike="noStrike" cap="none" dirty="0">
              <a:solidFill>
                <a:srgbClr val="000000"/>
              </a:solidFill>
              <a:latin typeface="Arial"/>
              <a:ea typeface="Arial"/>
              <a:cs typeface="Arial"/>
              <a:sym typeface="Arial"/>
            </a:endParaRPr>
          </a:p>
          <a:p>
            <a:pPr marL="0" marR="0" lvl="0" indent="0" algn="ctr" rtl="0">
              <a:lnSpc>
                <a:spcPct val="93000"/>
              </a:lnSpc>
              <a:spcBef>
                <a:spcPts val="0"/>
              </a:spcBef>
              <a:spcAft>
                <a:spcPts val="0"/>
              </a:spcAft>
              <a:buClr>
                <a:srgbClr val="000000"/>
              </a:buClr>
              <a:buSzPts val="2400"/>
              <a:buFont typeface="Times New Roman"/>
              <a:buNone/>
            </a:pPr>
            <a:r>
              <a:rPr lang="en-US" sz="2400" b="1" i="0" u="none" strike="noStrike" cap="none" dirty="0">
                <a:solidFill>
                  <a:srgbClr val="000000"/>
                </a:solidFill>
                <a:latin typeface="Times New Roman"/>
                <a:ea typeface="Times New Roman"/>
                <a:cs typeface="Times New Roman"/>
                <a:sym typeface="Times New Roman"/>
              </a:rPr>
              <a:t>Ms. Geetanjali </a:t>
            </a:r>
            <a:r>
              <a:rPr lang="en-US" sz="2400" b="1" i="0" u="none" strike="noStrike" cap="none" dirty="0" err="1">
                <a:solidFill>
                  <a:srgbClr val="000000"/>
                </a:solidFill>
                <a:latin typeface="Times New Roman"/>
                <a:ea typeface="Times New Roman"/>
                <a:cs typeface="Times New Roman"/>
                <a:sym typeface="Times New Roman"/>
              </a:rPr>
              <a:t>Kalme</a:t>
            </a:r>
            <a:endParaRPr sz="1400" b="0" i="0" u="none" strike="noStrike" cap="none" dirty="0">
              <a:solidFill>
                <a:srgbClr val="000000"/>
              </a:solidFill>
              <a:latin typeface="Arial"/>
              <a:ea typeface="Arial"/>
              <a:cs typeface="Arial"/>
              <a:sym typeface="Arial"/>
            </a:endParaRPr>
          </a:p>
        </p:txBody>
      </p:sp>
      <p:pic>
        <p:nvPicPr>
          <p:cNvPr id="61" name="Google Shape;61;p6"/>
          <p:cNvPicPr preferRelativeResize="0"/>
          <p:nvPr/>
        </p:nvPicPr>
        <p:blipFill rotWithShape="1">
          <a:blip r:embed="rId3">
            <a:alphaModFix/>
          </a:blip>
          <a:srcRect/>
          <a:stretch/>
        </p:blipFill>
        <p:spPr>
          <a:xfrm>
            <a:off x="144462" y="-71657"/>
            <a:ext cx="9936164" cy="1871662"/>
          </a:xfrm>
          <a:prstGeom prst="rect">
            <a:avLst/>
          </a:prstGeom>
          <a:noFill/>
          <a:ln>
            <a:noFill/>
          </a:ln>
        </p:spPr>
      </p:pic>
      <p:cxnSp>
        <p:nvCxnSpPr>
          <p:cNvPr id="62" name="Google Shape;62;p6"/>
          <p:cNvCxnSpPr/>
          <p:nvPr/>
        </p:nvCxnSpPr>
        <p:spPr>
          <a:xfrm>
            <a:off x="71437" y="1619250"/>
            <a:ext cx="10080600" cy="1500"/>
          </a:xfrm>
          <a:prstGeom prst="straightConnector1">
            <a:avLst/>
          </a:prstGeom>
          <a:noFill/>
          <a:ln w="25550" cap="rnd" cmpd="sng">
            <a:solidFill>
              <a:srgbClr val="000000"/>
            </a:solidFill>
            <a:prstDash val="solid"/>
            <a:miter lim="800000"/>
            <a:headEnd type="none" w="sm" len="sm"/>
            <a:tailEnd type="none" w="sm" len="sm"/>
          </a:ln>
          <a:effectLst>
            <a:outerShdw blurRad="63500" dist="12600" dir="5400000">
              <a:srgbClr val="000000">
                <a:alpha val="34509"/>
              </a:srgbClr>
            </a:outerShdw>
          </a:effectLst>
        </p:spPr>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38DDC1-C8FC-CD1B-4946-ABC121FD95CD}"/>
              </a:ext>
            </a:extLst>
          </p:cNvPr>
          <p:cNvSpPr>
            <a:spLocks noGrp="1"/>
          </p:cNvSpPr>
          <p:nvPr>
            <p:ph type="title"/>
          </p:nvPr>
        </p:nvSpPr>
        <p:spPr>
          <a:xfrm>
            <a:off x="672041" y="671972"/>
            <a:ext cx="6997914" cy="1064232"/>
          </a:xfrm>
        </p:spPr>
        <p:txBody>
          <a:bodyPr/>
          <a:lstStyle/>
          <a:p>
            <a:r>
              <a:rPr lang="en-US" sz="3600" b="1" i="0" u="none" strike="noStrike" cap="none" dirty="0">
                <a:solidFill>
                  <a:srgbClr val="000000"/>
                </a:solidFill>
                <a:latin typeface="Times New Roman" panose="02020603050405020304" pitchFamily="18" charset="0"/>
                <a:ea typeface="Times New Roman"/>
                <a:cs typeface="Times New Roman" panose="02020603050405020304" pitchFamily="18" charset="0"/>
                <a:sym typeface="Times New Roman"/>
              </a:rPr>
              <a:t>8. DFD</a:t>
            </a:r>
            <a:br>
              <a:rPr lang="en-US" sz="3600" b="1" i="0" u="none" strike="noStrike" cap="none" dirty="0">
                <a:solidFill>
                  <a:srgbClr val="000000"/>
                </a:solidFill>
                <a:latin typeface="Times New Roman" panose="02020603050405020304" pitchFamily="18" charset="0"/>
                <a:ea typeface="Times New Roman"/>
                <a:cs typeface="Times New Roman" panose="02020603050405020304" pitchFamily="18" charset="0"/>
                <a:sym typeface="Times New Roman"/>
              </a:rPr>
            </a:br>
            <a:br>
              <a:rPr lang="en-US" sz="3600" b="1" i="0" u="none" strike="noStrike" cap="none" dirty="0">
                <a:solidFill>
                  <a:srgbClr val="000000"/>
                </a:solidFill>
                <a:latin typeface="Times New Roman" panose="02020603050405020304" pitchFamily="18" charset="0"/>
                <a:ea typeface="Times New Roman"/>
                <a:cs typeface="Times New Roman" panose="02020603050405020304" pitchFamily="18" charset="0"/>
                <a:sym typeface="Times New Roman"/>
              </a:rPr>
            </a:br>
            <a:br>
              <a:rPr lang="en-US" sz="3600" b="1" i="0" u="none" strike="noStrike" cap="none" dirty="0">
                <a:solidFill>
                  <a:srgbClr val="000000"/>
                </a:solidFill>
                <a:latin typeface="Times New Roman" panose="02020603050405020304" pitchFamily="18" charset="0"/>
                <a:ea typeface="Times New Roman"/>
                <a:cs typeface="Times New Roman" panose="02020603050405020304" pitchFamily="18" charset="0"/>
                <a:sym typeface="Times New Roman"/>
              </a:rPr>
            </a:br>
            <a:endParaRPr lang="en-IN" sz="3600" dirty="0">
              <a:latin typeface="Times New Roman" panose="02020603050405020304" pitchFamily="18" charset="0"/>
              <a:cs typeface="Times New Roman" panose="02020603050405020304" pitchFamily="18" charset="0"/>
            </a:endParaRPr>
          </a:p>
        </p:txBody>
      </p:sp>
      <p:pic>
        <p:nvPicPr>
          <p:cNvPr id="8" name="Picture 7" descr="Graphical user interface&#10;&#10;Description automatically generated with medium confidence">
            <a:extLst>
              <a:ext uri="{FF2B5EF4-FFF2-40B4-BE49-F238E27FC236}">
                <a16:creationId xmlns:a16="http://schemas.microsoft.com/office/drawing/2014/main" id="{B6AB246F-DFF1-A719-C4EE-BC4910D49D8D}"/>
              </a:ext>
            </a:extLst>
          </p:cNvPr>
          <p:cNvPicPr>
            <a:picLocks noChangeAspect="1"/>
          </p:cNvPicPr>
          <p:nvPr/>
        </p:nvPicPr>
        <p:blipFill>
          <a:blip r:embed="rId2"/>
          <a:stretch>
            <a:fillRect/>
          </a:stretch>
        </p:blipFill>
        <p:spPr>
          <a:xfrm>
            <a:off x="533144" y="2060997"/>
            <a:ext cx="8353996" cy="3437679"/>
          </a:xfrm>
          <a:prstGeom prst="rect">
            <a:avLst/>
          </a:prstGeom>
        </p:spPr>
      </p:pic>
      <p:sp>
        <p:nvSpPr>
          <p:cNvPr id="9" name="TextBox 8">
            <a:extLst>
              <a:ext uri="{FF2B5EF4-FFF2-40B4-BE49-F238E27FC236}">
                <a16:creationId xmlns:a16="http://schemas.microsoft.com/office/drawing/2014/main" id="{89F85C50-AFE2-520C-2A65-207932C443C2}"/>
              </a:ext>
            </a:extLst>
          </p:cNvPr>
          <p:cNvSpPr txBox="1"/>
          <p:nvPr/>
        </p:nvSpPr>
        <p:spPr>
          <a:xfrm>
            <a:off x="4004086" y="6123007"/>
            <a:ext cx="3958542" cy="400110"/>
          </a:xfrm>
          <a:prstGeom prst="rect">
            <a:avLst/>
          </a:prstGeom>
          <a:noFill/>
        </p:spPr>
        <p:txBody>
          <a:bodyPr wrap="square" rtlCol="0">
            <a:spAutoFit/>
          </a:bodyPr>
          <a:lstStyle/>
          <a:p>
            <a:r>
              <a:rPr lang="en-IN" sz="2000" b="1" dirty="0">
                <a:latin typeface="Times New Roman" panose="02020603050405020304" pitchFamily="18" charset="0"/>
                <a:cs typeface="Times New Roman" panose="02020603050405020304" pitchFamily="18" charset="0"/>
              </a:rPr>
              <a:t>0 Level DFD</a:t>
            </a:r>
          </a:p>
        </p:txBody>
      </p:sp>
    </p:spTree>
    <p:extLst>
      <p:ext uri="{BB962C8B-B14F-4D97-AF65-F5344CB8AC3E}">
        <p14:creationId xmlns:p14="http://schemas.microsoft.com/office/powerpoint/2010/main" val="7447481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4C6F16-09CF-D8A1-40A3-2CD876C9ED0B}"/>
              </a:ext>
            </a:extLst>
          </p:cNvPr>
          <p:cNvSpPr>
            <a:spLocks noGrp="1"/>
          </p:cNvSpPr>
          <p:nvPr>
            <p:ph type="title"/>
          </p:nvPr>
        </p:nvSpPr>
        <p:spPr>
          <a:xfrm>
            <a:off x="672041" y="671972"/>
            <a:ext cx="6997914" cy="1133680"/>
          </a:xfrm>
        </p:spPr>
        <p:txBody>
          <a:bodyPr/>
          <a:lstStyle/>
          <a:p>
            <a:r>
              <a:rPr lang="en-US" sz="3600" b="1" i="0" u="none" strike="noStrike" cap="none" dirty="0">
                <a:solidFill>
                  <a:srgbClr val="000000"/>
                </a:solidFill>
                <a:latin typeface="Times New Roman"/>
                <a:ea typeface="Times New Roman"/>
                <a:cs typeface="Times New Roman"/>
                <a:sym typeface="Times New Roman"/>
              </a:rPr>
              <a:t>8. DFD</a:t>
            </a:r>
            <a:endParaRPr lang="en-IN" sz="3600" dirty="0"/>
          </a:p>
        </p:txBody>
      </p:sp>
      <p:pic>
        <p:nvPicPr>
          <p:cNvPr id="4" name="Picture 3" descr="Graphical user interface&#10;&#10;Description automatically generated">
            <a:extLst>
              <a:ext uri="{FF2B5EF4-FFF2-40B4-BE49-F238E27FC236}">
                <a16:creationId xmlns:a16="http://schemas.microsoft.com/office/drawing/2014/main" id="{8D468F55-F8B3-E897-FEB2-7E82C38792F7}"/>
              </a:ext>
            </a:extLst>
          </p:cNvPr>
          <p:cNvPicPr>
            <a:picLocks noChangeAspect="1"/>
          </p:cNvPicPr>
          <p:nvPr/>
        </p:nvPicPr>
        <p:blipFill>
          <a:blip r:embed="rId2"/>
          <a:stretch>
            <a:fillRect/>
          </a:stretch>
        </p:blipFill>
        <p:spPr>
          <a:xfrm>
            <a:off x="844550" y="1631950"/>
            <a:ext cx="8391525" cy="4861447"/>
          </a:xfrm>
          <a:prstGeom prst="rect">
            <a:avLst/>
          </a:prstGeom>
        </p:spPr>
      </p:pic>
      <p:sp>
        <p:nvSpPr>
          <p:cNvPr id="6" name="TextBox 5">
            <a:extLst>
              <a:ext uri="{FF2B5EF4-FFF2-40B4-BE49-F238E27FC236}">
                <a16:creationId xmlns:a16="http://schemas.microsoft.com/office/drawing/2014/main" id="{3535F937-112D-26A0-757D-DF786A00DAD5}"/>
              </a:ext>
            </a:extLst>
          </p:cNvPr>
          <p:cNvSpPr txBox="1"/>
          <p:nvPr/>
        </p:nvSpPr>
        <p:spPr>
          <a:xfrm>
            <a:off x="3848059" y="6687648"/>
            <a:ext cx="5063924" cy="400110"/>
          </a:xfrm>
          <a:prstGeom prst="rect">
            <a:avLst/>
          </a:prstGeom>
          <a:noFill/>
        </p:spPr>
        <p:txBody>
          <a:bodyPr wrap="square">
            <a:spAutoFit/>
          </a:bodyPr>
          <a:lstStyle/>
          <a:p>
            <a:r>
              <a:rPr lang="en-IN" sz="2000" b="1" dirty="0">
                <a:latin typeface="Times New Roman" panose="02020603050405020304" pitchFamily="18" charset="0"/>
                <a:cs typeface="Times New Roman" panose="02020603050405020304" pitchFamily="18" charset="0"/>
              </a:rPr>
              <a:t>1st Level DFD</a:t>
            </a:r>
          </a:p>
        </p:txBody>
      </p:sp>
    </p:spTree>
    <p:extLst>
      <p:ext uri="{BB962C8B-B14F-4D97-AF65-F5344CB8AC3E}">
        <p14:creationId xmlns:p14="http://schemas.microsoft.com/office/powerpoint/2010/main" val="19262123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17;p14">
            <a:extLst>
              <a:ext uri="{FF2B5EF4-FFF2-40B4-BE49-F238E27FC236}">
                <a16:creationId xmlns:a16="http://schemas.microsoft.com/office/drawing/2014/main" id="{9F9B9A7F-2FA4-1918-B469-0369259406A2}"/>
              </a:ext>
            </a:extLst>
          </p:cNvPr>
          <p:cNvSpPr txBox="1"/>
          <p:nvPr/>
        </p:nvSpPr>
        <p:spPr>
          <a:xfrm>
            <a:off x="503237" y="301625"/>
            <a:ext cx="9071100" cy="1262100"/>
          </a:xfrm>
          <a:prstGeom prst="rect">
            <a:avLst/>
          </a:prstGeom>
          <a:noFill/>
          <a:ln>
            <a:noFill/>
          </a:ln>
        </p:spPr>
        <p:txBody>
          <a:bodyPr spcFirstLastPara="1" wrap="square" lIns="0" tIns="31675" rIns="0" bIns="0" anchor="ctr" anchorCtr="0">
            <a:noAutofit/>
          </a:bodyPr>
          <a:lstStyle/>
          <a:p>
            <a:pPr marL="0" marR="0" lvl="0" indent="0" algn="l" rtl="0">
              <a:lnSpc>
                <a:spcPct val="93000"/>
              </a:lnSpc>
              <a:spcBef>
                <a:spcPts val="0"/>
              </a:spcBef>
              <a:spcAft>
                <a:spcPts val="0"/>
              </a:spcAft>
              <a:buClr>
                <a:srgbClr val="000000"/>
              </a:buClr>
              <a:buSzPts val="3600"/>
              <a:buFont typeface="Times New Roman"/>
              <a:buNone/>
            </a:pPr>
            <a:r>
              <a:rPr lang="en-US" sz="3600" b="1" i="0" u="none" strike="noStrike" cap="none" dirty="0">
                <a:solidFill>
                  <a:srgbClr val="000000"/>
                </a:solidFill>
                <a:latin typeface="Times New Roman"/>
                <a:ea typeface="Times New Roman"/>
                <a:cs typeface="Times New Roman"/>
                <a:sym typeface="Times New Roman"/>
              </a:rPr>
              <a:t>8. DFD</a:t>
            </a:r>
            <a:endParaRPr sz="1400" b="0" i="0" u="none" strike="noStrike" cap="none" dirty="0">
              <a:solidFill>
                <a:srgbClr val="000000"/>
              </a:solidFill>
              <a:latin typeface="Arial"/>
              <a:ea typeface="Arial"/>
              <a:cs typeface="Arial"/>
              <a:sym typeface="Arial"/>
            </a:endParaRPr>
          </a:p>
        </p:txBody>
      </p:sp>
      <p:pic>
        <p:nvPicPr>
          <p:cNvPr id="1026" name="Picture 2">
            <a:extLst>
              <a:ext uri="{FF2B5EF4-FFF2-40B4-BE49-F238E27FC236}">
                <a16:creationId xmlns:a16="http://schemas.microsoft.com/office/drawing/2014/main" id="{200CE58E-7CDE-DA79-6C75-57758E08790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0167" y="1563725"/>
            <a:ext cx="9174170" cy="4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a:extLst>
              <a:ext uri="{FF2B5EF4-FFF2-40B4-BE49-F238E27FC236}">
                <a16:creationId xmlns:a16="http://schemas.microsoft.com/office/drawing/2014/main" id="{9BC45601-10C0-1770-DDF3-B4661BC313BB}"/>
              </a:ext>
            </a:extLst>
          </p:cNvPr>
          <p:cNvSpPr txBox="1"/>
          <p:nvPr/>
        </p:nvSpPr>
        <p:spPr>
          <a:xfrm>
            <a:off x="3562109" y="6628876"/>
            <a:ext cx="5063924" cy="400110"/>
          </a:xfrm>
          <a:prstGeom prst="rect">
            <a:avLst/>
          </a:prstGeom>
          <a:noFill/>
        </p:spPr>
        <p:txBody>
          <a:bodyPr wrap="square">
            <a:spAutoFit/>
          </a:bodyPr>
          <a:lstStyle/>
          <a:p>
            <a:r>
              <a:rPr lang="en-IN" sz="2000" b="1" dirty="0">
                <a:latin typeface="Times New Roman" panose="02020603050405020304" pitchFamily="18" charset="0"/>
                <a:cs typeface="Times New Roman" panose="02020603050405020304" pitchFamily="18" charset="0"/>
              </a:rPr>
              <a:t>2nd Level DFD</a:t>
            </a:r>
          </a:p>
        </p:txBody>
      </p:sp>
    </p:spTree>
    <p:extLst>
      <p:ext uri="{BB962C8B-B14F-4D97-AF65-F5344CB8AC3E}">
        <p14:creationId xmlns:p14="http://schemas.microsoft.com/office/powerpoint/2010/main" val="1862777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09"/>
        <p:cNvGrpSpPr/>
        <p:nvPr/>
      </p:nvGrpSpPr>
      <p:grpSpPr>
        <a:xfrm>
          <a:off x="0" y="0"/>
          <a:ext cx="0" cy="0"/>
          <a:chOff x="0" y="0"/>
          <a:chExt cx="0" cy="0"/>
        </a:xfrm>
      </p:grpSpPr>
      <p:sp>
        <p:nvSpPr>
          <p:cNvPr id="110" name="Google Shape;110;p13"/>
          <p:cNvSpPr txBox="1"/>
          <p:nvPr/>
        </p:nvSpPr>
        <p:spPr>
          <a:xfrm>
            <a:off x="503237" y="399596"/>
            <a:ext cx="9071100" cy="1262100"/>
          </a:xfrm>
          <a:prstGeom prst="rect">
            <a:avLst/>
          </a:prstGeom>
          <a:noFill/>
          <a:ln>
            <a:noFill/>
          </a:ln>
        </p:spPr>
        <p:txBody>
          <a:bodyPr spcFirstLastPara="1" wrap="square" lIns="0" tIns="31675" rIns="0" bIns="0" anchor="ctr" anchorCtr="0">
            <a:noAutofit/>
          </a:bodyPr>
          <a:lstStyle/>
          <a:p>
            <a:pPr marL="0" marR="0" lvl="0" indent="0" algn="l" rtl="0">
              <a:lnSpc>
                <a:spcPct val="93000"/>
              </a:lnSpc>
              <a:spcBef>
                <a:spcPts val="0"/>
              </a:spcBef>
              <a:spcAft>
                <a:spcPts val="0"/>
              </a:spcAft>
              <a:buClr>
                <a:srgbClr val="000000"/>
              </a:buClr>
              <a:buSzPts val="3600"/>
              <a:buFont typeface="Times New Roman"/>
              <a:buNone/>
            </a:pPr>
            <a:r>
              <a:rPr lang="en-US" sz="3600" b="1" dirty="0">
                <a:latin typeface="Times New Roman"/>
                <a:ea typeface="Times New Roman"/>
                <a:cs typeface="Times New Roman"/>
                <a:sym typeface="Times New Roman"/>
              </a:rPr>
              <a:t>9</a:t>
            </a:r>
            <a:r>
              <a:rPr lang="en-US" sz="3600" b="1" i="0" u="none" strike="noStrike" cap="none" dirty="0">
                <a:solidFill>
                  <a:srgbClr val="000000"/>
                </a:solidFill>
                <a:latin typeface="Times New Roman"/>
                <a:ea typeface="Times New Roman"/>
                <a:cs typeface="Times New Roman"/>
                <a:sym typeface="Times New Roman"/>
              </a:rPr>
              <a:t>. Technology Stack</a:t>
            </a:r>
            <a:endParaRPr sz="1400" b="0" i="0" u="none" strike="noStrike" cap="none" dirty="0">
              <a:solidFill>
                <a:srgbClr val="000000"/>
              </a:solidFill>
              <a:latin typeface="Arial"/>
              <a:ea typeface="Arial"/>
              <a:cs typeface="Arial"/>
              <a:sym typeface="Arial"/>
            </a:endParaRPr>
          </a:p>
        </p:txBody>
      </p:sp>
      <p:sp>
        <p:nvSpPr>
          <p:cNvPr id="111" name="Google Shape;111;p13"/>
          <p:cNvSpPr txBox="1"/>
          <p:nvPr/>
        </p:nvSpPr>
        <p:spPr>
          <a:xfrm>
            <a:off x="503237" y="1563687"/>
            <a:ext cx="9071100" cy="5194200"/>
          </a:xfrm>
          <a:prstGeom prst="rect">
            <a:avLst/>
          </a:prstGeom>
          <a:noFill/>
          <a:ln>
            <a:noFill/>
          </a:ln>
        </p:spPr>
        <p:txBody>
          <a:bodyPr spcFirstLastPara="1" wrap="square" lIns="0" tIns="21225" rIns="0" bIns="0" anchor="t" anchorCtr="0">
            <a:noAutofit/>
          </a:bodyPr>
          <a:lstStyle/>
          <a:p>
            <a:pPr marL="107950" marR="0" lvl="0" indent="0" algn="l" rtl="0">
              <a:lnSpc>
                <a:spcPct val="93000"/>
              </a:lnSpc>
              <a:spcBef>
                <a:spcPts val="0"/>
              </a:spcBef>
              <a:spcAft>
                <a:spcPts val="0"/>
              </a:spcAft>
              <a:buClr>
                <a:srgbClr val="000000"/>
              </a:buClr>
              <a:buSzPts val="2400"/>
              <a:buFont typeface="Times New Roman"/>
              <a:buNone/>
            </a:pPr>
            <a:endParaRPr sz="1400" b="0" i="0" u="none" strike="noStrike" cap="none" dirty="0">
              <a:solidFill>
                <a:srgbClr val="000000"/>
              </a:solidFill>
              <a:latin typeface="Arial"/>
              <a:ea typeface="Arial"/>
              <a:cs typeface="Arial"/>
              <a:sym typeface="Arial"/>
            </a:endParaRPr>
          </a:p>
          <a:p>
            <a:pPr marL="107950" marR="0" lvl="0" indent="0" algn="l" rtl="0">
              <a:lnSpc>
                <a:spcPct val="150000"/>
              </a:lnSpc>
              <a:spcBef>
                <a:spcPts val="1400"/>
              </a:spcBef>
              <a:spcAft>
                <a:spcPts val="0"/>
              </a:spcAft>
              <a:buClr>
                <a:srgbClr val="000000"/>
              </a:buClr>
              <a:buSzPts val="2400"/>
              <a:buFont typeface="Times New Roman"/>
              <a:buNone/>
            </a:pPr>
            <a:r>
              <a:rPr lang="en-US" sz="2400" b="0" i="0" u="none" strike="noStrike" cap="none" dirty="0">
                <a:solidFill>
                  <a:srgbClr val="000000"/>
                </a:solidFill>
                <a:latin typeface="Times New Roman"/>
                <a:ea typeface="Times New Roman"/>
                <a:cs typeface="Times New Roman"/>
                <a:sym typeface="Times New Roman"/>
              </a:rPr>
              <a:t>Frontend:                                                   </a:t>
            </a:r>
            <a:endParaRPr lang="en-US" sz="1400" b="0" i="0" u="none" strike="noStrike" cap="none" dirty="0">
              <a:solidFill>
                <a:srgbClr val="000000"/>
              </a:solidFill>
              <a:latin typeface="Arial"/>
              <a:ea typeface="Arial"/>
              <a:cs typeface="Arial"/>
              <a:sym typeface="Arial"/>
            </a:endParaRPr>
          </a:p>
          <a:p>
            <a:pPr marL="107950" marR="0" lvl="0" indent="-107950" algn="l" rtl="0">
              <a:lnSpc>
                <a:spcPct val="150000"/>
              </a:lnSpc>
              <a:spcBef>
                <a:spcPts val="1400"/>
              </a:spcBef>
              <a:spcAft>
                <a:spcPts val="0"/>
              </a:spcAft>
              <a:buClr>
                <a:srgbClr val="000000"/>
              </a:buClr>
              <a:buSzPts val="2400"/>
              <a:buFont typeface="Times New Roman"/>
              <a:buAutoNum type="arabicPeriod"/>
            </a:pPr>
            <a:r>
              <a:rPr lang="en-US" sz="2400" b="0" i="0" u="none" strike="noStrike" cap="none" dirty="0">
                <a:solidFill>
                  <a:srgbClr val="000000"/>
                </a:solidFill>
                <a:latin typeface="Times New Roman"/>
                <a:ea typeface="Times New Roman"/>
                <a:cs typeface="Times New Roman"/>
                <a:sym typeface="Times New Roman"/>
              </a:rPr>
              <a:t>HTML 								      </a:t>
            </a:r>
          </a:p>
          <a:p>
            <a:pPr marL="107950" marR="0" lvl="0" indent="-107950" algn="l" rtl="0">
              <a:lnSpc>
                <a:spcPct val="150000"/>
              </a:lnSpc>
              <a:spcBef>
                <a:spcPts val="1400"/>
              </a:spcBef>
              <a:spcAft>
                <a:spcPts val="0"/>
              </a:spcAft>
              <a:buClr>
                <a:srgbClr val="000000"/>
              </a:buClr>
              <a:buSzPts val="2400"/>
              <a:buFont typeface="Times New Roman"/>
              <a:buAutoNum type="arabicPeriod"/>
            </a:pPr>
            <a:r>
              <a:rPr lang="en-US" sz="2400" b="0" i="0" u="none" strike="noStrike" cap="none" dirty="0">
                <a:solidFill>
                  <a:srgbClr val="000000"/>
                </a:solidFill>
                <a:latin typeface="Times New Roman"/>
                <a:ea typeface="Times New Roman"/>
                <a:cs typeface="Times New Roman"/>
                <a:sym typeface="Times New Roman"/>
              </a:rPr>
              <a:t>CSS</a:t>
            </a:r>
          </a:p>
          <a:p>
            <a:pPr marL="107950" indent="-107950">
              <a:lnSpc>
                <a:spcPct val="150000"/>
              </a:lnSpc>
              <a:spcBef>
                <a:spcPts val="1400"/>
              </a:spcBef>
              <a:buSzPts val="2400"/>
              <a:buFont typeface="Times New Roman"/>
              <a:buAutoNum type="arabicPeriod"/>
            </a:pPr>
            <a:r>
              <a:rPr lang="en-US" sz="2400" b="0" i="0" u="none" strike="noStrike" cap="none" dirty="0" err="1">
                <a:solidFill>
                  <a:srgbClr val="000000"/>
                </a:solidFill>
                <a:latin typeface="Times New Roman"/>
                <a:ea typeface="Times New Roman"/>
                <a:cs typeface="Times New Roman"/>
                <a:sym typeface="Times New Roman"/>
              </a:rPr>
              <a:t>Javascript</a:t>
            </a:r>
            <a:endParaRPr lang="en-US" sz="1400" b="0" i="0" u="none" strike="noStrike" cap="none" dirty="0">
              <a:solidFill>
                <a:srgbClr val="000000"/>
              </a:solidFill>
              <a:latin typeface="Arial"/>
              <a:ea typeface="Arial"/>
              <a:cs typeface="Arial"/>
              <a:sym typeface="Arial"/>
            </a:endParaRPr>
          </a:p>
          <a:p>
            <a:pPr marR="0" lvl="0" algn="l" rtl="0">
              <a:lnSpc>
                <a:spcPct val="150000"/>
              </a:lnSpc>
              <a:spcBef>
                <a:spcPts val="1400"/>
              </a:spcBef>
              <a:spcAft>
                <a:spcPts val="0"/>
              </a:spcAft>
              <a:buClr>
                <a:srgbClr val="000000"/>
              </a:buClr>
              <a:buSzPts val="2400"/>
            </a:pPr>
            <a:r>
              <a:rPr lang="en-US" sz="2400" dirty="0">
                <a:latin typeface="Times New Roman"/>
                <a:cs typeface="Times New Roman"/>
                <a:sym typeface="Times New Roman"/>
              </a:rPr>
              <a:t>Backend:</a:t>
            </a:r>
            <a:endParaRPr sz="1400" b="0" i="0" u="none" strike="noStrike" cap="none" dirty="0">
              <a:solidFill>
                <a:srgbClr val="000000"/>
              </a:solidFill>
              <a:latin typeface="Arial"/>
              <a:ea typeface="Arial"/>
              <a:cs typeface="Arial"/>
              <a:sym typeface="Arial"/>
            </a:endParaRPr>
          </a:p>
          <a:p>
            <a:pPr marL="107950" marR="0" lvl="0" indent="-107950" algn="l" rtl="0">
              <a:lnSpc>
                <a:spcPct val="150000"/>
              </a:lnSpc>
              <a:spcBef>
                <a:spcPts val="1400"/>
              </a:spcBef>
              <a:spcAft>
                <a:spcPts val="0"/>
              </a:spcAft>
              <a:buClr>
                <a:srgbClr val="000000"/>
              </a:buClr>
              <a:buSzPts val="2400"/>
              <a:buFont typeface="Times New Roman"/>
              <a:buAutoNum type="arabicPeriod"/>
            </a:pPr>
            <a:r>
              <a:rPr lang="en-IN" sz="2400" b="0" i="0" u="none" strike="noStrike" cap="none" dirty="0">
                <a:solidFill>
                  <a:srgbClr val="000000"/>
                </a:solidFill>
                <a:latin typeface="Times New Roman"/>
                <a:ea typeface="Times New Roman"/>
                <a:cs typeface="Times New Roman"/>
                <a:sym typeface="Times New Roman"/>
              </a:rPr>
              <a:t>Firebase</a:t>
            </a:r>
          </a:p>
          <a:p>
            <a:pPr marL="107950" marR="0" lvl="0" indent="-107950" algn="l" rtl="0">
              <a:lnSpc>
                <a:spcPct val="150000"/>
              </a:lnSpc>
              <a:spcBef>
                <a:spcPts val="1400"/>
              </a:spcBef>
              <a:spcAft>
                <a:spcPts val="0"/>
              </a:spcAft>
              <a:buClr>
                <a:srgbClr val="000000"/>
              </a:buClr>
              <a:buSzPts val="2400"/>
              <a:buFont typeface="Times New Roman"/>
              <a:buAutoNum type="arabicPeriod"/>
            </a:pPr>
            <a:r>
              <a:rPr lang="en-IN" sz="2400" dirty="0">
                <a:latin typeface="Times New Roman"/>
                <a:cs typeface="Times New Roman"/>
                <a:sym typeface="Times New Roman"/>
              </a:rPr>
              <a:t>PHP</a:t>
            </a:r>
            <a:endParaRPr sz="1400" b="0" i="0" u="none" strike="noStrike" cap="none" dirty="0">
              <a:solidFill>
                <a:srgbClr val="000000"/>
              </a:solidFill>
              <a:latin typeface="Arial"/>
              <a:ea typeface="Arial"/>
              <a:cs typeface="Arial"/>
              <a:sym typeface="Arial"/>
            </a:endParaRPr>
          </a:p>
          <a:p>
            <a:pPr marR="0" lvl="0" algn="l" rtl="0">
              <a:lnSpc>
                <a:spcPct val="150000"/>
              </a:lnSpc>
              <a:spcBef>
                <a:spcPts val="1400"/>
              </a:spcBef>
              <a:spcAft>
                <a:spcPts val="0"/>
              </a:spcAft>
              <a:buClr>
                <a:srgbClr val="000000"/>
              </a:buClr>
              <a:buSzPts val="2400"/>
            </a:pPr>
            <a:endParaRPr sz="1400" b="0" i="0" u="none" strike="noStrike" cap="none" dirty="0">
              <a:solidFill>
                <a:srgbClr val="00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9DA9191-CE44-7D1F-B4C4-92F1E9DC4E88}"/>
              </a:ext>
            </a:extLst>
          </p:cNvPr>
          <p:cNvSpPr txBox="1"/>
          <p:nvPr/>
        </p:nvSpPr>
        <p:spPr>
          <a:xfrm>
            <a:off x="646770" y="554214"/>
            <a:ext cx="8251903" cy="3970318"/>
          </a:xfrm>
          <a:prstGeom prst="rect">
            <a:avLst/>
          </a:prstGeom>
          <a:noFill/>
        </p:spPr>
        <p:txBody>
          <a:bodyPr wrap="square">
            <a:spAutoFit/>
          </a:bodyPr>
          <a:lstStyle/>
          <a:p>
            <a:r>
              <a:rPr lang="en-US" sz="3600" b="1" dirty="0">
                <a:latin typeface="Times New Roman"/>
                <a:ea typeface="Times New Roman"/>
                <a:cs typeface="Times New Roman"/>
                <a:sym typeface="Times New Roman"/>
              </a:rPr>
              <a:t>10</a:t>
            </a:r>
            <a:r>
              <a:rPr lang="en-US" sz="3600" b="1" i="0" u="none" strike="noStrike" cap="none" dirty="0">
                <a:solidFill>
                  <a:srgbClr val="000000"/>
                </a:solidFill>
                <a:latin typeface="Times New Roman"/>
                <a:ea typeface="Times New Roman"/>
                <a:cs typeface="Times New Roman"/>
                <a:sym typeface="Times New Roman"/>
              </a:rPr>
              <a:t>.Suggestions in review-1</a:t>
            </a:r>
          </a:p>
          <a:p>
            <a:endParaRPr lang="en-US" sz="3600" b="1" dirty="0">
              <a:latin typeface="Times New Roman"/>
              <a:ea typeface="Times New Roman"/>
              <a:cs typeface="Times New Roman"/>
              <a:sym typeface="Times New Roman"/>
            </a:endParaRPr>
          </a:p>
          <a:p>
            <a:pPr>
              <a:buFont typeface="Arial" panose="020B0604020202020204" pitchFamily="34" charset="0"/>
              <a:buChar char="•"/>
            </a:pPr>
            <a:r>
              <a:rPr lang="en-US" sz="3600" dirty="0">
                <a:solidFill>
                  <a:schemeClr val="tx1"/>
                </a:solidFill>
                <a:latin typeface="Times New Roman" panose="02020603050405020304" pitchFamily="18" charset="0"/>
                <a:ea typeface="Times New Roman"/>
                <a:cs typeface="Times New Roman" panose="02020603050405020304" pitchFamily="18" charset="0"/>
                <a:sym typeface="Times New Roman"/>
              </a:rPr>
              <a:t>Video calling</a:t>
            </a:r>
          </a:p>
          <a:p>
            <a:pPr>
              <a:buFont typeface="Arial" panose="020B0604020202020204" pitchFamily="34" charset="0"/>
              <a:buChar char="•"/>
            </a:pPr>
            <a:r>
              <a:rPr lang="en-US" sz="3600" dirty="0">
                <a:solidFill>
                  <a:schemeClr val="tx1"/>
                </a:solidFill>
                <a:latin typeface="Times New Roman" panose="02020603050405020304" pitchFamily="18" charset="0"/>
                <a:ea typeface="Times New Roman"/>
                <a:cs typeface="Times New Roman" panose="02020603050405020304" pitchFamily="18" charset="0"/>
                <a:sym typeface="Times New Roman"/>
              </a:rPr>
              <a:t>Customer review add</a:t>
            </a:r>
          </a:p>
          <a:p>
            <a:pPr>
              <a:buFont typeface="Arial" panose="020B0604020202020204" pitchFamily="34" charset="0"/>
              <a:buChar char="•"/>
            </a:pPr>
            <a:r>
              <a:rPr lang="en-US" sz="3600" dirty="0">
                <a:solidFill>
                  <a:schemeClr val="tx1"/>
                </a:solidFill>
                <a:latin typeface="Times New Roman" panose="02020603050405020304" pitchFamily="18" charset="0"/>
                <a:ea typeface="Times New Roman"/>
                <a:cs typeface="Times New Roman" panose="02020603050405020304" pitchFamily="18" charset="0"/>
                <a:sym typeface="Times New Roman"/>
              </a:rPr>
              <a:t>FAQ</a:t>
            </a:r>
            <a:r>
              <a:rPr lang="en-US" sz="3600" dirty="0">
                <a:latin typeface="Times New Roman"/>
                <a:ea typeface="Times New Roman"/>
                <a:cs typeface="Times New Roman"/>
                <a:sym typeface="Times New Roman"/>
              </a:rPr>
              <a:t>     </a:t>
            </a:r>
            <a:endParaRPr lang="en-US" sz="3600" i="0" u="none" strike="noStrike" cap="none" dirty="0">
              <a:solidFill>
                <a:srgbClr val="000000"/>
              </a:solidFill>
              <a:latin typeface="Times New Roman"/>
              <a:ea typeface="Times New Roman"/>
              <a:cs typeface="Times New Roman"/>
              <a:sym typeface="Times New Roman"/>
            </a:endParaRPr>
          </a:p>
          <a:p>
            <a:endParaRPr lang="en-US" sz="3600" b="1" dirty="0">
              <a:latin typeface="Times New Roman"/>
              <a:cs typeface="Times New Roman"/>
              <a:sym typeface="Times New Roman"/>
            </a:endParaRPr>
          </a:p>
          <a:p>
            <a:endParaRPr lang="en-IN" sz="3600" dirty="0"/>
          </a:p>
        </p:txBody>
      </p:sp>
    </p:spTree>
    <p:extLst>
      <p:ext uri="{BB962C8B-B14F-4D97-AF65-F5344CB8AC3E}">
        <p14:creationId xmlns:p14="http://schemas.microsoft.com/office/powerpoint/2010/main" val="39420028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B643ED9-EC2D-972A-D8DE-A04ABEF13591}"/>
              </a:ext>
            </a:extLst>
          </p:cNvPr>
          <p:cNvSpPr txBox="1"/>
          <p:nvPr/>
        </p:nvSpPr>
        <p:spPr>
          <a:xfrm>
            <a:off x="702528" y="743785"/>
            <a:ext cx="5040350" cy="1200329"/>
          </a:xfrm>
          <a:prstGeom prst="rect">
            <a:avLst/>
          </a:prstGeom>
          <a:noFill/>
        </p:spPr>
        <p:txBody>
          <a:bodyPr wrap="square">
            <a:spAutoFit/>
          </a:bodyPr>
          <a:lstStyle/>
          <a:p>
            <a:r>
              <a:rPr lang="en-US" sz="3600" b="1" dirty="0">
                <a:solidFill>
                  <a:schemeClr val="tx1"/>
                </a:solidFill>
                <a:latin typeface="Times New Roman" panose="02020603050405020304" pitchFamily="18" charset="0"/>
                <a:cs typeface="Times New Roman" panose="02020603050405020304" pitchFamily="18" charset="0"/>
              </a:rPr>
              <a:t>11.Result and Discussion</a:t>
            </a:r>
          </a:p>
          <a:p>
            <a:r>
              <a:rPr lang="en-IN" sz="3600" b="1" dirty="0">
                <a:solidFill>
                  <a:schemeClr val="tx1"/>
                </a:solidFill>
                <a:latin typeface="Times New Roman" panose="02020603050405020304" pitchFamily="18" charset="0"/>
                <a:cs typeface="Times New Roman" panose="02020603050405020304" pitchFamily="18" charset="0"/>
              </a:rPr>
              <a:t>  </a:t>
            </a:r>
          </a:p>
        </p:txBody>
      </p:sp>
      <p:sp>
        <p:nvSpPr>
          <p:cNvPr id="5" name="TextBox 4">
            <a:extLst>
              <a:ext uri="{FF2B5EF4-FFF2-40B4-BE49-F238E27FC236}">
                <a16:creationId xmlns:a16="http://schemas.microsoft.com/office/drawing/2014/main" id="{8CDE3094-62E4-BE8A-4294-43BE7610D400}"/>
              </a:ext>
            </a:extLst>
          </p:cNvPr>
          <p:cNvSpPr txBox="1"/>
          <p:nvPr/>
        </p:nvSpPr>
        <p:spPr>
          <a:xfrm>
            <a:off x="1158700" y="1712886"/>
            <a:ext cx="7438762" cy="2677656"/>
          </a:xfrm>
          <a:prstGeom prst="rect">
            <a:avLst/>
          </a:prstGeom>
          <a:noFill/>
        </p:spPr>
        <p:txBody>
          <a:bodyPr wrap="square">
            <a:spAutoFit/>
          </a:bodyPr>
          <a:lstStyle/>
          <a:p>
            <a:pPr algn="just"/>
            <a:r>
              <a:rPr lang="en-US" sz="2400" b="1" dirty="0">
                <a:solidFill>
                  <a:schemeClr val="tx1"/>
                </a:solidFill>
                <a:latin typeface="Times New Roman" panose="02020603050405020304" pitchFamily="18" charset="0"/>
                <a:cs typeface="Times New Roman" panose="02020603050405020304" pitchFamily="18" charset="0"/>
              </a:rPr>
              <a:t>Result:</a:t>
            </a:r>
          </a:p>
          <a:p>
            <a:pPr algn="just"/>
            <a:r>
              <a:rPr lang="en-US" sz="2400" dirty="0">
                <a:solidFill>
                  <a:schemeClr val="tx1"/>
                </a:solidFill>
                <a:latin typeface="Times New Roman" panose="02020603050405020304" pitchFamily="18" charset="0"/>
                <a:cs typeface="Times New Roman" panose="02020603050405020304" pitchFamily="18" charset="0"/>
              </a:rPr>
              <a:t>The application can be used for any online medical checkup application It is easy to use, since it uses the GUI provided in the user dialog. User friendly screens are provided. The application is easy to use and interactive making online consultation for users. It has been thoroughly tested and implemented.</a:t>
            </a:r>
          </a:p>
        </p:txBody>
      </p:sp>
    </p:spTree>
    <p:extLst>
      <p:ext uri="{BB962C8B-B14F-4D97-AF65-F5344CB8AC3E}">
        <p14:creationId xmlns:p14="http://schemas.microsoft.com/office/powerpoint/2010/main" val="27951353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3952365-0B84-7FB5-48C2-D6030967931E}"/>
              </a:ext>
            </a:extLst>
          </p:cNvPr>
          <p:cNvSpPr txBox="1"/>
          <p:nvPr/>
        </p:nvSpPr>
        <p:spPr>
          <a:xfrm>
            <a:off x="802888" y="808660"/>
            <a:ext cx="7563346" cy="646331"/>
          </a:xfrm>
          <a:prstGeom prst="rect">
            <a:avLst/>
          </a:prstGeom>
          <a:noFill/>
        </p:spPr>
        <p:txBody>
          <a:bodyPr wrap="square">
            <a:spAutoFit/>
          </a:bodyPr>
          <a:lstStyle/>
          <a:p>
            <a:r>
              <a:rPr lang="en-US" sz="3600" b="1" dirty="0">
                <a:solidFill>
                  <a:schemeClr val="tx1"/>
                </a:solidFill>
                <a:latin typeface="Times New Roman" panose="02020603050405020304" pitchFamily="18" charset="0"/>
                <a:cs typeface="Times New Roman" panose="02020603050405020304" pitchFamily="18" charset="0"/>
              </a:rPr>
              <a:t>12. Conclusion &amp; Future Scope</a:t>
            </a:r>
            <a:endParaRPr lang="en-IN" sz="3600" dirty="0"/>
          </a:p>
        </p:txBody>
      </p:sp>
      <p:sp>
        <p:nvSpPr>
          <p:cNvPr id="5" name="TextBox 4">
            <a:extLst>
              <a:ext uri="{FF2B5EF4-FFF2-40B4-BE49-F238E27FC236}">
                <a16:creationId xmlns:a16="http://schemas.microsoft.com/office/drawing/2014/main" id="{59C8E4E0-AF75-29CF-ABD5-5F295449BAE9}"/>
              </a:ext>
            </a:extLst>
          </p:cNvPr>
          <p:cNvSpPr txBox="1"/>
          <p:nvPr/>
        </p:nvSpPr>
        <p:spPr>
          <a:xfrm>
            <a:off x="1198736" y="1749921"/>
            <a:ext cx="7086620" cy="6001643"/>
          </a:xfrm>
          <a:prstGeom prst="rect">
            <a:avLst/>
          </a:prstGeom>
          <a:noFill/>
        </p:spPr>
        <p:txBody>
          <a:bodyPr wrap="square">
            <a:spAutoFit/>
          </a:bodyPr>
          <a:lstStyle/>
          <a:p>
            <a:pPr marL="342900" indent="-342900">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  Conclusion:</a:t>
            </a:r>
          </a:p>
          <a:p>
            <a:r>
              <a:rPr lang="en-US" sz="2400" dirty="0">
                <a:latin typeface="Times New Roman" panose="02020603050405020304" pitchFamily="18" charset="0"/>
                <a:cs typeface="Times New Roman" panose="02020603050405020304" pitchFamily="18" charset="0"/>
              </a:rPr>
              <a:t>This E-Health environment will focus on patients health and provide flexibility to any emergencies. Henceforth providing an excellent platform for healthcare.</a:t>
            </a:r>
          </a:p>
          <a:p>
            <a:endParaRPr 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Future Scope:</a:t>
            </a:r>
          </a:p>
          <a:p>
            <a:pPr marL="457200" indent="-457200">
              <a:buFont typeface="+mj-lt"/>
              <a:buAutoNum type="arabicPeriod"/>
            </a:pPr>
            <a:r>
              <a:rPr lang="en-US" sz="2400" b="1" dirty="0">
                <a:latin typeface="Times New Roman" panose="02020603050405020304" pitchFamily="18" charset="0"/>
                <a:cs typeface="Times New Roman" panose="02020603050405020304" pitchFamily="18" charset="0"/>
              </a:rPr>
              <a:t>Medical Records:                                     	</a:t>
            </a:r>
            <a:r>
              <a:rPr lang="en-IN" sz="2400" dirty="0">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rPr>
              <a:t>P</a:t>
            </a:r>
            <a:r>
              <a:rPr lang="en-IN" sz="2400" u="none" strike="noStrike" dirty="0">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rPr>
              <a:t>atient’s previous medical reports can be checked.</a:t>
            </a:r>
          </a:p>
          <a:p>
            <a:pPr marL="457200" indent="-457200">
              <a:buFont typeface="+mj-lt"/>
              <a:buAutoNum type="arabicPeriod"/>
            </a:pPr>
            <a:endParaRPr lang="en-IN" sz="2400" dirty="0">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endParaRPr>
          </a:p>
          <a:p>
            <a:pPr marL="457200" indent="-457200">
              <a:buFont typeface="+mj-lt"/>
              <a:buAutoNum type="arabicPeriod"/>
            </a:pPr>
            <a:r>
              <a:rPr lang="en-US" sz="2400" b="1" dirty="0">
                <a:latin typeface="Times New Roman" panose="02020603050405020304" pitchFamily="18" charset="0"/>
                <a:cs typeface="Times New Roman" panose="02020603050405020304" pitchFamily="18" charset="0"/>
              </a:rPr>
              <a:t>New Doctors:</a:t>
            </a:r>
          </a:p>
          <a:p>
            <a:r>
              <a:rPr lang="en-US" sz="2400" dirty="0">
                <a:latin typeface="Times New Roman" panose="02020603050405020304" pitchFamily="18" charset="0"/>
                <a:cs typeface="Times New Roman" panose="02020603050405020304" pitchFamily="18" charset="0"/>
              </a:rPr>
              <a:t>	New Doctors can join our platform if he/she meets the necessary conditions set by our panel for the required specialization.</a:t>
            </a: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632825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72A82BC-AB59-F4B4-C6DD-619A68B6A45D}"/>
              </a:ext>
            </a:extLst>
          </p:cNvPr>
          <p:cNvSpPr txBox="1"/>
          <p:nvPr/>
        </p:nvSpPr>
        <p:spPr>
          <a:xfrm>
            <a:off x="778328" y="831269"/>
            <a:ext cx="8811985" cy="5078313"/>
          </a:xfrm>
          <a:prstGeom prst="rect">
            <a:avLst/>
          </a:prstGeom>
          <a:noFill/>
        </p:spPr>
        <p:txBody>
          <a:bodyPr wrap="square">
            <a:spAutoFit/>
          </a:bodyPr>
          <a:lstStyle/>
          <a:p>
            <a:r>
              <a:rPr lang="en-US" sz="3600" b="1" dirty="0">
                <a:latin typeface="Times New Roman"/>
                <a:cs typeface="Times New Roman"/>
                <a:sym typeface="Times New Roman"/>
              </a:rPr>
              <a:t>References</a:t>
            </a:r>
          </a:p>
          <a:p>
            <a:endParaRPr lang="en-US" sz="3600" b="1" dirty="0">
              <a:latin typeface="Times New Roman"/>
              <a:cs typeface="Times New Roman"/>
              <a:sym typeface="Times New Roman"/>
            </a:endParaRPr>
          </a:p>
          <a:p>
            <a:r>
              <a:rPr lang="en-US" sz="1800" dirty="0">
                <a:latin typeface="Times New Roman"/>
                <a:cs typeface="Times New Roman"/>
                <a:sym typeface="Times New Roman"/>
              </a:rPr>
              <a:t>[1]. Bailey, N. (1952). A study of queues and appointment systems in hospital outpatient </a:t>
            </a:r>
          </a:p>
          <a:p>
            <a:r>
              <a:rPr lang="en-US" sz="1800" dirty="0">
                <a:latin typeface="Times New Roman"/>
                <a:cs typeface="Times New Roman"/>
                <a:sym typeface="Times New Roman"/>
              </a:rPr>
              <a:t>departments, with special reference to waiting times. Journal of the Royal Statistical Society, A14, </a:t>
            </a:r>
          </a:p>
          <a:p>
            <a:r>
              <a:rPr lang="en-US" sz="1800" dirty="0">
                <a:latin typeface="Times New Roman"/>
                <a:cs typeface="Times New Roman"/>
                <a:sym typeface="Times New Roman"/>
              </a:rPr>
              <a:t>185-199.</a:t>
            </a:r>
          </a:p>
          <a:p>
            <a:r>
              <a:rPr lang="en-US" sz="1800" dirty="0">
                <a:latin typeface="Times New Roman"/>
                <a:cs typeface="Times New Roman"/>
                <a:sym typeface="Times New Roman"/>
              </a:rPr>
              <a:t>[2]. Klassen, K. J., T. R. </a:t>
            </a:r>
            <a:r>
              <a:rPr lang="en-US" sz="1800" dirty="0" err="1">
                <a:latin typeface="Times New Roman"/>
                <a:cs typeface="Times New Roman"/>
                <a:sym typeface="Times New Roman"/>
              </a:rPr>
              <a:t>Rohleder</a:t>
            </a:r>
            <a:r>
              <a:rPr lang="en-US" sz="1800" dirty="0">
                <a:latin typeface="Times New Roman"/>
                <a:cs typeface="Times New Roman"/>
                <a:sym typeface="Times New Roman"/>
              </a:rPr>
              <a:t>. 2004. Outpatient appointment scheduling with urgent clients in a </a:t>
            </a:r>
          </a:p>
          <a:p>
            <a:r>
              <a:rPr lang="en-US" sz="1800" dirty="0">
                <a:latin typeface="Times New Roman"/>
                <a:cs typeface="Times New Roman"/>
                <a:sym typeface="Times New Roman"/>
              </a:rPr>
              <a:t>dynamic, multi-period environment. Internet. J. Service </a:t>
            </a:r>
            <a:r>
              <a:rPr lang="en-US" sz="1800" dirty="0" err="1">
                <a:latin typeface="Times New Roman"/>
                <a:cs typeface="Times New Roman"/>
                <a:sym typeface="Times New Roman"/>
              </a:rPr>
              <a:t>Indust</a:t>
            </a:r>
            <a:r>
              <a:rPr lang="en-US" sz="1800" dirty="0">
                <a:latin typeface="Times New Roman"/>
                <a:cs typeface="Times New Roman"/>
                <a:sym typeface="Times New Roman"/>
              </a:rPr>
              <a:t>. Management 15(2) 167–186.</a:t>
            </a:r>
          </a:p>
          <a:p>
            <a:r>
              <a:rPr lang="en-US" sz="1800" dirty="0">
                <a:latin typeface="Times New Roman"/>
                <a:cs typeface="Times New Roman"/>
                <a:sym typeface="Times New Roman"/>
              </a:rPr>
              <a:t>[3]. </a:t>
            </a:r>
            <a:r>
              <a:rPr lang="en-US" sz="1800" dirty="0" err="1">
                <a:latin typeface="Times New Roman"/>
                <a:cs typeface="Times New Roman"/>
                <a:sym typeface="Times New Roman"/>
              </a:rPr>
              <a:t>Marynissen</a:t>
            </a:r>
            <a:r>
              <a:rPr lang="en-US" sz="1800" dirty="0">
                <a:latin typeface="Times New Roman"/>
                <a:cs typeface="Times New Roman"/>
                <a:sym typeface="Times New Roman"/>
              </a:rPr>
              <a:t>, J., &amp; </a:t>
            </a:r>
            <a:r>
              <a:rPr lang="en-US" sz="1800" dirty="0" err="1">
                <a:latin typeface="Times New Roman"/>
                <a:cs typeface="Times New Roman"/>
                <a:sym typeface="Times New Roman"/>
              </a:rPr>
              <a:t>Demeulemeester</a:t>
            </a:r>
            <a:r>
              <a:rPr lang="en-US" sz="1800" dirty="0">
                <a:latin typeface="Times New Roman"/>
                <a:cs typeface="Times New Roman"/>
                <a:sym typeface="Times New Roman"/>
              </a:rPr>
              <a:t>, E. (2018). Literature review on multi-appointment </a:t>
            </a:r>
          </a:p>
          <a:p>
            <a:r>
              <a:rPr lang="en-US" sz="1800" dirty="0">
                <a:latin typeface="Times New Roman"/>
                <a:cs typeface="Times New Roman"/>
                <a:sym typeface="Times New Roman"/>
              </a:rPr>
              <a:t>scheduling problems in hospitals. European Journal of Operational Research.</a:t>
            </a:r>
          </a:p>
          <a:p>
            <a:r>
              <a:rPr lang="en-US" sz="1800" dirty="0">
                <a:latin typeface="Times New Roman"/>
                <a:cs typeface="Times New Roman"/>
                <a:sym typeface="Times New Roman"/>
              </a:rPr>
              <a:t>[4]. Maryam Tufail (2018-08). Master’s thesis on “Online polyclinic appointment and database </a:t>
            </a:r>
          </a:p>
          <a:p>
            <a:r>
              <a:rPr lang="en-US" sz="1800" dirty="0">
                <a:latin typeface="Times New Roman"/>
                <a:cs typeface="Times New Roman"/>
                <a:sym typeface="Times New Roman"/>
              </a:rPr>
              <a:t>management System.</a:t>
            </a:r>
          </a:p>
          <a:p>
            <a:r>
              <a:rPr lang="en-US" sz="1800" dirty="0">
                <a:latin typeface="Times New Roman"/>
                <a:cs typeface="Times New Roman"/>
                <a:sym typeface="Times New Roman"/>
              </a:rPr>
              <a:t>[5]. Alex Chaffee (2000-08-17). "What is a web application (or "webapp")?". Retrieved </a:t>
            </a:r>
          </a:p>
          <a:p>
            <a:r>
              <a:rPr lang="en-US" sz="1800">
                <a:latin typeface="Times New Roman"/>
                <a:cs typeface="Times New Roman"/>
                <a:sym typeface="Times New Roman"/>
              </a:rPr>
              <a:t>2008-07-27</a:t>
            </a:r>
            <a:r>
              <a:rPr lang="en-US" sz="1800" dirty="0">
                <a:latin typeface="Times New Roman"/>
                <a:cs typeface="Times New Roman"/>
                <a:sym typeface="Times New Roman"/>
              </a:rPr>
              <a:t>.</a:t>
            </a:r>
          </a:p>
        </p:txBody>
      </p:sp>
    </p:spTree>
    <p:extLst>
      <p:ext uri="{BB962C8B-B14F-4D97-AF65-F5344CB8AC3E}">
        <p14:creationId xmlns:p14="http://schemas.microsoft.com/office/powerpoint/2010/main" val="4737875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F0689377-0ADC-474E-1B10-583C678D9462}"/>
              </a:ext>
            </a:extLst>
          </p:cNvPr>
          <p:cNvSpPr txBox="1">
            <a:spLocks/>
          </p:cNvSpPr>
          <p:nvPr/>
        </p:nvSpPr>
        <p:spPr>
          <a:xfrm>
            <a:off x="311854" y="164747"/>
            <a:ext cx="9153525" cy="6804025"/>
          </a:xfrm>
          <a:prstGeom prst="rect">
            <a:avLst/>
          </a:prstGeom>
        </p:spPr>
        <p:txBody>
          <a:bodyPr/>
          <a:lstStyle>
            <a:lvl1pPr marL="377825" indent="-377825" algn="l" defTabSz="503238" rtl="0" eaLnBrk="1" fontAlgn="base" hangingPunct="1">
              <a:spcBef>
                <a:spcPts val="1100"/>
              </a:spcBef>
              <a:spcAft>
                <a:spcPct val="0"/>
              </a:spcAft>
              <a:buClr>
                <a:schemeClr val="accent1"/>
              </a:buClr>
              <a:buSzPct val="80000"/>
              <a:buFont typeface="Wingdings 3" panose="05040102010807070707" pitchFamily="18" charset="2"/>
              <a:buChar char=""/>
              <a:defRPr sz="1900" kern="1200">
                <a:solidFill>
                  <a:srgbClr val="404040"/>
                </a:solidFill>
                <a:latin typeface="+mn-lt"/>
                <a:ea typeface="+mn-ea"/>
                <a:cs typeface="+mn-cs"/>
              </a:defRPr>
            </a:lvl1pPr>
            <a:lvl2pPr marL="817563" indent="-314325" algn="l" defTabSz="503238" rtl="0" eaLnBrk="1" fontAlgn="base" hangingPunct="1">
              <a:spcBef>
                <a:spcPts val="1100"/>
              </a:spcBef>
              <a:spcAft>
                <a:spcPct val="0"/>
              </a:spcAft>
              <a:buClr>
                <a:schemeClr val="accent1"/>
              </a:buClr>
              <a:buSzPct val="80000"/>
              <a:buFont typeface="Wingdings 3" panose="05040102010807070707" pitchFamily="18" charset="2"/>
              <a:buChar char=""/>
              <a:defRPr sz="1700" kern="1200">
                <a:solidFill>
                  <a:srgbClr val="404040"/>
                </a:solidFill>
                <a:latin typeface="+mn-lt"/>
                <a:ea typeface="+mn-ea"/>
                <a:cs typeface="+mn-cs"/>
              </a:defRPr>
            </a:lvl2pPr>
            <a:lvl3pPr marL="1258888" indent="-250825" algn="l" defTabSz="503238" rtl="0" eaLnBrk="1" fontAlgn="base" hangingPunct="1">
              <a:spcBef>
                <a:spcPts val="1100"/>
              </a:spcBef>
              <a:spcAft>
                <a:spcPct val="0"/>
              </a:spcAft>
              <a:buClr>
                <a:schemeClr val="accent1"/>
              </a:buClr>
              <a:buSzPct val="80000"/>
              <a:buFont typeface="Wingdings 3" panose="05040102010807070707" pitchFamily="18" charset="2"/>
              <a:buChar char=""/>
              <a:defRPr sz="1500" kern="1200">
                <a:solidFill>
                  <a:srgbClr val="404040"/>
                </a:solidFill>
                <a:latin typeface="+mn-lt"/>
                <a:ea typeface="+mn-ea"/>
                <a:cs typeface="+mn-cs"/>
              </a:defRPr>
            </a:lvl3pPr>
            <a:lvl4pPr marL="1763713" indent="-250825" algn="l" defTabSz="503238" rtl="0" eaLnBrk="1" fontAlgn="base" hangingPunct="1">
              <a:spcBef>
                <a:spcPts val="1100"/>
              </a:spcBef>
              <a:spcAft>
                <a:spcPct val="0"/>
              </a:spcAft>
              <a:buClr>
                <a:schemeClr val="accent1"/>
              </a:buClr>
              <a:buSzPct val="80000"/>
              <a:buFont typeface="Wingdings 3" panose="05040102010807070707" pitchFamily="18" charset="2"/>
              <a:buChar char=""/>
              <a:defRPr sz="1300" kern="1200">
                <a:solidFill>
                  <a:srgbClr val="404040"/>
                </a:solidFill>
                <a:latin typeface="+mn-lt"/>
                <a:ea typeface="+mn-ea"/>
                <a:cs typeface="+mn-cs"/>
              </a:defRPr>
            </a:lvl4pPr>
            <a:lvl5pPr marL="2266950" indent="-250825" algn="l" defTabSz="503238" rtl="0" eaLnBrk="1" fontAlgn="base" hangingPunct="1">
              <a:spcBef>
                <a:spcPts val="1100"/>
              </a:spcBef>
              <a:spcAft>
                <a:spcPct val="0"/>
              </a:spcAft>
              <a:buClr>
                <a:schemeClr val="accent1"/>
              </a:buClr>
              <a:buSzPct val="80000"/>
              <a:buFont typeface="Wingdings 3" panose="05040102010807070707" pitchFamily="18" charset="2"/>
              <a:buChar char=""/>
              <a:defRPr sz="1300" kern="1200">
                <a:solidFill>
                  <a:srgbClr val="404040"/>
                </a:solidFill>
                <a:latin typeface="+mn-lt"/>
                <a:ea typeface="+mn-ea"/>
                <a:cs typeface="+mn-cs"/>
              </a:defRPr>
            </a:lvl5pPr>
            <a:lvl6pPr marL="2771844" indent="-251986" algn="l" defTabSz="503972" rtl="0" eaLnBrk="1" latinLnBrk="0" hangingPunct="1">
              <a:spcBef>
                <a:spcPts val="1102"/>
              </a:spcBef>
              <a:spcAft>
                <a:spcPts val="0"/>
              </a:spcAft>
              <a:buClr>
                <a:schemeClr val="accent1"/>
              </a:buClr>
              <a:buSzPct val="80000"/>
              <a:buFont typeface="Wingdings 3" charset="2"/>
              <a:buChar char=""/>
              <a:defRPr sz="1323" kern="1200">
                <a:solidFill>
                  <a:schemeClr val="tx1">
                    <a:lumMod val="75000"/>
                    <a:lumOff val="25000"/>
                  </a:schemeClr>
                </a:solidFill>
                <a:latin typeface="+mn-lt"/>
                <a:ea typeface="+mn-ea"/>
                <a:cs typeface="+mn-cs"/>
              </a:defRPr>
            </a:lvl6pPr>
            <a:lvl7pPr marL="3275815" indent="-251986" algn="l" defTabSz="503972" rtl="0" eaLnBrk="1" latinLnBrk="0" hangingPunct="1">
              <a:spcBef>
                <a:spcPts val="1102"/>
              </a:spcBef>
              <a:spcAft>
                <a:spcPts val="0"/>
              </a:spcAft>
              <a:buClr>
                <a:schemeClr val="accent1"/>
              </a:buClr>
              <a:buSzPct val="80000"/>
              <a:buFont typeface="Wingdings 3" charset="2"/>
              <a:buChar char=""/>
              <a:defRPr sz="1323" kern="1200">
                <a:solidFill>
                  <a:schemeClr val="tx1">
                    <a:lumMod val="75000"/>
                    <a:lumOff val="25000"/>
                  </a:schemeClr>
                </a:solidFill>
                <a:latin typeface="+mn-lt"/>
                <a:ea typeface="+mn-ea"/>
                <a:cs typeface="+mn-cs"/>
              </a:defRPr>
            </a:lvl7pPr>
            <a:lvl8pPr marL="3779787" indent="-251986" algn="l" defTabSz="503972" rtl="0" eaLnBrk="1" latinLnBrk="0" hangingPunct="1">
              <a:spcBef>
                <a:spcPts val="1102"/>
              </a:spcBef>
              <a:spcAft>
                <a:spcPts val="0"/>
              </a:spcAft>
              <a:buClr>
                <a:schemeClr val="accent1"/>
              </a:buClr>
              <a:buSzPct val="80000"/>
              <a:buFont typeface="Wingdings 3" charset="2"/>
              <a:buChar char=""/>
              <a:defRPr sz="1323" kern="1200">
                <a:solidFill>
                  <a:schemeClr val="tx1">
                    <a:lumMod val="75000"/>
                    <a:lumOff val="25000"/>
                  </a:schemeClr>
                </a:solidFill>
                <a:latin typeface="+mn-lt"/>
                <a:ea typeface="+mn-ea"/>
                <a:cs typeface="+mn-cs"/>
              </a:defRPr>
            </a:lvl8pPr>
            <a:lvl9pPr marL="4283758" indent="-251986" algn="l" defTabSz="503972" rtl="0" eaLnBrk="1" latinLnBrk="0" hangingPunct="1">
              <a:spcBef>
                <a:spcPts val="1102"/>
              </a:spcBef>
              <a:spcAft>
                <a:spcPts val="0"/>
              </a:spcAft>
              <a:buClr>
                <a:schemeClr val="accent1"/>
              </a:buClr>
              <a:buSzPct val="80000"/>
              <a:buFont typeface="Wingdings 3" charset="2"/>
              <a:buChar char=""/>
              <a:defRPr sz="1323" kern="1200">
                <a:solidFill>
                  <a:schemeClr val="tx1">
                    <a:lumMod val="75000"/>
                    <a:lumOff val="25000"/>
                  </a:schemeClr>
                </a:solidFill>
                <a:latin typeface="+mn-lt"/>
                <a:ea typeface="+mn-ea"/>
                <a:cs typeface="+mn-cs"/>
              </a:defRPr>
            </a:lvl9pPr>
          </a:lstStyle>
          <a:p>
            <a:pPr>
              <a:defRPr/>
            </a:pPr>
            <a:r>
              <a:rPr lang="en-IN" dirty="0"/>
              <a:t>Home page:	</a:t>
            </a:r>
          </a:p>
          <a:p>
            <a:pPr>
              <a:defRPr/>
            </a:pPr>
            <a:endParaRPr lang="en-IN" dirty="0"/>
          </a:p>
          <a:p>
            <a:pPr>
              <a:defRPr/>
            </a:pPr>
            <a:endParaRPr lang="en-IN" dirty="0"/>
          </a:p>
          <a:p>
            <a:pPr>
              <a:defRPr/>
            </a:pPr>
            <a:endParaRPr lang="en-IN" dirty="0"/>
          </a:p>
          <a:p>
            <a:pPr>
              <a:defRPr/>
            </a:pPr>
            <a:endParaRPr lang="en-IN" dirty="0"/>
          </a:p>
          <a:p>
            <a:pPr>
              <a:defRPr/>
            </a:pPr>
            <a:endParaRPr lang="en-IN" dirty="0"/>
          </a:p>
          <a:p>
            <a:pPr>
              <a:defRPr/>
            </a:pPr>
            <a:endParaRPr lang="en-IN" dirty="0"/>
          </a:p>
          <a:p>
            <a:pPr>
              <a:defRPr/>
            </a:pPr>
            <a:endParaRPr lang="en-IN" dirty="0"/>
          </a:p>
          <a:p>
            <a:pPr>
              <a:defRPr/>
            </a:pPr>
            <a:endParaRPr lang="en-IN" dirty="0"/>
          </a:p>
          <a:p>
            <a:pPr>
              <a:defRPr/>
            </a:pPr>
            <a:endParaRPr lang="en-IN" dirty="0"/>
          </a:p>
          <a:p>
            <a:pPr marL="0" indent="0">
              <a:buNone/>
              <a:defRPr/>
            </a:pPr>
            <a:endParaRPr lang="en-IN" dirty="0"/>
          </a:p>
          <a:p>
            <a:pPr marL="0" indent="0">
              <a:buFont typeface="Wingdings 3" panose="05040102010807070707" pitchFamily="18" charset="2"/>
              <a:buNone/>
              <a:defRPr/>
            </a:pPr>
            <a:r>
              <a:rPr lang="en-IN" dirty="0"/>
              <a:t>		</a:t>
            </a:r>
          </a:p>
        </p:txBody>
      </p:sp>
      <p:pic>
        <p:nvPicPr>
          <p:cNvPr id="8" name="Picture 7" descr="Graphical user interface, text&#10;&#10;Description automatically generated">
            <a:extLst>
              <a:ext uri="{FF2B5EF4-FFF2-40B4-BE49-F238E27FC236}">
                <a16:creationId xmlns:a16="http://schemas.microsoft.com/office/drawing/2014/main" id="{29F7D17E-F8A2-AF06-6D03-2A5ABFAB9E13}"/>
              </a:ext>
            </a:extLst>
          </p:cNvPr>
          <p:cNvPicPr>
            <a:picLocks noChangeAspect="1"/>
          </p:cNvPicPr>
          <p:nvPr/>
        </p:nvPicPr>
        <p:blipFill>
          <a:blip r:embed="rId2"/>
          <a:stretch>
            <a:fillRect/>
          </a:stretch>
        </p:blipFill>
        <p:spPr>
          <a:xfrm>
            <a:off x="158045" y="1115659"/>
            <a:ext cx="9448800" cy="5328355"/>
          </a:xfrm>
          <a:prstGeom prst="rect">
            <a:avLst/>
          </a:prstGeom>
        </p:spPr>
      </p:pic>
    </p:spTree>
    <p:extLst>
      <p:ext uri="{BB962C8B-B14F-4D97-AF65-F5344CB8AC3E}">
        <p14:creationId xmlns:p14="http://schemas.microsoft.com/office/powerpoint/2010/main" val="34838833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93DDF782-3D9F-CE0F-3621-96A5DC7A02F9}"/>
              </a:ext>
            </a:extLst>
          </p:cNvPr>
          <p:cNvSpPr txBox="1">
            <a:spLocks/>
          </p:cNvSpPr>
          <p:nvPr/>
        </p:nvSpPr>
        <p:spPr>
          <a:xfrm>
            <a:off x="239360" y="377824"/>
            <a:ext cx="9153525" cy="6804025"/>
          </a:xfrm>
          <a:prstGeom prst="rect">
            <a:avLst/>
          </a:prstGeom>
        </p:spPr>
        <p:txBody>
          <a:bodyPr/>
          <a:lstStyle>
            <a:lvl1pPr marL="377825" indent="-377825" algn="l" defTabSz="503238" rtl="0" eaLnBrk="1" fontAlgn="base" hangingPunct="1">
              <a:spcBef>
                <a:spcPts val="1100"/>
              </a:spcBef>
              <a:spcAft>
                <a:spcPct val="0"/>
              </a:spcAft>
              <a:buClr>
                <a:schemeClr val="accent1"/>
              </a:buClr>
              <a:buSzPct val="80000"/>
              <a:buFont typeface="Wingdings 3" panose="05040102010807070707" pitchFamily="18" charset="2"/>
              <a:buChar char=""/>
              <a:defRPr sz="1900" kern="1200">
                <a:solidFill>
                  <a:srgbClr val="404040"/>
                </a:solidFill>
                <a:latin typeface="+mn-lt"/>
                <a:ea typeface="+mn-ea"/>
                <a:cs typeface="+mn-cs"/>
              </a:defRPr>
            </a:lvl1pPr>
            <a:lvl2pPr marL="817563" indent="-314325" algn="l" defTabSz="503238" rtl="0" eaLnBrk="1" fontAlgn="base" hangingPunct="1">
              <a:spcBef>
                <a:spcPts val="1100"/>
              </a:spcBef>
              <a:spcAft>
                <a:spcPct val="0"/>
              </a:spcAft>
              <a:buClr>
                <a:schemeClr val="accent1"/>
              </a:buClr>
              <a:buSzPct val="80000"/>
              <a:buFont typeface="Wingdings 3" panose="05040102010807070707" pitchFamily="18" charset="2"/>
              <a:buChar char=""/>
              <a:defRPr sz="1700" kern="1200">
                <a:solidFill>
                  <a:srgbClr val="404040"/>
                </a:solidFill>
                <a:latin typeface="+mn-lt"/>
                <a:ea typeface="+mn-ea"/>
                <a:cs typeface="+mn-cs"/>
              </a:defRPr>
            </a:lvl2pPr>
            <a:lvl3pPr marL="1258888" indent="-250825" algn="l" defTabSz="503238" rtl="0" eaLnBrk="1" fontAlgn="base" hangingPunct="1">
              <a:spcBef>
                <a:spcPts val="1100"/>
              </a:spcBef>
              <a:spcAft>
                <a:spcPct val="0"/>
              </a:spcAft>
              <a:buClr>
                <a:schemeClr val="accent1"/>
              </a:buClr>
              <a:buSzPct val="80000"/>
              <a:buFont typeface="Wingdings 3" panose="05040102010807070707" pitchFamily="18" charset="2"/>
              <a:buChar char=""/>
              <a:defRPr sz="1500" kern="1200">
                <a:solidFill>
                  <a:srgbClr val="404040"/>
                </a:solidFill>
                <a:latin typeface="+mn-lt"/>
                <a:ea typeface="+mn-ea"/>
                <a:cs typeface="+mn-cs"/>
              </a:defRPr>
            </a:lvl3pPr>
            <a:lvl4pPr marL="1763713" indent="-250825" algn="l" defTabSz="503238" rtl="0" eaLnBrk="1" fontAlgn="base" hangingPunct="1">
              <a:spcBef>
                <a:spcPts val="1100"/>
              </a:spcBef>
              <a:spcAft>
                <a:spcPct val="0"/>
              </a:spcAft>
              <a:buClr>
                <a:schemeClr val="accent1"/>
              </a:buClr>
              <a:buSzPct val="80000"/>
              <a:buFont typeface="Wingdings 3" panose="05040102010807070707" pitchFamily="18" charset="2"/>
              <a:buChar char=""/>
              <a:defRPr sz="1300" kern="1200">
                <a:solidFill>
                  <a:srgbClr val="404040"/>
                </a:solidFill>
                <a:latin typeface="+mn-lt"/>
                <a:ea typeface="+mn-ea"/>
                <a:cs typeface="+mn-cs"/>
              </a:defRPr>
            </a:lvl4pPr>
            <a:lvl5pPr marL="2266950" indent="-250825" algn="l" defTabSz="503238" rtl="0" eaLnBrk="1" fontAlgn="base" hangingPunct="1">
              <a:spcBef>
                <a:spcPts val="1100"/>
              </a:spcBef>
              <a:spcAft>
                <a:spcPct val="0"/>
              </a:spcAft>
              <a:buClr>
                <a:schemeClr val="accent1"/>
              </a:buClr>
              <a:buSzPct val="80000"/>
              <a:buFont typeface="Wingdings 3" panose="05040102010807070707" pitchFamily="18" charset="2"/>
              <a:buChar char=""/>
              <a:defRPr sz="1300" kern="1200">
                <a:solidFill>
                  <a:srgbClr val="404040"/>
                </a:solidFill>
                <a:latin typeface="+mn-lt"/>
                <a:ea typeface="+mn-ea"/>
                <a:cs typeface="+mn-cs"/>
              </a:defRPr>
            </a:lvl5pPr>
            <a:lvl6pPr marL="2771844" indent="-251986" algn="l" defTabSz="503972" rtl="0" eaLnBrk="1" latinLnBrk="0" hangingPunct="1">
              <a:spcBef>
                <a:spcPts val="1102"/>
              </a:spcBef>
              <a:spcAft>
                <a:spcPts val="0"/>
              </a:spcAft>
              <a:buClr>
                <a:schemeClr val="accent1"/>
              </a:buClr>
              <a:buSzPct val="80000"/>
              <a:buFont typeface="Wingdings 3" charset="2"/>
              <a:buChar char=""/>
              <a:defRPr sz="1323" kern="1200">
                <a:solidFill>
                  <a:schemeClr val="tx1">
                    <a:lumMod val="75000"/>
                    <a:lumOff val="25000"/>
                  </a:schemeClr>
                </a:solidFill>
                <a:latin typeface="+mn-lt"/>
                <a:ea typeface="+mn-ea"/>
                <a:cs typeface="+mn-cs"/>
              </a:defRPr>
            </a:lvl6pPr>
            <a:lvl7pPr marL="3275815" indent="-251986" algn="l" defTabSz="503972" rtl="0" eaLnBrk="1" latinLnBrk="0" hangingPunct="1">
              <a:spcBef>
                <a:spcPts val="1102"/>
              </a:spcBef>
              <a:spcAft>
                <a:spcPts val="0"/>
              </a:spcAft>
              <a:buClr>
                <a:schemeClr val="accent1"/>
              </a:buClr>
              <a:buSzPct val="80000"/>
              <a:buFont typeface="Wingdings 3" charset="2"/>
              <a:buChar char=""/>
              <a:defRPr sz="1323" kern="1200">
                <a:solidFill>
                  <a:schemeClr val="tx1">
                    <a:lumMod val="75000"/>
                    <a:lumOff val="25000"/>
                  </a:schemeClr>
                </a:solidFill>
                <a:latin typeface="+mn-lt"/>
                <a:ea typeface="+mn-ea"/>
                <a:cs typeface="+mn-cs"/>
              </a:defRPr>
            </a:lvl7pPr>
            <a:lvl8pPr marL="3779787" indent="-251986" algn="l" defTabSz="503972" rtl="0" eaLnBrk="1" latinLnBrk="0" hangingPunct="1">
              <a:spcBef>
                <a:spcPts val="1102"/>
              </a:spcBef>
              <a:spcAft>
                <a:spcPts val="0"/>
              </a:spcAft>
              <a:buClr>
                <a:schemeClr val="accent1"/>
              </a:buClr>
              <a:buSzPct val="80000"/>
              <a:buFont typeface="Wingdings 3" charset="2"/>
              <a:buChar char=""/>
              <a:defRPr sz="1323" kern="1200">
                <a:solidFill>
                  <a:schemeClr val="tx1">
                    <a:lumMod val="75000"/>
                    <a:lumOff val="25000"/>
                  </a:schemeClr>
                </a:solidFill>
                <a:latin typeface="+mn-lt"/>
                <a:ea typeface="+mn-ea"/>
                <a:cs typeface="+mn-cs"/>
              </a:defRPr>
            </a:lvl8pPr>
            <a:lvl9pPr marL="4283758" indent="-251986" algn="l" defTabSz="503972" rtl="0" eaLnBrk="1" latinLnBrk="0" hangingPunct="1">
              <a:spcBef>
                <a:spcPts val="1102"/>
              </a:spcBef>
              <a:spcAft>
                <a:spcPts val="0"/>
              </a:spcAft>
              <a:buClr>
                <a:schemeClr val="accent1"/>
              </a:buClr>
              <a:buSzPct val="80000"/>
              <a:buFont typeface="Wingdings 3" charset="2"/>
              <a:buChar char=""/>
              <a:defRPr sz="1323" kern="1200">
                <a:solidFill>
                  <a:schemeClr val="tx1">
                    <a:lumMod val="75000"/>
                    <a:lumOff val="25000"/>
                  </a:schemeClr>
                </a:solidFill>
                <a:latin typeface="+mn-lt"/>
                <a:ea typeface="+mn-ea"/>
                <a:cs typeface="+mn-cs"/>
              </a:defRPr>
            </a:lvl9pPr>
          </a:lstStyle>
          <a:p>
            <a:pPr>
              <a:defRPr/>
            </a:pPr>
            <a:r>
              <a:rPr lang="en-IN" dirty="0"/>
              <a:t>Home page:	</a:t>
            </a:r>
          </a:p>
          <a:p>
            <a:pPr>
              <a:defRPr/>
            </a:pPr>
            <a:endParaRPr lang="en-IN" dirty="0"/>
          </a:p>
          <a:p>
            <a:pPr>
              <a:defRPr/>
            </a:pPr>
            <a:endParaRPr lang="en-IN" dirty="0"/>
          </a:p>
          <a:p>
            <a:pPr>
              <a:defRPr/>
            </a:pPr>
            <a:endParaRPr lang="en-IN" dirty="0"/>
          </a:p>
          <a:p>
            <a:pPr>
              <a:defRPr/>
            </a:pPr>
            <a:endParaRPr lang="en-IN" dirty="0"/>
          </a:p>
          <a:p>
            <a:pPr>
              <a:defRPr/>
            </a:pPr>
            <a:endParaRPr lang="en-IN" dirty="0"/>
          </a:p>
          <a:p>
            <a:pPr>
              <a:defRPr/>
            </a:pPr>
            <a:endParaRPr lang="en-IN" dirty="0"/>
          </a:p>
          <a:p>
            <a:pPr marL="0" indent="0">
              <a:buNone/>
              <a:defRPr/>
            </a:pPr>
            <a:r>
              <a:rPr lang="en-IN" dirty="0"/>
              <a:t> </a:t>
            </a:r>
          </a:p>
          <a:p>
            <a:pPr marL="0" indent="0">
              <a:buFont typeface="Wingdings 3" panose="05040102010807070707" pitchFamily="18" charset="2"/>
              <a:buNone/>
              <a:defRPr/>
            </a:pPr>
            <a:r>
              <a:rPr lang="en-IN" dirty="0"/>
              <a:t>		</a:t>
            </a:r>
          </a:p>
        </p:txBody>
      </p:sp>
      <p:pic>
        <p:nvPicPr>
          <p:cNvPr id="4" name="Picture 3" descr="Graphical user interface, application&#10;&#10;Description automatically generated">
            <a:extLst>
              <a:ext uri="{FF2B5EF4-FFF2-40B4-BE49-F238E27FC236}">
                <a16:creationId xmlns:a16="http://schemas.microsoft.com/office/drawing/2014/main" id="{8E785628-3C72-C9C1-513C-4D7C222B7D8A}"/>
              </a:ext>
            </a:extLst>
          </p:cNvPr>
          <p:cNvPicPr>
            <a:picLocks noChangeAspect="1"/>
          </p:cNvPicPr>
          <p:nvPr/>
        </p:nvPicPr>
        <p:blipFill>
          <a:blip r:embed="rId2"/>
          <a:stretch>
            <a:fillRect/>
          </a:stretch>
        </p:blipFill>
        <p:spPr>
          <a:xfrm>
            <a:off x="0" y="1128889"/>
            <a:ext cx="10080625" cy="4982093"/>
          </a:xfrm>
          <a:prstGeom prst="rect">
            <a:avLst/>
          </a:prstGeom>
        </p:spPr>
      </p:pic>
    </p:spTree>
    <p:extLst>
      <p:ext uri="{BB962C8B-B14F-4D97-AF65-F5344CB8AC3E}">
        <p14:creationId xmlns:p14="http://schemas.microsoft.com/office/powerpoint/2010/main" val="17305779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67"/>
        <p:cNvGrpSpPr/>
        <p:nvPr/>
      </p:nvGrpSpPr>
      <p:grpSpPr>
        <a:xfrm>
          <a:off x="0" y="0"/>
          <a:ext cx="0" cy="0"/>
          <a:chOff x="0" y="0"/>
          <a:chExt cx="0" cy="0"/>
        </a:xfrm>
      </p:grpSpPr>
      <p:sp>
        <p:nvSpPr>
          <p:cNvPr id="68" name="Google Shape;68;p7"/>
          <p:cNvSpPr txBox="1"/>
          <p:nvPr/>
        </p:nvSpPr>
        <p:spPr>
          <a:xfrm>
            <a:off x="504825" y="144462"/>
            <a:ext cx="9071100" cy="1057200"/>
          </a:xfrm>
          <a:prstGeom prst="rect">
            <a:avLst/>
          </a:prstGeom>
          <a:noFill/>
          <a:ln>
            <a:noFill/>
          </a:ln>
        </p:spPr>
        <p:txBody>
          <a:bodyPr spcFirstLastPara="1" wrap="square" lIns="0" tIns="31675" rIns="0" bIns="0" anchor="ctr" anchorCtr="0">
            <a:noAutofit/>
          </a:bodyPr>
          <a:lstStyle/>
          <a:p>
            <a:pPr marL="0" marR="0" lvl="0" indent="0" algn="ctr" rtl="0">
              <a:lnSpc>
                <a:spcPct val="93000"/>
              </a:lnSpc>
              <a:spcBef>
                <a:spcPts val="0"/>
              </a:spcBef>
              <a:spcAft>
                <a:spcPts val="0"/>
              </a:spcAft>
              <a:buClr>
                <a:srgbClr val="000000"/>
              </a:buClr>
              <a:buSzPts val="3600"/>
              <a:buFont typeface="Times New Roman"/>
              <a:buNone/>
            </a:pPr>
            <a:r>
              <a:rPr lang="en-US" sz="3600" b="1" i="0" u="none" strike="noStrike" cap="none">
                <a:solidFill>
                  <a:srgbClr val="000000"/>
                </a:solidFill>
                <a:latin typeface="Times New Roman"/>
                <a:ea typeface="Times New Roman"/>
                <a:cs typeface="Times New Roman"/>
                <a:sym typeface="Times New Roman"/>
              </a:rPr>
              <a:t>Contents</a:t>
            </a:r>
            <a:endParaRPr sz="1400" b="0" i="0" u="none" strike="noStrike" cap="none">
              <a:solidFill>
                <a:srgbClr val="000000"/>
              </a:solidFill>
              <a:latin typeface="Arial"/>
              <a:ea typeface="Arial"/>
              <a:cs typeface="Arial"/>
              <a:sym typeface="Arial"/>
            </a:endParaRPr>
          </a:p>
        </p:txBody>
      </p:sp>
      <p:sp>
        <p:nvSpPr>
          <p:cNvPr id="69" name="Google Shape;69;p7"/>
          <p:cNvSpPr txBox="1"/>
          <p:nvPr/>
        </p:nvSpPr>
        <p:spPr>
          <a:xfrm>
            <a:off x="504700" y="673062"/>
            <a:ext cx="9323400" cy="5578500"/>
          </a:xfrm>
          <a:prstGeom prst="rect">
            <a:avLst/>
          </a:prstGeom>
          <a:noFill/>
          <a:ln>
            <a:noFill/>
          </a:ln>
        </p:spPr>
        <p:txBody>
          <a:bodyPr spcFirstLastPara="1" wrap="square" lIns="0" tIns="21225" rIns="0" bIns="0" anchor="t" anchorCtr="0">
            <a:noAutofit/>
          </a:bodyPr>
          <a:lstStyle/>
          <a:p>
            <a:pPr eaLnBrk="1" hangingPunct="1">
              <a:spcAft>
                <a:spcPts val="1413"/>
              </a:spcAft>
              <a:buClr>
                <a:srgbClr val="000000"/>
              </a:buClr>
              <a:buSzPct val="45000"/>
              <a:buFont typeface="Wingdings" panose="05000000000000000000" pitchFamily="2" charset="2"/>
              <a:buChar char=""/>
            </a:pPr>
            <a:r>
              <a:rPr lang="en-IN" altLang="en-US" sz="2400" b="1" dirty="0">
                <a:solidFill>
                  <a:srgbClr val="000000"/>
                </a:solidFill>
                <a:latin typeface="Times New Roman" panose="02020603050405020304" pitchFamily="18" charset="0"/>
                <a:cs typeface="DejaVu Sans" charset="0"/>
              </a:rPr>
              <a:t>Introduction</a:t>
            </a:r>
          </a:p>
          <a:p>
            <a:pPr eaLnBrk="1" hangingPunct="1">
              <a:spcAft>
                <a:spcPts val="1413"/>
              </a:spcAft>
              <a:buClr>
                <a:srgbClr val="000000"/>
              </a:buClr>
              <a:buSzPct val="45000"/>
              <a:buFont typeface="Wingdings" panose="05000000000000000000" pitchFamily="2" charset="2"/>
              <a:buChar char=""/>
            </a:pPr>
            <a:r>
              <a:rPr lang="en-IN" altLang="en-US" sz="2400" b="1" dirty="0">
                <a:solidFill>
                  <a:srgbClr val="000000"/>
                </a:solidFill>
                <a:latin typeface="Times New Roman" panose="02020603050405020304" pitchFamily="18" charset="0"/>
                <a:cs typeface="DejaVu Sans" charset="0"/>
              </a:rPr>
              <a:t>Objectives</a:t>
            </a:r>
          </a:p>
          <a:p>
            <a:pPr eaLnBrk="1" hangingPunct="1">
              <a:spcAft>
                <a:spcPts val="1413"/>
              </a:spcAft>
              <a:buClr>
                <a:srgbClr val="000000"/>
              </a:buClr>
              <a:buSzPct val="45000"/>
              <a:buFont typeface="Wingdings" panose="05000000000000000000" pitchFamily="2" charset="2"/>
              <a:buChar char=""/>
            </a:pPr>
            <a:r>
              <a:rPr lang="en-IN" altLang="en-US" sz="2400" b="1" dirty="0">
                <a:solidFill>
                  <a:srgbClr val="000000"/>
                </a:solidFill>
                <a:latin typeface="Times New Roman" panose="02020603050405020304" pitchFamily="18" charset="0"/>
                <a:cs typeface="DejaVu Sans" charset="0"/>
              </a:rPr>
              <a:t>Scope</a:t>
            </a:r>
          </a:p>
          <a:p>
            <a:pPr eaLnBrk="1" hangingPunct="1">
              <a:spcAft>
                <a:spcPts val="1413"/>
              </a:spcAft>
              <a:buClr>
                <a:srgbClr val="000000"/>
              </a:buClr>
              <a:buSzPct val="45000"/>
              <a:buFont typeface="Wingdings" panose="05000000000000000000" pitchFamily="2" charset="2"/>
              <a:buChar char=""/>
            </a:pPr>
            <a:r>
              <a:rPr lang="en-IN" altLang="en-US" sz="2400" b="1" dirty="0">
                <a:solidFill>
                  <a:srgbClr val="000000"/>
                </a:solidFill>
                <a:latin typeface="Times New Roman" panose="02020603050405020304" pitchFamily="18" charset="0"/>
                <a:cs typeface="DejaVu Sans" charset="0"/>
              </a:rPr>
              <a:t>Literature Review</a:t>
            </a:r>
          </a:p>
          <a:p>
            <a:pPr eaLnBrk="1" hangingPunct="1">
              <a:spcAft>
                <a:spcPts val="1413"/>
              </a:spcAft>
              <a:buClr>
                <a:srgbClr val="000000"/>
              </a:buClr>
              <a:buSzPct val="45000"/>
              <a:buFont typeface="Wingdings" panose="05000000000000000000" pitchFamily="2" charset="2"/>
              <a:buChar char=""/>
            </a:pPr>
            <a:r>
              <a:rPr lang="en-IN" altLang="en-US" sz="2400" b="1" dirty="0">
                <a:latin typeface="Times New Roman" panose="02020603050405020304" pitchFamily="18" charset="0"/>
                <a:cs typeface="DejaVu Sans" charset="0"/>
              </a:rPr>
              <a:t>Proposed System</a:t>
            </a:r>
            <a:endParaRPr lang="en-IN" altLang="en-US" sz="2400" b="1" dirty="0">
              <a:solidFill>
                <a:srgbClr val="000000"/>
              </a:solidFill>
              <a:latin typeface="Times New Roman" panose="02020603050405020304" pitchFamily="18" charset="0"/>
              <a:cs typeface="DejaVu Sans" charset="0"/>
            </a:endParaRPr>
          </a:p>
          <a:p>
            <a:pPr eaLnBrk="1" hangingPunct="1">
              <a:spcAft>
                <a:spcPts val="1413"/>
              </a:spcAft>
              <a:buClr>
                <a:srgbClr val="000000"/>
              </a:buClr>
              <a:buSzPct val="45000"/>
              <a:buFont typeface="Wingdings" panose="05000000000000000000" pitchFamily="2" charset="2"/>
              <a:buChar char=""/>
            </a:pPr>
            <a:r>
              <a:rPr lang="en-IN" altLang="en-US" sz="2400" b="1" dirty="0">
                <a:solidFill>
                  <a:srgbClr val="000000"/>
                </a:solidFill>
                <a:latin typeface="Times New Roman" panose="02020603050405020304" pitchFamily="18" charset="0"/>
                <a:cs typeface="DejaVu Sans" charset="0"/>
              </a:rPr>
              <a:t>Project Outcomes</a:t>
            </a:r>
          </a:p>
          <a:p>
            <a:pPr eaLnBrk="1" hangingPunct="1">
              <a:spcAft>
                <a:spcPts val="1413"/>
              </a:spcAft>
              <a:buClr>
                <a:srgbClr val="000000"/>
              </a:buClr>
              <a:buSzPct val="45000"/>
              <a:buFont typeface="Wingdings" panose="05000000000000000000" pitchFamily="2" charset="2"/>
              <a:buChar char=""/>
            </a:pPr>
            <a:r>
              <a:rPr lang="en-IN" altLang="en-US" sz="2400" b="1" dirty="0">
                <a:solidFill>
                  <a:srgbClr val="000000"/>
                </a:solidFill>
                <a:latin typeface="Times New Roman" panose="02020603050405020304" pitchFamily="18" charset="0"/>
                <a:cs typeface="DejaVu Sans" charset="0"/>
              </a:rPr>
              <a:t>Block diagram </a:t>
            </a:r>
          </a:p>
          <a:p>
            <a:pPr eaLnBrk="1" hangingPunct="1">
              <a:spcAft>
                <a:spcPts val="1413"/>
              </a:spcAft>
              <a:buClr>
                <a:srgbClr val="000000"/>
              </a:buClr>
              <a:buSzPct val="45000"/>
              <a:buFont typeface="Wingdings" panose="05000000000000000000" pitchFamily="2" charset="2"/>
              <a:buChar char=""/>
            </a:pPr>
            <a:r>
              <a:rPr lang="en-IN" altLang="en-US" sz="2400" b="1" dirty="0">
                <a:latin typeface="Times New Roman" panose="02020603050405020304" pitchFamily="18" charset="0"/>
                <a:cs typeface="DejaVu Sans" charset="0"/>
              </a:rPr>
              <a:t>Case diagram</a:t>
            </a:r>
            <a:endParaRPr lang="en-IN" altLang="en-US" sz="2400" b="1" dirty="0">
              <a:solidFill>
                <a:srgbClr val="000000"/>
              </a:solidFill>
              <a:latin typeface="Times New Roman" panose="02020603050405020304" pitchFamily="18" charset="0"/>
              <a:cs typeface="DejaVu Sans" charset="0"/>
            </a:endParaRPr>
          </a:p>
          <a:p>
            <a:pPr eaLnBrk="1" hangingPunct="1">
              <a:spcAft>
                <a:spcPts val="1413"/>
              </a:spcAft>
              <a:buClr>
                <a:srgbClr val="000000"/>
              </a:buClr>
              <a:buSzPct val="45000"/>
              <a:buFont typeface="Wingdings" panose="05000000000000000000" pitchFamily="2" charset="2"/>
              <a:buChar char=""/>
            </a:pPr>
            <a:r>
              <a:rPr lang="en-IN" altLang="en-US" sz="2400" b="1" dirty="0">
                <a:solidFill>
                  <a:srgbClr val="000000"/>
                </a:solidFill>
                <a:latin typeface="Times New Roman" panose="02020603050405020304" pitchFamily="18" charset="0"/>
                <a:cs typeface="DejaVu Sans" charset="0"/>
              </a:rPr>
              <a:t>Technology Stack</a:t>
            </a:r>
          </a:p>
          <a:p>
            <a:pPr eaLnBrk="1" hangingPunct="1">
              <a:spcAft>
                <a:spcPts val="1413"/>
              </a:spcAft>
              <a:buClr>
                <a:srgbClr val="000000"/>
              </a:buClr>
              <a:buSzPct val="45000"/>
              <a:buFont typeface="Wingdings" panose="05000000000000000000" pitchFamily="2" charset="2"/>
              <a:buChar char=""/>
            </a:pPr>
            <a:r>
              <a:rPr lang="en-IN" altLang="en-US" sz="2400" b="1" dirty="0">
                <a:latin typeface="Times New Roman" panose="02020603050405020304" pitchFamily="18" charset="0"/>
                <a:cs typeface="DejaVu Sans" charset="0"/>
              </a:rPr>
              <a:t>Suggestions in Review-1</a:t>
            </a:r>
          </a:p>
          <a:p>
            <a:pPr eaLnBrk="1" hangingPunct="1">
              <a:spcAft>
                <a:spcPts val="1413"/>
              </a:spcAft>
              <a:buClr>
                <a:srgbClr val="000000"/>
              </a:buClr>
              <a:buSzPct val="45000"/>
              <a:buFont typeface="Wingdings" panose="05000000000000000000" pitchFamily="2" charset="2"/>
              <a:buChar char=""/>
            </a:pPr>
            <a:r>
              <a:rPr lang="en-IN" altLang="en-US" sz="2400" b="1" dirty="0">
                <a:latin typeface="Times New Roman" panose="02020603050405020304" pitchFamily="18" charset="0"/>
                <a:cs typeface="DejaVu Sans" charset="0"/>
              </a:rPr>
              <a:t>Result and Discussion</a:t>
            </a:r>
          </a:p>
          <a:p>
            <a:pPr eaLnBrk="1" hangingPunct="1">
              <a:spcAft>
                <a:spcPts val="1413"/>
              </a:spcAft>
              <a:buClr>
                <a:srgbClr val="000000"/>
              </a:buClr>
              <a:buSzPct val="45000"/>
              <a:buFont typeface="Wingdings" panose="05000000000000000000" pitchFamily="2" charset="2"/>
              <a:buChar char=""/>
            </a:pPr>
            <a:r>
              <a:rPr lang="en-IN" altLang="en-US" sz="2400" b="1" dirty="0">
                <a:latin typeface="Times New Roman" panose="02020603050405020304" pitchFamily="18" charset="0"/>
                <a:cs typeface="DejaVu Sans" charset="0"/>
              </a:rPr>
              <a:t>Conclusion  and Future Scope</a:t>
            </a:r>
          </a:p>
          <a:p>
            <a:pPr eaLnBrk="1" hangingPunct="1">
              <a:spcAft>
                <a:spcPts val="1413"/>
              </a:spcAft>
              <a:buClr>
                <a:srgbClr val="000000"/>
              </a:buClr>
              <a:buSzPct val="45000"/>
              <a:buFont typeface="Wingdings" panose="05000000000000000000" pitchFamily="2" charset="2"/>
              <a:buChar char=""/>
            </a:pPr>
            <a:r>
              <a:rPr lang="en-IN" altLang="en-US" sz="2400" b="1" dirty="0">
                <a:latin typeface="Times New Roman" panose="02020603050405020304" pitchFamily="18" charset="0"/>
                <a:cs typeface="DejaVu Sans" charset="0"/>
              </a:rPr>
              <a:t>References</a:t>
            </a:r>
            <a:endParaRPr lang="en-IN" altLang="en-US" sz="2400" dirty="0">
              <a:latin typeface="Times New Roman" panose="02020603050405020304" pitchFamily="18" charset="0"/>
              <a:cs typeface="DejaVu Sans" charset="0"/>
            </a:endParaRPr>
          </a:p>
          <a:p>
            <a:pPr marL="106363" marR="0" lvl="0" algn="l" rtl="0">
              <a:lnSpc>
                <a:spcPct val="200000"/>
              </a:lnSpc>
              <a:spcBef>
                <a:spcPts val="1400"/>
              </a:spcBef>
              <a:spcAft>
                <a:spcPts val="0"/>
              </a:spcAft>
              <a:buClr>
                <a:srgbClr val="000000"/>
              </a:buClr>
              <a:buSzPts val="1080"/>
            </a:pPr>
            <a:endParaRPr lang="en-US" sz="2400" dirty="0">
              <a:latin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DD7CA816-AB18-9A54-242C-CA7E25161451}"/>
              </a:ext>
            </a:extLst>
          </p:cNvPr>
          <p:cNvSpPr txBox="1">
            <a:spLocks/>
          </p:cNvSpPr>
          <p:nvPr/>
        </p:nvSpPr>
        <p:spPr>
          <a:xfrm>
            <a:off x="311854" y="164747"/>
            <a:ext cx="9153525" cy="6804025"/>
          </a:xfrm>
          <a:prstGeom prst="rect">
            <a:avLst/>
          </a:prstGeom>
        </p:spPr>
        <p:txBody>
          <a:bodyPr/>
          <a:lstStyle>
            <a:lvl1pPr marL="377825" indent="-377825" algn="l" defTabSz="503238" rtl="0" eaLnBrk="1" fontAlgn="base" hangingPunct="1">
              <a:spcBef>
                <a:spcPts val="1100"/>
              </a:spcBef>
              <a:spcAft>
                <a:spcPct val="0"/>
              </a:spcAft>
              <a:buClr>
                <a:schemeClr val="accent1"/>
              </a:buClr>
              <a:buSzPct val="80000"/>
              <a:buFont typeface="Wingdings 3" panose="05040102010807070707" pitchFamily="18" charset="2"/>
              <a:buChar char=""/>
              <a:defRPr sz="1900" kern="1200">
                <a:solidFill>
                  <a:srgbClr val="404040"/>
                </a:solidFill>
                <a:latin typeface="+mn-lt"/>
                <a:ea typeface="+mn-ea"/>
                <a:cs typeface="+mn-cs"/>
              </a:defRPr>
            </a:lvl1pPr>
            <a:lvl2pPr marL="817563" indent="-314325" algn="l" defTabSz="503238" rtl="0" eaLnBrk="1" fontAlgn="base" hangingPunct="1">
              <a:spcBef>
                <a:spcPts val="1100"/>
              </a:spcBef>
              <a:spcAft>
                <a:spcPct val="0"/>
              </a:spcAft>
              <a:buClr>
                <a:schemeClr val="accent1"/>
              </a:buClr>
              <a:buSzPct val="80000"/>
              <a:buFont typeface="Wingdings 3" panose="05040102010807070707" pitchFamily="18" charset="2"/>
              <a:buChar char=""/>
              <a:defRPr sz="1700" kern="1200">
                <a:solidFill>
                  <a:srgbClr val="404040"/>
                </a:solidFill>
                <a:latin typeface="+mn-lt"/>
                <a:ea typeface="+mn-ea"/>
                <a:cs typeface="+mn-cs"/>
              </a:defRPr>
            </a:lvl2pPr>
            <a:lvl3pPr marL="1258888" indent="-250825" algn="l" defTabSz="503238" rtl="0" eaLnBrk="1" fontAlgn="base" hangingPunct="1">
              <a:spcBef>
                <a:spcPts val="1100"/>
              </a:spcBef>
              <a:spcAft>
                <a:spcPct val="0"/>
              </a:spcAft>
              <a:buClr>
                <a:schemeClr val="accent1"/>
              </a:buClr>
              <a:buSzPct val="80000"/>
              <a:buFont typeface="Wingdings 3" panose="05040102010807070707" pitchFamily="18" charset="2"/>
              <a:buChar char=""/>
              <a:defRPr sz="1500" kern="1200">
                <a:solidFill>
                  <a:srgbClr val="404040"/>
                </a:solidFill>
                <a:latin typeface="+mn-lt"/>
                <a:ea typeface="+mn-ea"/>
                <a:cs typeface="+mn-cs"/>
              </a:defRPr>
            </a:lvl3pPr>
            <a:lvl4pPr marL="1763713" indent="-250825" algn="l" defTabSz="503238" rtl="0" eaLnBrk="1" fontAlgn="base" hangingPunct="1">
              <a:spcBef>
                <a:spcPts val="1100"/>
              </a:spcBef>
              <a:spcAft>
                <a:spcPct val="0"/>
              </a:spcAft>
              <a:buClr>
                <a:schemeClr val="accent1"/>
              </a:buClr>
              <a:buSzPct val="80000"/>
              <a:buFont typeface="Wingdings 3" panose="05040102010807070707" pitchFamily="18" charset="2"/>
              <a:buChar char=""/>
              <a:defRPr sz="1300" kern="1200">
                <a:solidFill>
                  <a:srgbClr val="404040"/>
                </a:solidFill>
                <a:latin typeface="+mn-lt"/>
                <a:ea typeface="+mn-ea"/>
                <a:cs typeface="+mn-cs"/>
              </a:defRPr>
            </a:lvl4pPr>
            <a:lvl5pPr marL="2266950" indent="-250825" algn="l" defTabSz="503238" rtl="0" eaLnBrk="1" fontAlgn="base" hangingPunct="1">
              <a:spcBef>
                <a:spcPts val="1100"/>
              </a:spcBef>
              <a:spcAft>
                <a:spcPct val="0"/>
              </a:spcAft>
              <a:buClr>
                <a:schemeClr val="accent1"/>
              </a:buClr>
              <a:buSzPct val="80000"/>
              <a:buFont typeface="Wingdings 3" panose="05040102010807070707" pitchFamily="18" charset="2"/>
              <a:buChar char=""/>
              <a:defRPr sz="1300" kern="1200">
                <a:solidFill>
                  <a:srgbClr val="404040"/>
                </a:solidFill>
                <a:latin typeface="+mn-lt"/>
                <a:ea typeface="+mn-ea"/>
                <a:cs typeface="+mn-cs"/>
              </a:defRPr>
            </a:lvl5pPr>
            <a:lvl6pPr marL="2771844" indent="-251986" algn="l" defTabSz="503972" rtl="0" eaLnBrk="1" latinLnBrk="0" hangingPunct="1">
              <a:spcBef>
                <a:spcPts val="1102"/>
              </a:spcBef>
              <a:spcAft>
                <a:spcPts val="0"/>
              </a:spcAft>
              <a:buClr>
                <a:schemeClr val="accent1"/>
              </a:buClr>
              <a:buSzPct val="80000"/>
              <a:buFont typeface="Wingdings 3" charset="2"/>
              <a:buChar char=""/>
              <a:defRPr sz="1323" kern="1200">
                <a:solidFill>
                  <a:schemeClr val="tx1">
                    <a:lumMod val="75000"/>
                    <a:lumOff val="25000"/>
                  </a:schemeClr>
                </a:solidFill>
                <a:latin typeface="+mn-lt"/>
                <a:ea typeface="+mn-ea"/>
                <a:cs typeface="+mn-cs"/>
              </a:defRPr>
            </a:lvl6pPr>
            <a:lvl7pPr marL="3275815" indent="-251986" algn="l" defTabSz="503972" rtl="0" eaLnBrk="1" latinLnBrk="0" hangingPunct="1">
              <a:spcBef>
                <a:spcPts val="1102"/>
              </a:spcBef>
              <a:spcAft>
                <a:spcPts val="0"/>
              </a:spcAft>
              <a:buClr>
                <a:schemeClr val="accent1"/>
              </a:buClr>
              <a:buSzPct val="80000"/>
              <a:buFont typeface="Wingdings 3" charset="2"/>
              <a:buChar char=""/>
              <a:defRPr sz="1323" kern="1200">
                <a:solidFill>
                  <a:schemeClr val="tx1">
                    <a:lumMod val="75000"/>
                    <a:lumOff val="25000"/>
                  </a:schemeClr>
                </a:solidFill>
                <a:latin typeface="+mn-lt"/>
                <a:ea typeface="+mn-ea"/>
                <a:cs typeface="+mn-cs"/>
              </a:defRPr>
            </a:lvl7pPr>
            <a:lvl8pPr marL="3779787" indent="-251986" algn="l" defTabSz="503972" rtl="0" eaLnBrk="1" latinLnBrk="0" hangingPunct="1">
              <a:spcBef>
                <a:spcPts val="1102"/>
              </a:spcBef>
              <a:spcAft>
                <a:spcPts val="0"/>
              </a:spcAft>
              <a:buClr>
                <a:schemeClr val="accent1"/>
              </a:buClr>
              <a:buSzPct val="80000"/>
              <a:buFont typeface="Wingdings 3" charset="2"/>
              <a:buChar char=""/>
              <a:defRPr sz="1323" kern="1200">
                <a:solidFill>
                  <a:schemeClr val="tx1">
                    <a:lumMod val="75000"/>
                    <a:lumOff val="25000"/>
                  </a:schemeClr>
                </a:solidFill>
                <a:latin typeface="+mn-lt"/>
                <a:ea typeface="+mn-ea"/>
                <a:cs typeface="+mn-cs"/>
              </a:defRPr>
            </a:lvl8pPr>
            <a:lvl9pPr marL="4283758" indent="-251986" algn="l" defTabSz="503972" rtl="0" eaLnBrk="1" latinLnBrk="0" hangingPunct="1">
              <a:spcBef>
                <a:spcPts val="1102"/>
              </a:spcBef>
              <a:spcAft>
                <a:spcPts val="0"/>
              </a:spcAft>
              <a:buClr>
                <a:schemeClr val="accent1"/>
              </a:buClr>
              <a:buSzPct val="80000"/>
              <a:buFont typeface="Wingdings 3" charset="2"/>
              <a:buChar char=""/>
              <a:defRPr sz="1323" kern="1200">
                <a:solidFill>
                  <a:schemeClr val="tx1">
                    <a:lumMod val="75000"/>
                    <a:lumOff val="25000"/>
                  </a:schemeClr>
                </a:solidFill>
                <a:latin typeface="+mn-lt"/>
                <a:ea typeface="+mn-ea"/>
                <a:cs typeface="+mn-cs"/>
              </a:defRPr>
            </a:lvl9pPr>
          </a:lstStyle>
          <a:p>
            <a:pPr>
              <a:defRPr/>
            </a:pPr>
            <a:r>
              <a:rPr lang="en-IN" dirty="0"/>
              <a:t>services:	</a:t>
            </a:r>
          </a:p>
          <a:p>
            <a:pPr>
              <a:defRPr/>
            </a:pPr>
            <a:endParaRPr lang="en-IN" dirty="0"/>
          </a:p>
          <a:p>
            <a:pPr>
              <a:defRPr/>
            </a:pPr>
            <a:endParaRPr lang="en-IN" dirty="0"/>
          </a:p>
          <a:p>
            <a:pPr>
              <a:defRPr/>
            </a:pPr>
            <a:endParaRPr lang="en-IN" dirty="0"/>
          </a:p>
          <a:p>
            <a:pPr>
              <a:defRPr/>
            </a:pPr>
            <a:endParaRPr lang="en-IN" dirty="0"/>
          </a:p>
          <a:p>
            <a:pPr>
              <a:defRPr/>
            </a:pPr>
            <a:endParaRPr lang="en-IN" dirty="0"/>
          </a:p>
          <a:p>
            <a:pPr>
              <a:defRPr/>
            </a:pPr>
            <a:endParaRPr lang="en-IN" dirty="0"/>
          </a:p>
          <a:p>
            <a:pPr>
              <a:defRPr/>
            </a:pPr>
            <a:endParaRPr lang="en-IN" dirty="0"/>
          </a:p>
          <a:p>
            <a:pPr>
              <a:defRPr/>
            </a:pPr>
            <a:endParaRPr lang="en-IN" dirty="0"/>
          </a:p>
          <a:p>
            <a:pPr>
              <a:defRPr/>
            </a:pPr>
            <a:endParaRPr lang="en-IN" dirty="0"/>
          </a:p>
          <a:p>
            <a:pPr marL="0" indent="0">
              <a:buNone/>
              <a:defRPr/>
            </a:pPr>
            <a:endParaRPr lang="en-IN" dirty="0"/>
          </a:p>
          <a:p>
            <a:pPr marL="0" indent="0">
              <a:buFont typeface="Wingdings 3" panose="05040102010807070707" pitchFamily="18" charset="2"/>
              <a:buNone/>
              <a:defRPr/>
            </a:pPr>
            <a:r>
              <a:rPr lang="en-IN" dirty="0"/>
              <a:t>		</a:t>
            </a:r>
          </a:p>
        </p:txBody>
      </p:sp>
      <p:pic>
        <p:nvPicPr>
          <p:cNvPr id="8" name="Picture 7" descr="Graphical user interface, application, Teams&#10;&#10;Description automatically generated">
            <a:extLst>
              <a:ext uri="{FF2B5EF4-FFF2-40B4-BE49-F238E27FC236}">
                <a16:creationId xmlns:a16="http://schemas.microsoft.com/office/drawing/2014/main" id="{24733DC5-3760-0653-93AE-DAF394CACE5A}"/>
              </a:ext>
            </a:extLst>
          </p:cNvPr>
          <p:cNvPicPr>
            <a:picLocks noChangeAspect="1"/>
          </p:cNvPicPr>
          <p:nvPr/>
        </p:nvPicPr>
        <p:blipFill>
          <a:blip r:embed="rId2"/>
          <a:stretch>
            <a:fillRect/>
          </a:stretch>
        </p:blipFill>
        <p:spPr>
          <a:xfrm>
            <a:off x="101600" y="681213"/>
            <a:ext cx="10080625" cy="6377869"/>
          </a:xfrm>
          <a:prstGeom prst="rect">
            <a:avLst/>
          </a:prstGeom>
        </p:spPr>
      </p:pic>
    </p:spTree>
    <p:extLst>
      <p:ext uri="{BB962C8B-B14F-4D97-AF65-F5344CB8AC3E}">
        <p14:creationId xmlns:p14="http://schemas.microsoft.com/office/powerpoint/2010/main" val="28520761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36819E03-0FDB-3F5E-D692-161B93646955}"/>
              </a:ext>
            </a:extLst>
          </p:cNvPr>
          <p:cNvSpPr txBox="1">
            <a:spLocks/>
          </p:cNvSpPr>
          <p:nvPr/>
        </p:nvSpPr>
        <p:spPr>
          <a:xfrm>
            <a:off x="311854" y="164747"/>
            <a:ext cx="9153525" cy="6804025"/>
          </a:xfrm>
          <a:prstGeom prst="rect">
            <a:avLst/>
          </a:prstGeom>
        </p:spPr>
        <p:txBody>
          <a:bodyPr/>
          <a:lstStyle>
            <a:lvl1pPr marL="377825" indent="-377825" algn="l" defTabSz="503238" rtl="0" eaLnBrk="1" fontAlgn="base" hangingPunct="1">
              <a:spcBef>
                <a:spcPts val="1100"/>
              </a:spcBef>
              <a:spcAft>
                <a:spcPct val="0"/>
              </a:spcAft>
              <a:buClr>
                <a:schemeClr val="accent1"/>
              </a:buClr>
              <a:buSzPct val="80000"/>
              <a:buFont typeface="Wingdings 3" panose="05040102010807070707" pitchFamily="18" charset="2"/>
              <a:buChar char=""/>
              <a:defRPr sz="1900" kern="1200">
                <a:solidFill>
                  <a:srgbClr val="404040"/>
                </a:solidFill>
                <a:latin typeface="+mn-lt"/>
                <a:ea typeface="+mn-ea"/>
                <a:cs typeface="+mn-cs"/>
              </a:defRPr>
            </a:lvl1pPr>
            <a:lvl2pPr marL="817563" indent="-314325" algn="l" defTabSz="503238" rtl="0" eaLnBrk="1" fontAlgn="base" hangingPunct="1">
              <a:spcBef>
                <a:spcPts val="1100"/>
              </a:spcBef>
              <a:spcAft>
                <a:spcPct val="0"/>
              </a:spcAft>
              <a:buClr>
                <a:schemeClr val="accent1"/>
              </a:buClr>
              <a:buSzPct val="80000"/>
              <a:buFont typeface="Wingdings 3" panose="05040102010807070707" pitchFamily="18" charset="2"/>
              <a:buChar char=""/>
              <a:defRPr sz="1700" kern="1200">
                <a:solidFill>
                  <a:srgbClr val="404040"/>
                </a:solidFill>
                <a:latin typeface="+mn-lt"/>
                <a:ea typeface="+mn-ea"/>
                <a:cs typeface="+mn-cs"/>
              </a:defRPr>
            </a:lvl2pPr>
            <a:lvl3pPr marL="1258888" indent="-250825" algn="l" defTabSz="503238" rtl="0" eaLnBrk="1" fontAlgn="base" hangingPunct="1">
              <a:spcBef>
                <a:spcPts val="1100"/>
              </a:spcBef>
              <a:spcAft>
                <a:spcPct val="0"/>
              </a:spcAft>
              <a:buClr>
                <a:schemeClr val="accent1"/>
              </a:buClr>
              <a:buSzPct val="80000"/>
              <a:buFont typeface="Wingdings 3" panose="05040102010807070707" pitchFamily="18" charset="2"/>
              <a:buChar char=""/>
              <a:defRPr sz="1500" kern="1200">
                <a:solidFill>
                  <a:srgbClr val="404040"/>
                </a:solidFill>
                <a:latin typeface="+mn-lt"/>
                <a:ea typeface="+mn-ea"/>
                <a:cs typeface="+mn-cs"/>
              </a:defRPr>
            </a:lvl3pPr>
            <a:lvl4pPr marL="1763713" indent="-250825" algn="l" defTabSz="503238" rtl="0" eaLnBrk="1" fontAlgn="base" hangingPunct="1">
              <a:spcBef>
                <a:spcPts val="1100"/>
              </a:spcBef>
              <a:spcAft>
                <a:spcPct val="0"/>
              </a:spcAft>
              <a:buClr>
                <a:schemeClr val="accent1"/>
              </a:buClr>
              <a:buSzPct val="80000"/>
              <a:buFont typeface="Wingdings 3" panose="05040102010807070707" pitchFamily="18" charset="2"/>
              <a:buChar char=""/>
              <a:defRPr sz="1300" kern="1200">
                <a:solidFill>
                  <a:srgbClr val="404040"/>
                </a:solidFill>
                <a:latin typeface="+mn-lt"/>
                <a:ea typeface="+mn-ea"/>
                <a:cs typeface="+mn-cs"/>
              </a:defRPr>
            </a:lvl4pPr>
            <a:lvl5pPr marL="2266950" indent="-250825" algn="l" defTabSz="503238" rtl="0" eaLnBrk="1" fontAlgn="base" hangingPunct="1">
              <a:spcBef>
                <a:spcPts val="1100"/>
              </a:spcBef>
              <a:spcAft>
                <a:spcPct val="0"/>
              </a:spcAft>
              <a:buClr>
                <a:schemeClr val="accent1"/>
              </a:buClr>
              <a:buSzPct val="80000"/>
              <a:buFont typeface="Wingdings 3" panose="05040102010807070707" pitchFamily="18" charset="2"/>
              <a:buChar char=""/>
              <a:defRPr sz="1300" kern="1200">
                <a:solidFill>
                  <a:srgbClr val="404040"/>
                </a:solidFill>
                <a:latin typeface="+mn-lt"/>
                <a:ea typeface="+mn-ea"/>
                <a:cs typeface="+mn-cs"/>
              </a:defRPr>
            </a:lvl5pPr>
            <a:lvl6pPr marL="2771844" indent="-251986" algn="l" defTabSz="503972" rtl="0" eaLnBrk="1" latinLnBrk="0" hangingPunct="1">
              <a:spcBef>
                <a:spcPts val="1102"/>
              </a:spcBef>
              <a:spcAft>
                <a:spcPts val="0"/>
              </a:spcAft>
              <a:buClr>
                <a:schemeClr val="accent1"/>
              </a:buClr>
              <a:buSzPct val="80000"/>
              <a:buFont typeface="Wingdings 3" charset="2"/>
              <a:buChar char=""/>
              <a:defRPr sz="1323" kern="1200">
                <a:solidFill>
                  <a:schemeClr val="tx1">
                    <a:lumMod val="75000"/>
                    <a:lumOff val="25000"/>
                  </a:schemeClr>
                </a:solidFill>
                <a:latin typeface="+mn-lt"/>
                <a:ea typeface="+mn-ea"/>
                <a:cs typeface="+mn-cs"/>
              </a:defRPr>
            </a:lvl6pPr>
            <a:lvl7pPr marL="3275815" indent="-251986" algn="l" defTabSz="503972" rtl="0" eaLnBrk="1" latinLnBrk="0" hangingPunct="1">
              <a:spcBef>
                <a:spcPts val="1102"/>
              </a:spcBef>
              <a:spcAft>
                <a:spcPts val="0"/>
              </a:spcAft>
              <a:buClr>
                <a:schemeClr val="accent1"/>
              </a:buClr>
              <a:buSzPct val="80000"/>
              <a:buFont typeface="Wingdings 3" charset="2"/>
              <a:buChar char=""/>
              <a:defRPr sz="1323" kern="1200">
                <a:solidFill>
                  <a:schemeClr val="tx1">
                    <a:lumMod val="75000"/>
                    <a:lumOff val="25000"/>
                  </a:schemeClr>
                </a:solidFill>
                <a:latin typeface="+mn-lt"/>
                <a:ea typeface="+mn-ea"/>
                <a:cs typeface="+mn-cs"/>
              </a:defRPr>
            </a:lvl7pPr>
            <a:lvl8pPr marL="3779787" indent="-251986" algn="l" defTabSz="503972" rtl="0" eaLnBrk="1" latinLnBrk="0" hangingPunct="1">
              <a:spcBef>
                <a:spcPts val="1102"/>
              </a:spcBef>
              <a:spcAft>
                <a:spcPts val="0"/>
              </a:spcAft>
              <a:buClr>
                <a:schemeClr val="accent1"/>
              </a:buClr>
              <a:buSzPct val="80000"/>
              <a:buFont typeface="Wingdings 3" charset="2"/>
              <a:buChar char=""/>
              <a:defRPr sz="1323" kern="1200">
                <a:solidFill>
                  <a:schemeClr val="tx1">
                    <a:lumMod val="75000"/>
                    <a:lumOff val="25000"/>
                  </a:schemeClr>
                </a:solidFill>
                <a:latin typeface="+mn-lt"/>
                <a:ea typeface="+mn-ea"/>
                <a:cs typeface="+mn-cs"/>
              </a:defRPr>
            </a:lvl8pPr>
            <a:lvl9pPr marL="4283758" indent="-251986" algn="l" defTabSz="503972" rtl="0" eaLnBrk="1" latinLnBrk="0" hangingPunct="1">
              <a:spcBef>
                <a:spcPts val="1102"/>
              </a:spcBef>
              <a:spcAft>
                <a:spcPts val="0"/>
              </a:spcAft>
              <a:buClr>
                <a:schemeClr val="accent1"/>
              </a:buClr>
              <a:buSzPct val="80000"/>
              <a:buFont typeface="Wingdings 3" charset="2"/>
              <a:buChar char=""/>
              <a:defRPr sz="1323" kern="1200">
                <a:solidFill>
                  <a:schemeClr val="tx1">
                    <a:lumMod val="75000"/>
                    <a:lumOff val="25000"/>
                  </a:schemeClr>
                </a:solidFill>
                <a:latin typeface="+mn-lt"/>
                <a:ea typeface="+mn-ea"/>
                <a:cs typeface="+mn-cs"/>
              </a:defRPr>
            </a:lvl9pPr>
          </a:lstStyle>
          <a:p>
            <a:pPr>
              <a:defRPr/>
            </a:pPr>
            <a:r>
              <a:rPr lang="en-IN" dirty="0"/>
              <a:t>Departments:	</a:t>
            </a:r>
          </a:p>
          <a:p>
            <a:pPr>
              <a:defRPr/>
            </a:pPr>
            <a:endParaRPr lang="en-IN" dirty="0"/>
          </a:p>
          <a:p>
            <a:pPr>
              <a:defRPr/>
            </a:pPr>
            <a:endParaRPr lang="en-IN" dirty="0"/>
          </a:p>
          <a:p>
            <a:pPr>
              <a:defRPr/>
            </a:pPr>
            <a:endParaRPr lang="en-IN" dirty="0"/>
          </a:p>
          <a:p>
            <a:pPr>
              <a:defRPr/>
            </a:pPr>
            <a:endParaRPr lang="en-IN" dirty="0"/>
          </a:p>
          <a:p>
            <a:pPr>
              <a:defRPr/>
            </a:pPr>
            <a:endParaRPr lang="en-IN" dirty="0"/>
          </a:p>
          <a:p>
            <a:pPr>
              <a:defRPr/>
            </a:pPr>
            <a:endParaRPr lang="en-IN" dirty="0"/>
          </a:p>
          <a:p>
            <a:pPr>
              <a:defRPr/>
            </a:pPr>
            <a:endParaRPr lang="en-IN" dirty="0"/>
          </a:p>
          <a:p>
            <a:pPr>
              <a:defRPr/>
            </a:pPr>
            <a:endParaRPr lang="en-IN" dirty="0"/>
          </a:p>
          <a:p>
            <a:pPr>
              <a:defRPr/>
            </a:pPr>
            <a:endParaRPr lang="en-IN" dirty="0"/>
          </a:p>
          <a:p>
            <a:pPr marL="0" indent="0">
              <a:buNone/>
              <a:defRPr/>
            </a:pPr>
            <a:endParaRPr lang="en-IN" dirty="0"/>
          </a:p>
          <a:p>
            <a:pPr marL="0" indent="0">
              <a:buFont typeface="Wingdings 3" panose="05040102010807070707" pitchFamily="18" charset="2"/>
              <a:buNone/>
              <a:defRPr/>
            </a:pPr>
            <a:r>
              <a:rPr lang="en-IN" dirty="0"/>
              <a:t>		</a:t>
            </a:r>
          </a:p>
        </p:txBody>
      </p:sp>
      <p:pic>
        <p:nvPicPr>
          <p:cNvPr id="4" name="Picture 3" descr="Graphical user interface, text, application, email">
            <a:extLst>
              <a:ext uri="{FF2B5EF4-FFF2-40B4-BE49-F238E27FC236}">
                <a16:creationId xmlns:a16="http://schemas.microsoft.com/office/drawing/2014/main" id="{D13E3183-E087-2D39-F98A-A3300F494892}"/>
              </a:ext>
            </a:extLst>
          </p:cNvPr>
          <p:cNvPicPr>
            <a:picLocks noChangeAspect="1"/>
          </p:cNvPicPr>
          <p:nvPr/>
        </p:nvPicPr>
        <p:blipFill>
          <a:blip r:embed="rId2"/>
          <a:stretch>
            <a:fillRect/>
          </a:stretch>
        </p:blipFill>
        <p:spPr>
          <a:xfrm>
            <a:off x="-42088" y="1418352"/>
            <a:ext cx="10122713" cy="4296814"/>
          </a:xfrm>
          <a:prstGeom prst="rect">
            <a:avLst/>
          </a:prstGeom>
        </p:spPr>
      </p:pic>
    </p:spTree>
    <p:extLst>
      <p:ext uri="{BB962C8B-B14F-4D97-AF65-F5344CB8AC3E}">
        <p14:creationId xmlns:p14="http://schemas.microsoft.com/office/powerpoint/2010/main" val="18032811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C3D99889-5E28-6859-D171-1C9B007D6C40}"/>
              </a:ext>
            </a:extLst>
          </p:cNvPr>
          <p:cNvSpPr txBox="1">
            <a:spLocks/>
          </p:cNvSpPr>
          <p:nvPr/>
        </p:nvSpPr>
        <p:spPr>
          <a:xfrm>
            <a:off x="311854" y="164747"/>
            <a:ext cx="9153525" cy="6804025"/>
          </a:xfrm>
          <a:prstGeom prst="rect">
            <a:avLst/>
          </a:prstGeom>
        </p:spPr>
        <p:txBody>
          <a:bodyPr/>
          <a:lstStyle>
            <a:lvl1pPr marL="377825" indent="-377825" algn="l" defTabSz="503238" rtl="0" eaLnBrk="1" fontAlgn="base" hangingPunct="1">
              <a:spcBef>
                <a:spcPts val="1100"/>
              </a:spcBef>
              <a:spcAft>
                <a:spcPct val="0"/>
              </a:spcAft>
              <a:buClr>
                <a:schemeClr val="accent1"/>
              </a:buClr>
              <a:buSzPct val="80000"/>
              <a:buFont typeface="Wingdings 3" panose="05040102010807070707" pitchFamily="18" charset="2"/>
              <a:buChar char=""/>
              <a:defRPr sz="1900" kern="1200">
                <a:solidFill>
                  <a:srgbClr val="404040"/>
                </a:solidFill>
                <a:latin typeface="+mn-lt"/>
                <a:ea typeface="+mn-ea"/>
                <a:cs typeface="+mn-cs"/>
              </a:defRPr>
            </a:lvl1pPr>
            <a:lvl2pPr marL="817563" indent="-314325" algn="l" defTabSz="503238" rtl="0" eaLnBrk="1" fontAlgn="base" hangingPunct="1">
              <a:spcBef>
                <a:spcPts val="1100"/>
              </a:spcBef>
              <a:spcAft>
                <a:spcPct val="0"/>
              </a:spcAft>
              <a:buClr>
                <a:schemeClr val="accent1"/>
              </a:buClr>
              <a:buSzPct val="80000"/>
              <a:buFont typeface="Wingdings 3" panose="05040102010807070707" pitchFamily="18" charset="2"/>
              <a:buChar char=""/>
              <a:defRPr sz="1700" kern="1200">
                <a:solidFill>
                  <a:srgbClr val="404040"/>
                </a:solidFill>
                <a:latin typeface="+mn-lt"/>
                <a:ea typeface="+mn-ea"/>
                <a:cs typeface="+mn-cs"/>
              </a:defRPr>
            </a:lvl2pPr>
            <a:lvl3pPr marL="1258888" indent="-250825" algn="l" defTabSz="503238" rtl="0" eaLnBrk="1" fontAlgn="base" hangingPunct="1">
              <a:spcBef>
                <a:spcPts val="1100"/>
              </a:spcBef>
              <a:spcAft>
                <a:spcPct val="0"/>
              </a:spcAft>
              <a:buClr>
                <a:schemeClr val="accent1"/>
              </a:buClr>
              <a:buSzPct val="80000"/>
              <a:buFont typeface="Wingdings 3" panose="05040102010807070707" pitchFamily="18" charset="2"/>
              <a:buChar char=""/>
              <a:defRPr sz="1500" kern="1200">
                <a:solidFill>
                  <a:srgbClr val="404040"/>
                </a:solidFill>
                <a:latin typeface="+mn-lt"/>
                <a:ea typeface="+mn-ea"/>
                <a:cs typeface="+mn-cs"/>
              </a:defRPr>
            </a:lvl3pPr>
            <a:lvl4pPr marL="1763713" indent="-250825" algn="l" defTabSz="503238" rtl="0" eaLnBrk="1" fontAlgn="base" hangingPunct="1">
              <a:spcBef>
                <a:spcPts val="1100"/>
              </a:spcBef>
              <a:spcAft>
                <a:spcPct val="0"/>
              </a:spcAft>
              <a:buClr>
                <a:schemeClr val="accent1"/>
              </a:buClr>
              <a:buSzPct val="80000"/>
              <a:buFont typeface="Wingdings 3" panose="05040102010807070707" pitchFamily="18" charset="2"/>
              <a:buChar char=""/>
              <a:defRPr sz="1300" kern="1200">
                <a:solidFill>
                  <a:srgbClr val="404040"/>
                </a:solidFill>
                <a:latin typeface="+mn-lt"/>
                <a:ea typeface="+mn-ea"/>
                <a:cs typeface="+mn-cs"/>
              </a:defRPr>
            </a:lvl4pPr>
            <a:lvl5pPr marL="2266950" indent="-250825" algn="l" defTabSz="503238" rtl="0" eaLnBrk="1" fontAlgn="base" hangingPunct="1">
              <a:spcBef>
                <a:spcPts val="1100"/>
              </a:spcBef>
              <a:spcAft>
                <a:spcPct val="0"/>
              </a:spcAft>
              <a:buClr>
                <a:schemeClr val="accent1"/>
              </a:buClr>
              <a:buSzPct val="80000"/>
              <a:buFont typeface="Wingdings 3" panose="05040102010807070707" pitchFamily="18" charset="2"/>
              <a:buChar char=""/>
              <a:defRPr sz="1300" kern="1200">
                <a:solidFill>
                  <a:srgbClr val="404040"/>
                </a:solidFill>
                <a:latin typeface="+mn-lt"/>
                <a:ea typeface="+mn-ea"/>
                <a:cs typeface="+mn-cs"/>
              </a:defRPr>
            </a:lvl5pPr>
            <a:lvl6pPr marL="2771844" indent="-251986" algn="l" defTabSz="503972" rtl="0" eaLnBrk="1" latinLnBrk="0" hangingPunct="1">
              <a:spcBef>
                <a:spcPts val="1102"/>
              </a:spcBef>
              <a:spcAft>
                <a:spcPts val="0"/>
              </a:spcAft>
              <a:buClr>
                <a:schemeClr val="accent1"/>
              </a:buClr>
              <a:buSzPct val="80000"/>
              <a:buFont typeface="Wingdings 3" charset="2"/>
              <a:buChar char=""/>
              <a:defRPr sz="1323" kern="1200">
                <a:solidFill>
                  <a:schemeClr val="tx1">
                    <a:lumMod val="75000"/>
                    <a:lumOff val="25000"/>
                  </a:schemeClr>
                </a:solidFill>
                <a:latin typeface="+mn-lt"/>
                <a:ea typeface="+mn-ea"/>
                <a:cs typeface="+mn-cs"/>
              </a:defRPr>
            </a:lvl6pPr>
            <a:lvl7pPr marL="3275815" indent="-251986" algn="l" defTabSz="503972" rtl="0" eaLnBrk="1" latinLnBrk="0" hangingPunct="1">
              <a:spcBef>
                <a:spcPts val="1102"/>
              </a:spcBef>
              <a:spcAft>
                <a:spcPts val="0"/>
              </a:spcAft>
              <a:buClr>
                <a:schemeClr val="accent1"/>
              </a:buClr>
              <a:buSzPct val="80000"/>
              <a:buFont typeface="Wingdings 3" charset="2"/>
              <a:buChar char=""/>
              <a:defRPr sz="1323" kern="1200">
                <a:solidFill>
                  <a:schemeClr val="tx1">
                    <a:lumMod val="75000"/>
                    <a:lumOff val="25000"/>
                  </a:schemeClr>
                </a:solidFill>
                <a:latin typeface="+mn-lt"/>
                <a:ea typeface="+mn-ea"/>
                <a:cs typeface="+mn-cs"/>
              </a:defRPr>
            </a:lvl7pPr>
            <a:lvl8pPr marL="3779787" indent="-251986" algn="l" defTabSz="503972" rtl="0" eaLnBrk="1" latinLnBrk="0" hangingPunct="1">
              <a:spcBef>
                <a:spcPts val="1102"/>
              </a:spcBef>
              <a:spcAft>
                <a:spcPts val="0"/>
              </a:spcAft>
              <a:buClr>
                <a:schemeClr val="accent1"/>
              </a:buClr>
              <a:buSzPct val="80000"/>
              <a:buFont typeface="Wingdings 3" charset="2"/>
              <a:buChar char=""/>
              <a:defRPr sz="1323" kern="1200">
                <a:solidFill>
                  <a:schemeClr val="tx1">
                    <a:lumMod val="75000"/>
                    <a:lumOff val="25000"/>
                  </a:schemeClr>
                </a:solidFill>
                <a:latin typeface="+mn-lt"/>
                <a:ea typeface="+mn-ea"/>
                <a:cs typeface="+mn-cs"/>
              </a:defRPr>
            </a:lvl8pPr>
            <a:lvl9pPr marL="4283758" indent="-251986" algn="l" defTabSz="503972" rtl="0" eaLnBrk="1" latinLnBrk="0" hangingPunct="1">
              <a:spcBef>
                <a:spcPts val="1102"/>
              </a:spcBef>
              <a:spcAft>
                <a:spcPts val="0"/>
              </a:spcAft>
              <a:buClr>
                <a:schemeClr val="accent1"/>
              </a:buClr>
              <a:buSzPct val="80000"/>
              <a:buFont typeface="Wingdings 3" charset="2"/>
              <a:buChar char=""/>
              <a:defRPr sz="1323" kern="1200">
                <a:solidFill>
                  <a:schemeClr val="tx1">
                    <a:lumMod val="75000"/>
                    <a:lumOff val="25000"/>
                  </a:schemeClr>
                </a:solidFill>
                <a:latin typeface="+mn-lt"/>
                <a:ea typeface="+mn-ea"/>
                <a:cs typeface="+mn-cs"/>
              </a:defRPr>
            </a:lvl9pPr>
          </a:lstStyle>
          <a:p>
            <a:pPr>
              <a:defRPr/>
            </a:pPr>
            <a:r>
              <a:rPr lang="en-IN" dirty="0"/>
              <a:t>Doctors:	</a:t>
            </a:r>
          </a:p>
          <a:p>
            <a:pPr>
              <a:defRPr/>
            </a:pPr>
            <a:endParaRPr lang="en-IN" dirty="0"/>
          </a:p>
          <a:p>
            <a:pPr>
              <a:defRPr/>
            </a:pPr>
            <a:endParaRPr lang="en-IN" dirty="0"/>
          </a:p>
          <a:p>
            <a:pPr>
              <a:defRPr/>
            </a:pPr>
            <a:endParaRPr lang="en-IN" dirty="0"/>
          </a:p>
          <a:p>
            <a:pPr>
              <a:defRPr/>
            </a:pPr>
            <a:endParaRPr lang="en-IN" dirty="0"/>
          </a:p>
          <a:p>
            <a:pPr>
              <a:defRPr/>
            </a:pPr>
            <a:endParaRPr lang="en-IN" dirty="0"/>
          </a:p>
          <a:p>
            <a:pPr>
              <a:defRPr/>
            </a:pPr>
            <a:endParaRPr lang="en-IN" dirty="0"/>
          </a:p>
          <a:p>
            <a:pPr>
              <a:defRPr/>
            </a:pPr>
            <a:endParaRPr lang="en-IN" dirty="0"/>
          </a:p>
          <a:p>
            <a:pPr>
              <a:defRPr/>
            </a:pPr>
            <a:endParaRPr lang="en-IN" dirty="0"/>
          </a:p>
          <a:p>
            <a:pPr>
              <a:defRPr/>
            </a:pPr>
            <a:endParaRPr lang="en-IN" dirty="0"/>
          </a:p>
          <a:p>
            <a:pPr marL="0" indent="0">
              <a:buNone/>
              <a:defRPr/>
            </a:pPr>
            <a:endParaRPr lang="en-IN" dirty="0"/>
          </a:p>
          <a:p>
            <a:pPr marL="0" indent="0">
              <a:buFont typeface="Wingdings 3" panose="05040102010807070707" pitchFamily="18" charset="2"/>
              <a:buNone/>
              <a:defRPr/>
            </a:pPr>
            <a:r>
              <a:rPr lang="en-IN" dirty="0"/>
              <a:t>		</a:t>
            </a:r>
          </a:p>
        </p:txBody>
      </p:sp>
      <p:pic>
        <p:nvPicPr>
          <p:cNvPr id="4" name="Picture 3" descr="Graphical user interface, application, Teams&#10;&#10;Description automatically generated">
            <a:extLst>
              <a:ext uri="{FF2B5EF4-FFF2-40B4-BE49-F238E27FC236}">
                <a16:creationId xmlns:a16="http://schemas.microsoft.com/office/drawing/2014/main" id="{0B13C02B-25D6-5836-60CE-F6960B9D8B10}"/>
              </a:ext>
            </a:extLst>
          </p:cNvPr>
          <p:cNvPicPr>
            <a:picLocks noChangeAspect="1"/>
          </p:cNvPicPr>
          <p:nvPr/>
        </p:nvPicPr>
        <p:blipFill>
          <a:blip r:embed="rId2"/>
          <a:stretch>
            <a:fillRect/>
          </a:stretch>
        </p:blipFill>
        <p:spPr>
          <a:xfrm>
            <a:off x="117352" y="1016000"/>
            <a:ext cx="9845920" cy="4783750"/>
          </a:xfrm>
          <a:prstGeom prst="rect">
            <a:avLst/>
          </a:prstGeom>
        </p:spPr>
      </p:pic>
    </p:spTree>
    <p:extLst>
      <p:ext uri="{BB962C8B-B14F-4D97-AF65-F5344CB8AC3E}">
        <p14:creationId xmlns:p14="http://schemas.microsoft.com/office/powerpoint/2010/main" val="11770434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BCAD169D-9952-50FC-0893-8844E8ECA7B8}"/>
              </a:ext>
            </a:extLst>
          </p:cNvPr>
          <p:cNvSpPr txBox="1">
            <a:spLocks/>
          </p:cNvSpPr>
          <p:nvPr/>
        </p:nvSpPr>
        <p:spPr>
          <a:xfrm>
            <a:off x="311854" y="164747"/>
            <a:ext cx="9153525" cy="6804025"/>
          </a:xfrm>
          <a:prstGeom prst="rect">
            <a:avLst/>
          </a:prstGeom>
        </p:spPr>
        <p:txBody>
          <a:bodyPr/>
          <a:lstStyle>
            <a:lvl1pPr marL="377825" indent="-377825" algn="l" defTabSz="503238" rtl="0" eaLnBrk="1" fontAlgn="base" hangingPunct="1">
              <a:spcBef>
                <a:spcPts val="1100"/>
              </a:spcBef>
              <a:spcAft>
                <a:spcPct val="0"/>
              </a:spcAft>
              <a:buClr>
                <a:schemeClr val="accent1"/>
              </a:buClr>
              <a:buSzPct val="80000"/>
              <a:buFont typeface="Wingdings 3" panose="05040102010807070707" pitchFamily="18" charset="2"/>
              <a:buChar char=""/>
              <a:defRPr sz="1900" kern="1200">
                <a:solidFill>
                  <a:srgbClr val="404040"/>
                </a:solidFill>
                <a:latin typeface="+mn-lt"/>
                <a:ea typeface="+mn-ea"/>
                <a:cs typeface="+mn-cs"/>
              </a:defRPr>
            </a:lvl1pPr>
            <a:lvl2pPr marL="817563" indent="-314325" algn="l" defTabSz="503238" rtl="0" eaLnBrk="1" fontAlgn="base" hangingPunct="1">
              <a:spcBef>
                <a:spcPts val="1100"/>
              </a:spcBef>
              <a:spcAft>
                <a:spcPct val="0"/>
              </a:spcAft>
              <a:buClr>
                <a:schemeClr val="accent1"/>
              </a:buClr>
              <a:buSzPct val="80000"/>
              <a:buFont typeface="Wingdings 3" panose="05040102010807070707" pitchFamily="18" charset="2"/>
              <a:buChar char=""/>
              <a:defRPr sz="1700" kern="1200">
                <a:solidFill>
                  <a:srgbClr val="404040"/>
                </a:solidFill>
                <a:latin typeface="+mn-lt"/>
                <a:ea typeface="+mn-ea"/>
                <a:cs typeface="+mn-cs"/>
              </a:defRPr>
            </a:lvl2pPr>
            <a:lvl3pPr marL="1258888" indent="-250825" algn="l" defTabSz="503238" rtl="0" eaLnBrk="1" fontAlgn="base" hangingPunct="1">
              <a:spcBef>
                <a:spcPts val="1100"/>
              </a:spcBef>
              <a:spcAft>
                <a:spcPct val="0"/>
              </a:spcAft>
              <a:buClr>
                <a:schemeClr val="accent1"/>
              </a:buClr>
              <a:buSzPct val="80000"/>
              <a:buFont typeface="Wingdings 3" panose="05040102010807070707" pitchFamily="18" charset="2"/>
              <a:buChar char=""/>
              <a:defRPr sz="1500" kern="1200">
                <a:solidFill>
                  <a:srgbClr val="404040"/>
                </a:solidFill>
                <a:latin typeface="+mn-lt"/>
                <a:ea typeface="+mn-ea"/>
                <a:cs typeface="+mn-cs"/>
              </a:defRPr>
            </a:lvl3pPr>
            <a:lvl4pPr marL="1763713" indent="-250825" algn="l" defTabSz="503238" rtl="0" eaLnBrk="1" fontAlgn="base" hangingPunct="1">
              <a:spcBef>
                <a:spcPts val="1100"/>
              </a:spcBef>
              <a:spcAft>
                <a:spcPct val="0"/>
              </a:spcAft>
              <a:buClr>
                <a:schemeClr val="accent1"/>
              </a:buClr>
              <a:buSzPct val="80000"/>
              <a:buFont typeface="Wingdings 3" panose="05040102010807070707" pitchFamily="18" charset="2"/>
              <a:buChar char=""/>
              <a:defRPr sz="1300" kern="1200">
                <a:solidFill>
                  <a:srgbClr val="404040"/>
                </a:solidFill>
                <a:latin typeface="+mn-lt"/>
                <a:ea typeface="+mn-ea"/>
                <a:cs typeface="+mn-cs"/>
              </a:defRPr>
            </a:lvl4pPr>
            <a:lvl5pPr marL="2266950" indent="-250825" algn="l" defTabSz="503238" rtl="0" eaLnBrk="1" fontAlgn="base" hangingPunct="1">
              <a:spcBef>
                <a:spcPts val="1100"/>
              </a:spcBef>
              <a:spcAft>
                <a:spcPct val="0"/>
              </a:spcAft>
              <a:buClr>
                <a:schemeClr val="accent1"/>
              </a:buClr>
              <a:buSzPct val="80000"/>
              <a:buFont typeface="Wingdings 3" panose="05040102010807070707" pitchFamily="18" charset="2"/>
              <a:buChar char=""/>
              <a:defRPr sz="1300" kern="1200">
                <a:solidFill>
                  <a:srgbClr val="404040"/>
                </a:solidFill>
                <a:latin typeface="+mn-lt"/>
                <a:ea typeface="+mn-ea"/>
                <a:cs typeface="+mn-cs"/>
              </a:defRPr>
            </a:lvl5pPr>
            <a:lvl6pPr marL="2771844" indent="-251986" algn="l" defTabSz="503972" rtl="0" eaLnBrk="1" latinLnBrk="0" hangingPunct="1">
              <a:spcBef>
                <a:spcPts val="1102"/>
              </a:spcBef>
              <a:spcAft>
                <a:spcPts val="0"/>
              </a:spcAft>
              <a:buClr>
                <a:schemeClr val="accent1"/>
              </a:buClr>
              <a:buSzPct val="80000"/>
              <a:buFont typeface="Wingdings 3" charset="2"/>
              <a:buChar char=""/>
              <a:defRPr sz="1323" kern="1200">
                <a:solidFill>
                  <a:schemeClr val="tx1">
                    <a:lumMod val="75000"/>
                    <a:lumOff val="25000"/>
                  </a:schemeClr>
                </a:solidFill>
                <a:latin typeface="+mn-lt"/>
                <a:ea typeface="+mn-ea"/>
                <a:cs typeface="+mn-cs"/>
              </a:defRPr>
            </a:lvl6pPr>
            <a:lvl7pPr marL="3275815" indent="-251986" algn="l" defTabSz="503972" rtl="0" eaLnBrk="1" latinLnBrk="0" hangingPunct="1">
              <a:spcBef>
                <a:spcPts val="1102"/>
              </a:spcBef>
              <a:spcAft>
                <a:spcPts val="0"/>
              </a:spcAft>
              <a:buClr>
                <a:schemeClr val="accent1"/>
              </a:buClr>
              <a:buSzPct val="80000"/>
              <a:buFont typeface="Wingdings 3" charset="2"/>
              <a:buChar char=""/>
              <a:defRPr sz="1323" kern="1200">
                <a:solidFill>
                  <a:schemeClr val="tx1">
                    <a:lumMod val="75000"/>
                    <a:lumOff val="25000"/>
                  </a:schemeClr>
                </a:solidFill>
                <a:latin typeface="+mn-lt"/>
                <a:ea typeface="+mn-ea"/>
                <a:cs typeface="+mn-cs"/>
              </a:defRPr>
            </a:lvl7pPr>
            <a:lvl8pPr marL="3779787" indent="-251986" algn="l" defTabSz="503972" rtl="0" eaLnBrk="1" latinLnBrk="0" hangingPunct="1">
              <a:spcBef>
                <a:spcPts val="1102"/>
              </a:spcBef>
              <a:spcAft>
                <a:spcPts val="0"/>
              </a:spcAft>
              <a:buClr>
                <a:schemeClr val="accent1"/>
              </a:buClr>
              <a:buSzPct val="80000"/>
              <a:buFont typeface="Wingdings 3" charset="2"/>
              <a:buChar char=""/>
              <a:defRPr sz="1323" kern="1200">
                <a:solidFill>
                  <a:schemeClr val="tx1">
                    <a:lumMod val="75000"/>
                    <a:lumOff val="25000"/>
                  </a:schemeClr>
                </a:solidFill>
                <a:latin typeface="+mn-lt"/>
                <a:ea typeface="+mn-ea"/>
                <a:cs typeface="+mn-cs"/>
              </a:defRPr>
            </a:lvl8pPr>
            <a:lvl9pPr marL="4283758" indent="-251986" algn="l" defTabSz="503972" rtl="0" eaLnBrk="1" latinLnBrk="0" hangingPunct="1">
              <a:spcBef>
                <a:spcPts val="1102"/>
              </a:spcBef>
              <a:spcAft>
                <a:spcPts val="0"/>
              </a:spcAft>
              <a:buClr>
                <a:schemeClr val="accent1"/>
              </a:buClr>
              <a:buSzPct val="80000"/>
              <a:buFont typeface="Wingdings 3" charset="2"/>
              <a:buChar char=""/>
              <a:defRPr sz="1323" kern="1200">
                <a:solidFill>
                  <a:schemeClr val="tx1">
                    <a:lumMod val="75000"/>
                    <a:lumOff val="25000"/>
                  </a:schemeClr>
                </a:solidFill>
                <a:latin typeface="+mn-lt"/>
                <a:ea typeface="+mn-ea"/>
                <a:cs typeface="+mn-cs"/>
              </a:defRPr>
            </a:lvl9pPr>
          </a:lstStyle>
          <a:p>
            <a:pPr>
              <a:defRPr/>
            </a:pPr>
            <a:r>
              <a:rPr lang="en-IN" dirty="0"/>
              <a:t>Contacts:	</a:t>
            </a:r>
          </a:p>
          <a:p>
            <a:pPr>
              <a:defRPr/>
            </a:pPr>
            <a:endParaRPr lang="en-IN" dirty="0"/>
          </a:p>
          <a:p>
            <a:pPr>
              <a:defRPr/>
            </a:pPr>
            <a:endParaRPr lang="en-IN" dirty="0"/>
          </a:p>
          <a:p>
            <a:pPr>
              <a:defRPr/>
            </a:pPr>
            <a:endParaRPr lang="en-IN" dirty="0"/>
          </a:p>
          <a:p>
            <a:pPr>
              <a:defRPr/>
            </a:pPr>
            <a:endParaRPr lang="en-IN" dirty="0"/>
          </a:p>
          <a:p>
            <a:pPr>
              <a:defRPr/>
            </a:pPr>
            <a:endParaRPr lang="en-IN" dirty="0"/>
          </a:p>
          <a:p>
            <a:pPr>
              <a:defRPr/>
            </a:pPr>
            <a:endParaRPr lang="en-IN" dirty="0"/>
          </a:p>
          <a:p>
            <a:pPr>
              <a:defRPr/>
            </a:pPr>
            <a:endParaRPr lang="en-IN" dirty="0"/>
          </a:p>
          <a:p>
            <a:pPr>
              <a:defRPr/>
            </a:pPr>
            <a:endParaRPr lang="en-IN" dirty="0"/>
          </a:p>
          <a:p>
            <a:pPr>
              <a:defRPr/>
            </a:pPr>
            <a:endParaRPr lang="en-IN" dirty="0"/>
          </a:p>
          <a:p>
            <a:pPr marL="0" indent="0">
              <a:buNone/>
              <a:defRPr/>
            </a:pPr>
            <a:endParaRPr lang="en-IN" dirty="0"/>
          </a:p>
          <a:p>
            <a:pPr marL="0" indent="0">
              <a:buFont typeface="Wingdings 3" panose="05040102010807070707" pitchFamily="18" charset="2"/>
              <a:buNone/>
              <a:defRPr/>
            </a:pPr>
            <a:r>
              <a:rPr lang="en-IN" dirty="0"/>
              <a:t>		</a:t>
            </a:r>
          </a:p>
        </p:txBody>
      </p:sp>
      <p:pic>
        <p:nvPicPr>
          <p:cNvPr id="4" name="Picture 3" descr="Graphical user interface&#10;&#10;Description automatically generated">
            <a:extLst>
              <a:ext uri="{FF2B5EF4-FFF2-40B4-BE49-F238E27FC236}">
                <a16:creationId xmlns:a16="http://schemas.microsoft.com/office/drawing/2014/main" id="{CEBDA84D-AB82-5C64-C7F4-D851A80D8E9D}"/>
              </a:ext>
            </a:extLst>
          </p:cNvPr>
          <p:cNvPicPr>
            <a:picLocks noChangeAspect="1"/>
          </p:cNvPicPr>
          <p:nvPr/>
        </p:nvPicPr>
        <p:blipFill>
          <a:blip r:embed="rId2"/>
          <a:stretch>
            <a:fillRect/>
          </a:stretch>
        </p:blipFill>
        <p:spPr>
          <a:xfrm>
            <a:off x="0" y="590903"/>
            <a:ext cx="10080625" cy="6069541"/>
          </a:xfrm>
          <a:prstGeom prst="rect">
            <a:avLst/>
          </a:prstGeom>
        </p:spPr>
      </p:pic>
    </p:spTree>
    <p:extLst>
      <p:ext uri="{BB962C8B-B14F-4D97-AF65-F5344CB8AC3E}">
        <p14:creationId xmlns:p14="http://schemas.microsoft.com/office/powerpoint/2010/main" val="12848354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CFD2C157-9FDD-ED67-8102-2528CE7E6E46}"/>
              </a:ext>
            </a:extLst>
          </p:cNvPr>
          <p:cNvSpPr txBox="1">
            <a:spLocks/>
          </p:cNvSpPr>
          <p:nvPr/>
        </p:nvSpPr>
        <p:spPr>
          <a:xfrm>
            <a:off x="311854" y="164747"/>
            <a:ext cx="9153525" cy="6804025"/>
          </a:xfrm>
          <a:prstGeom prst="rect">
            <a:avLst/>
          </a:prstGeom>
        </p:spPr>
        <p:txBody>
          <a:bodyPr/>
          <a:lstStyle>
            <a:lvl1pPr marL="377825" indent="-377825" algn="l" defTabSz="503238" rtl="0" eaLnBrk="1" fontAlgn="base" hangingPunct="1">
              <a:spcBef>
                <a:spcPts val="1100"/>
              </a:spcBef>
              <a:spcAft>
                <a:spcPct val="0"/>
              </a:spcAft>
              <a:buClr>
                <a:schemeClr val="accent1"/>
              </a:buClr>
              <a:buSzPct val="80000"/>
              <a:buFont typeface="Wingdings 3" panose="05040102010807070707" pitchFamily="18" charset="2"/>
              <a:buChar char=""/>
              <a:defRPr sz="1900" kern="1200">
                <a:solidFill>
                  <a:srgbClr val="404040"/>
                </a:solidFill>
                <a:latin typeface="+mn-lt"/>
                <a:ea typeface="+mn-ea"/>
                <a:cs typeface="+mn-cs"/>
              </a:defRPr>
            </a:lvl1pPr>
            <a:lvl2pPr marL="817563" indent="-314325" algn="l" defTabSz="503238" rtl="0" eaLnBrk="1" fontAlgn="base" hangingPunct="1">
              <a:spcBef>
                <a:spcPts val="1100"/>
              </a:spcBef>
              <a:spcAft>
                <a:spcPct val="0"/>
              </a:spcAft>
              <a:buClr>
                <a:schemeClr val="accent1"/>
              </a:buClr>
              <a:buSzPct val="80000"/>
              <a:buFont typeface="Wingdings 3" panose="05040102010807070707" pitchFamily="18" charset="2"/>
              <a:buChar char=""/>
              <a:defRPr sz="1700" kern="1200">
                <a:solidFill>
                  <a:srgbClr val="404040"/>
                </a:solidFill>
                <a:latin typeface="+mn-lt"/>
                <a:ea typeface="+mn-ea"/>
                <a:cs typeface="+mn-cs"/>
              </a:defRPr>
            </a:lvl2pPr>
            <a:lvl3pPr marL="1258888" indent="-250825" algn="l" defTabSz="503238" rtl="0" eaLnBrk="1" fontAlgn="base" hangingPunct="1">
              <a:spcBef>
                <a:spcPts val="1100"/>
              </a:spcBef>
              <a:spcAft>
                <a:spcPct val="0"/>
              </a:spcAft>
              <a:buClr>
                <a:schemeClr val="accent1"/>
              </a:buClr>
              <a:buSzPct val="80000"/>
              <a:buFont typeface="Wingdings 3" panose="05040102010807070707" pitchFamily="18" charset="2"/>
              <a:buChar char=""/>
              <a:defRPr sz="1500" kern="1200">
                <a:solidFill>
                  <a:srgbClr val="404040"/>
                </a:solidFill>
                <a:latin typeface="+mn-lt"/>
                <a:ea typeface="+mn-ea"/>
                <a:cs typeface="+mn-cs"/>
              </a:defRPr>
            </a:lvl3pPr>
            <a:lvl4pPr marL="1763713" indent="-250825" algn="l" defTabSz="503238" rtl="0" eaLnBrk="1" fontAlgn="base" hangingPunct="1">
              <a:spcBef>
                <a:spcPts val="1100"/>
              </a:spcBef>
              <a:spcAft>
                <a:spcPct val="0"/>
              </a:spcAft>
              <a:buClr>
                <a:schemeClr val="accent1"/>
              </a:buClr>
              <a:buSzPct val="80000"/>
              <a:buFont typeface="Wingdings 3" panose="05040102010807070707" pitchFamily="18" charset="2"/>
              <a:buChar char=""/>
              <a:defRPr sz="1300" kern="1200">
                <a:solidFill>
                  <a:srgbClr val="404040"/>
                </a:solidFill>
                <a:latin typeface="+mn-lt"/>
                <a:ea typeface="+mn-ea"/>
                <a:cs typeface="+mn-cs"/>
              </a:defRPr>
            </a:lvl4pPr>
            <a:lvl5pPr marL="2266950" indent="-250825" algn="l" defTabSz="503238" rtl="0" eaLnBrk="1" fontAlgn="base" hangingPunct="1">
              <a:spcBef>
                <a:spcPts val="1100"/>
              </a:spcBef>
              <a:spcAft>
                <a:spcPct val="0"/>
              </a:spcAft>
              <a:buClr>
                <a:schemeClr val="accent1"/>
              </a:buClr>
              <a:buSzPct val="80000"/>
              <a:buFont typeface="Wingdings 3" panose="05040102010807070707" pitchFamily="18" charset="2"/>
              <a:buChar char=""/>
              <a:defRPr sz="1300" kern="1200">
                <a:solidFill>
                  <a:srgbClr val="404040"/>
                </a:solidFill>
                <a:latin typeface="+mn-lt"/>
                <a:ea typeface="+mn-ea"/>
                <a:cs typeface="+mn-cs"/>
              </a:defRPr>
            </a:lvl5pPr>
            <a:lvl6pPr marL="2771844" indent="-251986" algn="l" defTabSz="503972" rtl="0" eaLnBrk="1" latinLnBrk="0" hangingPunct="1">
              <a:spcBef>
                <a:spcPts val="1102"/>
              </a:spcBef>
              <a:spcAft>
                <a:spcPts val="0"/>
              </a:spcAft>
              <a:buClr>
                <a:schemeClr val="accent1"/>
              </a:buClr>
              <a:buSzPct val="80000"/>
              <a:buFont typeface="Wingdings 3" charset="2"/>
              <a:buChar char=""/>
              <a:defRPr sz="1323" kern="1200">
                <a:solidFill>
                  <a:schemeClr val="tx1">
                    <a:lumMod val="75000"/>
                    <a:lumOff val="25000"/>
                  </a:schemeClr>
                </a:solidFill>
                <a:latin typeface="+mn-lt"/>
                <a:ea typeface="+mn-ea"/>
                <a:cs typeface="+mn-cs"/>
              </a:defRPr>
            </a:lvl6pPr>
            <a:lvl7pPr marL="3275815" indent="-251986" algn="l" defTabSz="503972" rtl="0" eaLnBrk="1" latinLnBrk="0" hangingPunct="1">
              <a:spcBef>
                <a:spcPts val="1102"/>
              </a:spcBef>
              <a:spcAft>
                <a:spcPts val="0"/>
              </a:spcAft>
              <a:buClr>
                <a:schemeClr val="accent1"/>
              </a:buClr>
              <a:buSzPct val="80000"/>
              <a:buFont typeface="Wingdings 3" charset="2"/>
              <a:buChar char=""/>
              <a:defRPr sz="1323" kern="1200">
                <a:solidFill>
                  <a:schemeClr val="tx1">
                    <a:lumMod val="75000"/>
                    <a:lumOff val="25000"/>
                  </a:schemeClr>
                </a:solidFill>
                <a:latin typeface="+mn-lt"/>
                <a:ea typeface="+mn-ea"/>
                <a:cs typeface="+mn-cs"/>
              </a:defRPr>
            </a:lvl7pPr>
            <a:lvl8pPr marL="3779787" indent="-251986" algn="l" defTabSz="503972" rtl="0" eaLnBrk="1" latinLnBrk="0" hangingPunct="1">
              <a:spcBef>
                <a:spcPts val="1102"/>
              </a:spcBef>
              <a:spcAft>
                <a:spcPts val="0"/>
              </a:spcAft>
              <a:buClr>
                <a:schemeClr val="accent1"/>
              </a:buClr>
              <a:buSzPct val="80000"/>
              <a:buFont typeface="Wingdings 3" charset="2"/>
              <a:buChar char=""/>
              <a:defRPr sz="1323" kern="1200">
                <a:solidFill>
                  <a:schemeClr val="tx1">
                    <a:lumMod val="75000"/>
                    <a:lumOff val="25000"/>
                  </a:schemeClr>
                </a:solidFill>
                <a:latin typeface="+mn-lt"/>
                <a:ea typeface="+mn-ea"/>
                <a:cs typeface="+mn-cs"/>
              </a:defRPr>
            </a:lvl8pPr>
            <a:lvl9pPr marL="4283758" indent="-251986" algn="l" defTabSz="503972" rtl="0" eaLnBrk="1" latinLnBrk="0" hangingPunct="1">
              <a:spcBef>
                <a:spcPts val="1102"/>
              </a:spcBef>
              <a:spcAft>
                <a:spcPts val="0"/>
              </a:spcAft>
              <a:buClr>
                <a:schemeClr val="accent1"/>
              </a:buClr>
              <a:buSzPct val="80000"/>
              <a:buFont typeface="Wingdings 3" charset="2"/>
              <a:buChar char=""/>
              <a:defRPr sz="1323" kern="1200">
                <a:solidFill>
                  <a:schemeClr val="tx1">
                    <a:lumMod val="75000"/>
                    <a:lumOff val="25000"/>
                  </a:schemeClr>
                </a:solidFill>
                <a:latin typeface="+mn-lt"/>
                <a:ea typeface="+mn-ea"/>
                <a:cs typeface="+mn-cs"/>
              </a:defRPr>
            </a:lvl9pPr>
          </a:lstStyle>
          <a:p>
            <a:pPr>
              <a:defRPr/>
            </a:pPr>
            <a:r>
              <a:rPr lang="en-IN" dirty="0"/>
              <a:t>login page:	</a:t>
            </a:r>
          </a:p>
          <a:p>
            <a:pPr>
              <a:defRPr/>
            </a:pPr>
            <a:endParaRPr lang="en-IN" dirty="0"/>
          </a:p>
          <a:p>
            <a:pPr>
              <a:defRPr/>
            </a:pPr>
            <a:endParaRPr lang="en-IN" dirty="0"/>
          </a:p>
          <a:p>
            <a:pPr>
              <a:defRPr/>
            </a:pPr>
            <a:endParaRPr lang="en-IN" dirty="0"/>
          </a:p>
          <a:p>
            <a:pPr>
              <a:defRPr/>
            </a:pPr>
            <a:endParaRPr lang="en-IN" dirty="0"/>
          </a:p>
          <a:p>
            <a:pPr>
              <a:defRPr/>
            </a:pPr>
            <a:endParaRPr lang="en-IN" dirty="0"/>
          </a:p>
          <a:p>
            <a:pPr>
              <a:defRPr/>
            </a:pPr>
            <a:endParaRPr lang="en-IN" dirty="0"/>
          </a:p>
          <a:p>
            <a:pPr>
              <a:defRPr/>
            </a:pPr>
            <a:endParaRPr lang="en-IN" dirty="0"/>
          </a:p>
          <a:p>
            <a:pPr>
              <a:defRPr/>
            </a:pPr>
            <a:endParaRPr lang="en-IN" dirty="0"/>
          </a:p>
          <a:p>
            <a:pPr>
              <a:defRPr/>
            </a:pPr>
            <a:endParaRPr lang="en-IN" dirty="0"/>
          </a:p>
          <a:p>
            <a:pPr marL="0" indent="0">
              <a:buNone/>
              <a:defRPr/>
            </a:pPr>
            <a:endParaRPr lang="en-IN" dirty="0"/>
          </a:p>
          <a:p>
            <a:pPr marL="0" indent="0">
              <a:buFont typeface="Wingdings 3" panose="05040102010807070707" pitchFamily="18" charset="2"/>
              <a:buNone/>
              <a:defRPr/>
            </a:pPr>
            <a:r>
              <a:rPr lang="en-IN" dirty="0"/>
              <a:t>		</a:t>
            </a:r>
          </a:p>
        </p:txBody>
      </p:sp>
      <p:pic>
        <p:nvPicPr>
          <p:cNvPr id="4" name="Picture 3">
            <a:extLst>
              <a:ext uri="{FF2B5EF4-FFF2-40B4-BE49-F238E27FC236}">
                <a16:creationId xmlns:a16="http://schemas.microsoft.com/office/drawing/2014/main" id="{B6AB87E0-655C-984B-D9A7-05737F072F25}"/>
              </a:ext>
            </a:extLst>
          </p:cNvPr>
          <p:cNvPicPr>
            <a:picLocks noChangeAspect="1"/>
          </p:cNvPicPr>
          <p:nvPr/>
        </p:nvPicPr>
        <p:blipFill>
          <a:blip r:embed="rId2"/>
          <a:stretch>
            <a:fillRect/>
          </a:stretch>
        </p:blipFill>
        <p:spPr>
          <a:xfrm>
            <a:off x="0" y="812800"/>
            <a:ext cx="10080625" cy="5689599"/>
          </a:xfrm>
          <a:prstGeom prst="rect">
            <a:avLst/>
          </a:prstGeom>
        </p:spPr>
      </p:pic>
    </p:spTree>
    <p:extLst>
      <p:ext uri="{BB962C8B-B14F-4D97-AF65-F5344CB8AC3E}">
        <p14:creationId xmlns:p14="http://schemas.microsoft.com/office/powerpoint/2010/main" val="33519276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38EF5689-CD1E-8952-60C4-EA650091251D}"/>
              </a:ext>
            </a:extLst>
          </p:cNvPr>
          <p:cNvSpPr txBox="1">
            <a:spLocks/>
          </p:cNvSpPr>
          <p:nvPr/>
        </p:nvSpPr>
        <p:spPr>
          <a:xfrm>
            <a:off x="311854" y="164747"/>
            <a:ext cx="9153525" cy="6804025"/>
          </a:xfrm>
          <a:prstGeom prst="rect">
            <a:avLst/>
          </a:prstGeom>
        </p:spPr>
        <p:txBody>
          <a:bodyPr/>
          <a:lstStyle>
            <a:lvl1pPr marL="377825" indent="-377825" algn="l" defTabSz="503238" rtl="0" eaLnBrk="1" fontAlgn="base" hangingPunct="1">
              <a:spcBef>
                <a:spcPts val="1100"/>
              </a:spcBef>
              <a:spcAft>
                <a:spcPct val="0"/>
              </a:spcAft>
              <a:buClr>
                <a:schemeClr val="accent1"/>
              </a:buClr>
              <a:buSzPct val="80000"/>
              <a:buFont typeface="Wingdings 3" panose="05040102010807070707" pitchFamily="18" charset="2"/>
              <a:buChar char=""/>
              <a:defRPr sz="1900" kern="1200">
                <a:solidFill>
                  <a:srgbClr val="404040"/>
                </a:solidFill>
                <a:latin typeface="+mn-lt"/>
                <a:ea typeface="+mn-ea"/>
                <a:cs typeface="+mn-cs"/>
              </a:defRPr>
            </a:lvl1pPr>
            <a:lvl2pPr marL="817563" indent="-314325" algn="l" defTabSz="503238" rtl="0" eaLnBrk="1" fontAlgn="base" hangingPunct="1">
              <a:spcBef>
                <a:spcPts val="1100"/>
              </a:spcBef>
              <a:spcAft>
                <a:spcPct val="0"/>
              </a:spcAft>
              <a:buClr>
                <a:schemeClr val="accent1"/>
              </a:buClr>
              <a:buSzPct val="80000"/>
              <a:buFont typeface="Wingdings 3" panose="05040102010807070707" pitchFamily="18" charset="2"/>
              <a:buChar char=""/>
              <a:defRPr sz="1700" kern="1200">
                <a:solidFill>
                  <a:srgbClr val="404040"/>
                </a:solidFill>
                <a:latin typeface="+mn-lt"/>
                <a:ea typeface="+mn-ea"/>
                <a:cs typeface="+mn-cs"/>
              </a:defRPr>
            </a:lvl2pPr>
            <a:lvl3pPr marL="1258888" indent="-250825" algn="l" defTabSz="503238" rtl="0" eaLnBrk="1" fontAlgn="base" hangingPunct="1">
              <a:spcBef>
                <a:spcPts val="1100"/>
              </a:spcBef>
              <a:spcAft>
                <a:spcPct val="0"/>
              </a:spcAft>
              <a:buClr>
                <a:schemeClr val="accent1"/>
              </a:buClr>
              <a:buSzPct val="80000"/>
              <a:buFont typeface="Wingdings 3" panose="05040102010807070707" pitchFamily="18" charset="2"/>
              <a:buChar char=""/>
              <a:defRPr sz="1500" kern="1200">
                <a:solidFill>
                  <a:srgbClr val="404040"/>
                </a:solidFill>
                <a:latin typeface="+mn-lt"/>
                <a:ea typeface="+mn-ea"/>
                <a:cs typeface="+mn-cs"/>
              </a:defRPr>
            </a:lvl3pPr>
            <a:lvl4pPr marL="1763713" indent="-250825" algn="l" defTabSz="503238" rtl="0" eaLnBrk="1" fontAlgn="base" hangingPunct="1">
              <a:spcBef>
                <a:spcPts val="1100"/>
              </a:spcBef>
              <a:spcAft>
                <a:spcPct val="0"/>
              </a:spcAft>
              <a:buClr>
                <a:schemeClr val="accent1"/>
              </a:buClr>
              <a:buSzPct val="80000"/>
              <a:buFont typeface="Wingdings 3" panose="05040102010807070707" pitchFamily="18" charset="2"/>
              <a:buChar char=""/>
              <a:defRPr sz="1300" kern="1200">
                <a:solidFill>
                  <a:srgbClr val="404040"/>
                </a:solidFill>
                <a:latin typeface="+mn-lt"/>
                <a:ea typeface="+mn-ea"/>
                <a:cs typeface="+mn-cs"/>
              </a:defRPr>
            </a:lvl4pPr>
            <a:lvl5pPr marL="2266950" indent="-250825" algn="l" defTabSz="503238" rtl="0" eaLnBrk="1" fontAlgn="base" hangingPunct="1">
              <a:spcBef>
                <a:spcPts val="1100"/>
              </a:spcBef>
              <a:spcAft>
                <a:spcPct val="0"/>
              </a:spcAft>
              <a:buClr>
                <a:schemeClr val="accent1"/>
              </a:buClr>
              <a:buSzPct val="80000"/>
              <a:buFont typeface="Wingdings 3" panose="05040102010807070707" pitchFamily="18" charset="2"/>
              <a:buChar char=""/>
              <a:defRPr sz="1300" kern="1200">
                <a:solidFill>
                  <a:srgbClr val="404040"/>
                </a:solidFill>
                <a:latin typeface="+mn-lt"/>
                <a:ea typeface="+mn-ea"/>
                <a:cs typeface="+mn-cs"/>
              </a:defRPr>
            </a:lvl5pPr>
            <a:lvl6pPr marL="2771844" indent="-251986" algn="l" defTabSz="503972" rtl="0" eaLnBrk="1" latinLnBrk="0" hangingPunct="1">
              <a:spcBef>
                <a:spcPts val="1102"/>
              </a:spcBef>
              <a:spcAft>
                <a:spcPts val="0"/>
              </a:spcAft>
              <a:buClr>
                <a:schemeClr val="accent1"/>
              </a:buClr>
              <a:buSzPct val="80000"/>
              <a:buFont typeface="Wingdings 3" charset="2"/>
              <a:buChar char=""/>
              <a:defRPr sz="1323" kern="1200">
                <a:solidFill>
                  <a:schemeClr val="tx1">
                    <a:lumMod val="75000"/>
                    <a:lumOff val="25000"/>
                  </a:schemeClr>
                </a:solidFill>
                <a:latin typeface="+mn-lt"/>
                <a:ea typeface="+mn-ea"/>
                <a:cs typeface="+mn-cs"/>
              </a:defRPr>
            </a:lvl6pPr>
            <a:lvl7pPr marL="3275815" indent="-251986" algn="l" defTabSz="503972" rtl="0" eaLnBrk="1" latinLnBrk="0" hangingPunct="1">
              <a:spcBef>
                <a:spcPts val="1102"/>
              </a:spcBef>
              <a:spcAft>
                <a:spcPts val="0"/>
              </a:spcAft>
              <a:buClr>
                <a:schemeClr val="accent1"/>
              </a:buClr>
              <a:buSzPct val="80000"/>
              <a:buFont typeface="Wingdings 3" charset="2"/>
              <a:buChar char=""/>
              <a:defRPr sz="1323" kern="1200">
                <a:solidFill>
                  <a:schemeClr val="tx1">
                    <a:lumMod val="75000"/>
                    <a:lumOff val="25000"/>
                  </a:schemeClr>
                </a:solidFill>
                <a:latin typeface="+mn-lt"/>
                <a:ea typeface="+mn-ea"/>
                <a:cs typeface="+mn-cs"/>
              </a:defRPr>
            </a:lvl7pPr>
            <a:lvl8pPr marL="3779787" indent="-251986" algn="l" defTabSz="503972" rtl="0" eaLnBrk="1" latinLnBrk="0" hangingPunct="1">
              <a:spcBef>
                <a:spcPts val="1102"/>
              </a:spcBef>
              <a:spcAft>
                <a:spcPts val="0"/>
              </a:spcAft>
              <a:buClr>
                <a:schemeClr val="accent1"/>
              </a:buClr>
              <a:buSzPct val="80000"/>
              <a:buFont typeface="Wingdings 3" charset="2"/>
              <a:buChar char=""/>
              <a:defRPr sz="1323" kern="1200">
                <a:solidFill>
                  <a:schemeClr val="tx1">
                    <a:lumMod val="75000"/>
                    <a:lumOff val="25000"/>
                  </a:schemeClr>
                </a:solidFill>
                <a:latin typeface="+mn-lt"/>
                <a:ea typeface="+mn-ea"/>
                <a:cs typeface="+mn-cs"/>
              </a:defRPr>
            </a:lvl8pPr>
            <a:lvl9pPr marL="4283758" indent="-251986" algn="l" defTabSz="503972" rtl="0" eaLnBrk="1" latinLnBrk="0" hangingPunct="1">
              <a:spcBef>
                <a:spcPts val="1102"/>
              </a:spcBef>
              <a:spcAft>
                <a:spcPts val="0"/>
              </a:spcAft>
              <a:buClr>
                <a:schemeClr val="accent1"/>
              </a:buClr>
              <a:buSzPct val="80000"/>
              <a:buFont typeface="Wingdings 3" charset="2"/>
              <a:buChar char=""/>
              <a:defRPr sz="1323" kern="1200">
                <a:solidFill>
                  <a:schemeClr val="tx1">
                    <a:lumMod val="75000"/>
                    <a:lumOff val="25000"/>
                  </a:schemeClr>
                </a:solidFill>
                <a:latin typeface="+mn-lt"/>
                <a:ea typeface="+mn-ea"/>
                <a:cs typeface="+mn-cs"/>
              </a:defRPr>
            </a:lvl9pPr>
          </a:lstStyle>
          <a:p>
            <a:pPr>
              <a:defRPr/>
            </a:pPr>
            <a:r>
              <a:rPr lang="en-IN" dirty="0"/>
              <a:t>Sign up page:	</a:t>
            </a:r>
          </a:p>
          <a:p>
            <a:pPr>
              <a:defRPr/>
            </a:pPr>
            <a:endParaRPr lang="en-IN" dirty="0"/>
          </a:p>
          <a:p>
            <a:pPr>
              <a:defRPr/>
            </a:pPr>
            <a:endParaRPr lang="en-IN" dirty="0"/>
          </a:p>
          <a:p>
            <a:pPr>
              <a:defRPr/>
            </a:pPr>
            <a:endParaRPr lang="en-IN" dirty="0"/>
          </a:p>
          <a:p>
            <a:pPr>
              <a:defRPr/>
            </a:pPr>
            <a:endParaRPr lang="en-IN" dirty="0"/>
          </a:p>
          <a:p>
            <a:pPr>
              <a:defRPr/>
            </a:pPr>
            <a:endParaRPr lang="en-IN" dirty="0"/>
          </a:p>
          <a:p>
            <a:pPr>
              <a:defRPr/>
            </a:pPr>
            <a:endParaRPr lang="en-IN" dirty="0"/>
          </a:p>
          <a:p>
            <a:pPr>
              <a:defRPr/>
            </a:pPr>
            <a:endParaRPr lang="en-IN" dirty="0"/>
          </a:p>
          <a:p>
            <a:pPr>
              <a:defRPr/>
            </a:pPr>
            <a:endParaRPr lang="en-IN" dirty="0"/>
          </a:p>
          <a:p>
            <a:pPr>
              <a:defRPr/>
            </a:pPr>
            <a:endParaRPr lang="en-IN" dirty="0"/>
          </a:p>
          <a:p>
            <a:pPr marL="0" indent="0">
              <a:buNone/>
              <a:defRPr/>
            </a:pPr>
            <a:endParaRPr lang="en-IN" dirty="0"/>
          </a:p>
          <a:p>
            <a:pPr marL="0" indent="0">
              <a:buFont typeface="Wingdings 3" panose="05040102010807070707" pitchFamily="18" charset="2"/>
              <a:buNone/>
              <a:defRPr/>
            </a:pPr>
            <a:r>
              <a:rPr lang="en-IN" dirty="0"/>
              <a:t>		</a:t>
            </a:r>
          </a:p>
        </p:txBody>
      </p:sp>
      <p:pic>
        <p:nvPicPr>
          <p:cNvPr id="4" name="Picture 3" descr="Graphical user interface, application&#10;&#10;Description automatically generated">
            <a:extLst>
              <a:ext uri="{FF2B5EF4-FFF2-40B4-BE49-F238E27FC236}">
                <a16:creationId xmlns:a16="http://schemas.microsoft.com/office/drawing/2014/main" id="{AC69AB71-4F05-50A2-1628-8DECBCD76B33}"/>
              </a:ext>
            </a:extLst>
          </p:cNvPr>
          <p:cNvPicPr>
            <a:picLocks noChangeAspect="1"/>
          </p:cNvPicPr>
          <p:nvPr/>
        </p:nvPicPr>
        <p:blipFill>
          <a:blip r:embed="rId2"/>
          <a:stretch>
            <a:fillRect/>
          </a:stretch>
        </p:blipFill>
        <p:spPr>
          <a:xfrm>
            <a:off x="0" y="688622"/>
            <a:ext cx="10080625" cy="6084711"/>
          </a:xfrm>
          <a:prstGeom prst="rect">
            <a:avLst/>
          </a:prstGeom>
        </p:spPr>
      </p:pic>
    </p:spTree>
    <p:extLst>
      <p:ext uri="{BB962C8B-B14F-4D97-AF65-F5344CB8AC3E}">
        <p14:creationId xmlns:p14="http://schemas.microsoft.com/office/powerpoint/2010/main" val="33707236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24"/>
        <p:cNvGrpSpPr/>
        <p:nvPr/>
      </p:nvGrpSpPr>
      <p:grpSpPr>
        <a:xfrm>
          <a:off x="0" y="0"/>
          <a:ext cx="0" cy="0"/>
          <a:chOff x="0" y="0"/>
          <a:chExt cx="0" cy="0"/>
        </a:xfrm>
      </p:grpSpPr>
      <p:sp>
        <p:nvSpPr>
          <p:cNvPr id="125" name="Google Shape;125;p15"/>
          <p:cNvSpPr txBox="1"/>
          <p:nvPr/>
        </p:nvSpPr>
        <p:spPr>
          <a:xfrm>
            <a:off x="647700" y="3057525"/>
            <a:ext cx="9071100" cy="1262100"/>
          </a:xfrm>
          <a:prstGeom prst="rect">
            <a:avLst/>
          </a:prstGeom>
          <a:noFill/>
          <a:ln>
            <a:noFill/>
          </a:ln>
        </p:spPr>
        <p:txBody>
          <a:bodyPr spcFirstLastPara="1" wrap="square" lIns="0" tIns="31675" rIns="0" bIns="0" anchor="ctr" anchorCtr="0">
            <a:noAutofit/>
          </a:bodyPr>
          <a:lstStyle/>
          <a:p>
            <a:pPr marL="0" marR="0" lvl="0" indent="0" algn="ctr" rtl="0">
              <a:lnSpc>
                <a:spcPct val="93000"/>
              </a:lnSpc>
              <a:spcBef>
                <a:spcPts val="0"/>
              </a:spcBef>
              <a:spcAft>
                <a:spcPts val="0"/>
              </a:spcAft>
              <a:buClr>
                <a:srgbClr val="000000"/>
              </a:buClr>
              <a:buSzPts val="3600"/>
              <a:buFont typeface="Times New Roman"/>
              <a:buNone/>
            </a:pPr>
            <a:r>
              <a:rPr lang="en-US" sz="3600" b="0" i="0" u="none" strike="noStrike" cap="none">
                <a:solidFill>
                  <a:srgbClr val="000000"/>
                </a:solidFill>
                <a:latin typeface="Times New Roman"/>
                <a:ea typeface="Times New Roman"/>
                <a:cs typeface="Times New Roman"/>
                <a:sym typeface="Times New Roman"/>
              </a:rPr>
              <a:t>Thank You...!!</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74"/>
        <p:cNvGrpSpPr/>
        <p:nvPr/>
      </p:nvGrpSpPr>
      <p:grpSpPr>
        <a:xfrm>
          <a:off x="0" y="0"/>
          <a:ext cx="0" cy="0"/>
          <a:chOff x="0" y="0"/>
          <a:chExt cx="0" cy="0"/>
        </a:xfrm>
      </p:grpSpPr>
      <p:sp>
        <p:nvSpPr>
          <p:cNvPr id="75" name="Google Shape;75;p8"/>
          <p:cNvSpPr txBox="1"/>
          <p:nvPr/>
        </p:nvSpPr>
        <p:spPr>
          <a:xfrm>
            <a:off x="503237" y="301625"/>
            <a:ext cx="9071100" cy="1262100"/>
          </a:xfrm>
          <a:prstGeom prst="rect">
            <a:avLst/>
          </a:prstGeom>
          <a:noFill/>
          <a:ln>
            <a:noFill/>
          </a:ln>
        </p:spPr>
        <p:txBody>
          <a:bodyPr spcFirstLastPara="1" wrap="square" lIns="0" tIns="31675" rIns="0" bIns="0" anchor="ctr" anchorCtr="0">
            <a:noAutofit/>
          </a:bodyPr>
          <a:lstStyle/>
          <a:p>
            <a:pPr marL="0" marR="0" lvl="0" indent="0" algn="l" rtl="0">
              <a:lnSpc>
                <a:spcPct val="93000"/>
              </a:lnSpc>
              <a:spcBef>
                <a:spcPts val="0"/>
              </a:spcBef>
              <a:spcAft>
                <a:spcPts val="0"/>
              </a:spcAft>
              <a:buClr>
                <a:srgbClr val="000000"/>
              </a:buClr>
              <a:buSzPts val="3600"/>
              <a:buFont typeface="Times New Roman"/>
              <a:buNone/>
            </a:pPr>
            <a:r>
              <a:rPr lang="en-US" sz="3600" b="1" i="0" u="none" strike="noStrike" cap="none">
                <a:solidFill>
                  <a:srgbClr val="000000"/>
                </a:solidFill>
                <a:latin typeface="Times New Roman"/>
                <a:ea typeface="Times New Roman"/>
                <a:cs typeface="Times New Roman"/>
                <a:sym typeface="Times New Roman"/>
              </a:rPr>
              <a:t>1. Introduction</a:t>
            </a:r>
            <a:endParaRPr sz="1400" b="0" i="0" u="none" strike="noStrike" cap="none">
              <a:solidFill>
                <a:srgbClr val="000000"/>
              </a:solidFill>
              <a:latin typeface="Arial"/>
              <a:ea typeface="Arial"/>
              <a:cs typeface="Arial"/>
              <a:sym typeface="Arial"/>
            </a:endParaRPr>
          </a:p>
        </p:txBody>
      </p:sp>
      <p:sp>
        <p:nvSpPr>
          <p:cNvPr id="76" name="Google Shape;76;p8"/>
          <p:cNvSpPr txBox="1"/>
          <p:nvPr/>
        </p:nvSpPr>
        <p:spPr>
          <a:xfrm>
            <a:off x="469900" y="1284287"/>
            <a:ext cx="9071100" cy="4989600"/>
          </a:xfrm>
          <a:prstGeom prst="rect">
            <a:avLst/>
          </a:prstGeom>
          <a:noFill/>
          <a:ln>
            <a:noFill/>
          </a:ln>
        </p:spPr>
        <p:txBody>
          <a:bodyPr spcFirstLastPara="1" wrap="square" lIns="0" tIns="21225" rIns="0" bIns="0" anchor="t" anchorCtr="0">
            <a:noAutofit/>
          </a:bodyPr>
          <a:lstStyle/>
          <a:p>
            <a:pPr marL="107950" marR="0" lvl="0" indent="0" algn="l" rtl="0">
              <a:lnSpc>
                <a:spcPct val="93000"/>
              </a:lnSpc>
              <a:spcBef>
                <a:spcPts val="0"/>
              </a:spcBef>
              <a:spcAft>
                <a:spcPts val="0"/>
              </a:spcAft>
              <a:buClr>
                <a:srgbClr val="000000"/>
              </a:buClr>
              <a:buSzPts val="2400"/>
              <a:buFont typeface="Times New Roman"/>
              <a:buNone/>
            </a:pPr>
            <a:r>
              <a:rPr lang="en-US" sz="2400" b="0" i="0" u="none" strike="noStrike" cap="none" dirty="0">
                <a:solidFill>
                  <a:srgbClr val="000000"/>
                </a:solidFill>
                <a:latin typeface="Times New Roman"/>
                <a:ea typeface="Times New Roman"/>
                <a:cs typeface="Times New Roman"/>
                <a:sym typeface="Times New Roman"/>
              </a:rPr>
              <a:t>Easy Cure is an doctor consultation application which provides healthcare services to users. It provides a digital platform to bridge distance gap between the doctors and patients.</a:t>
            </a:r>
            <a:endParaRPr sz="1400" b="0" i="0" u="none" strike="noStrike" cap="none" dirty="0">
              <a:solidFill>
                <a:srgbClr val="000000"/>
              </a:solidFill>
              <a:latin typeface="Arial"/>
              <a:ea typeface="Arial"/>
              <a:cs typeface="Arial"/>
              <a:sym typeface="Arial"/>
            </a:endParaRPr>
          </a:p>
          <a:p>
            <a:pPr marL="107950" marR="0" lvl="0" indent="-107950" algn="l" rtl="0">
              <a:lnSpc>
                <a:spcPct val="93000"/>
              </a:lnSpc>
              <a:spcBef>
                <a:spcPts val="1400"/>
              </a:spcBef>
              <a:spcAft>
                <a:spcPts val="0"/>
              </a:spcAft>
              <a:buClr>
                <a:srgbClr val="000000"/>
              </a:buClr>
              <a:buSzPts val="2400"/>
              <a:buFont typeface="Arial"/>
              <a:buChar char="•"/>
            </a:pPr>
            <a:r>
              <a:rPr lang="en-US" sz="2400" b="1" i="0" u="none" strike="noStrike" cap="none" dirty="0">
                <a:solidFill>
                  <a:srgbClr val="000000"/>
                </a:solidFill>
                <a:latin typeface="Times New Roman"/>
                <a:ea typeface="Times New Roman"/>
                <a:cs typeface="Times New Roman"/>
                <a:sym typeface="Times New Roman"/>
              </a:rPr>
              <a:t>Problems Identified </a:t>
            </a:r>
            <a:r>
              <a:rPr lang="en-US" sz="2400" b="0" i="0" u="none" strike="noStrike" cap="none" dirty="0">
                <a:solidFill>
                  <a:srgbClr val="000000"/>
                </a:solidFill>
                <a:latin typeface="Times New Roman"/>
                <a:ea typeface="Times New Roman"/>
                <a:cs typeface="Times New Roman"/>
                <a:sym typeface="Times New Roman"/>
              </a:rPr>
              <a:t>: </a:t>
            </a:r>
            <a:endParaRPr sz="1400" b="0" i="0" u="none" strike="noStrike" cap="none" dirty="0">
              <a:solidFill>
                <a:srgbClr val="000000"/>
              </a:solidFill>
              <a:latin typeface="Arial"/>
              <a:ea typeface="Arial"/>
              <a:cs typeface="Arial"/>
              <a:sym typeface="Arial"/>
            </a:endParaRPr>
          </a:p>
          <a:p>
            <a:pPr marL="933450" marR="0" lvl="2" indent="-342900" algn="l" rtl="0">
              <a:lnSpc>
                <a:spcPct val="93000"/>
              </a:lnSpc>
              <a:spcBef>
                <a:spcPts val="1400"/>
              </a:spcBef>
              <a:spcAft>
                <a:spcPts val="0"/>
              </a:spcAft>
              <a:buClr>
                <a:srgbClr val="000000"/>
              </a:buClr>
              <a:buSzPts val="2400"/>
              <a:buFont typeface="Arial"/>
              <a:buChar char="•"/>
            </a:pPr>
            <a:r>
              <a:rPr lang="en-US" sz="2400" b="0" i="0" u="none" strike="noStrike" cap="none" dirty="0">
                <a:solidFill>
                  <a:srgbClr val="000000"/>
                </a:solidFill>
                <a:latin typeface="Times New Roman"/>
                <a:ea typeface="Times New Roman"/>
                <a:cs typeface="Times New Roman"/>
                <a:sym typeface="Times New Roman"/>
              </a:rPr>
              <a:t>In the </a:t>
            </a:r>
            <a:r>
              <a:rPr lang="en-US" sz="2400" dirty="0">
                <a:latin typeface="Times New Roman"/>
                <a:ea typeface="Times New Roman"/>
                <a:cs typeface="Times New Roman"/>
                <a:sym typeface="Times New Roman"/>
              </a:rPr>
              <a:t>events of the recent </a:t>
            </a:r>
            <a:r>
              <a:rPr lang="en-US" sz="2400" b="0" i="0" u="none" strike="noStrike" cap="none" dirty="0">
                <a:solidFill>
                  <a:srgbClr val="000000"/>
                </a:solidFill>
                <a:latin typeface="Times New Roman"/>
                <a:ea typeface="Times New Roman"/>
                <a:cs typeface="Times New Roman"/>
                <a:sym typeface="Times New Roman"/>
              </a:rPr>
              <a:t>lockdown, people stay at home. If someone gets ill, they had to stay inside home.</a:t>
            </a:r>
            <a:endParaRPr sz="1400" b="0" i="0" u="none" strike="noStrike" cap="none" dirty="0">
              <a:solidFill>
                <a:srgbClr val="000000"/>
              </a:solidFill>
              <a:latin typeface="Arial"/>
              <a:ea typeface="Arial"/>
              <a:cs typeface="Arial"/>
              <a:sym typeface="Arial"/>
            </a:endParaRPr>
          </a:p>
          <a:p>
            <a:pPr marL="933450" marR="0" lvl="2" indent="-342900" algn="l" rtl="0">
              <a:lnSpc>
                <a:spcPct val="93000"/>
              </a:lnSpc>
              <a:spcBef>
                <a:spcPts val="1400"/>
              </a:spcBef>
              <a:spcAft>
                <a:spcPts val="0"/>
              </a:spcAft>
              <a:buClr>
                <a:srgbClr val="000000"/>
              </a:buClr>
              <a:buSzPts val="2400"/>
              <a:buFont typeface="Arial"/>
              <a:buChar char="•"/>
            </a:pPr>
            <a:r>
              <a:rPr lang="en-US" sz="2400" b="0" i="0" u="none" strike="noStrike" cap="none" dirty="0">
                <a:solidFill>
                  <a:srgbClr val="000000"/>
                </a:solidFill>
                <a:latin typeface="Times New Roman"/>
                <a:ea typeface="Times New Roman"/>
                <a:cs typeface="Times New Roman"/>
                <a:sym typeface="Times New Roman"/>
              </a:rPr>
              <a:t>Doctors come at specific period of time at clinic/hospital and patients used to wait until they come.</a:t>
            </a:r>
            <a:endParaRPr sz="1400" b="0" i="0" u="none" strike="noStrike" cap="none" dirty="0">
              <a:solidFill>
                <a:srgbClr val="000000"/>
              </a:solidFill>
              <a:latin typeface="Arial"/>
              <a:ea typeface="Arial"/>
              <a:cs typeface="Arial"/>
              <a:sym typeface="Arial"/>
            </a:endParaRPr>
          </a:p>
          <a:p>
            <a:pPr marL="107950" marR="0" lvl="0" indent="-107950" algn="l" rtl="0">
              <a:lnSpc>
                <a:spcPct val="93000"/>
              </a:lnSpc>
              <a:spcBef>
                <a:spcPts val="1400"/>
              </a:spcBef>
              <a:spcAft>
                <a:spcPts val="0"/>
              </a:spcAft>
              <a:buClr>
                <a:srgbClr val="000000"/>
              </a:buClr>
              <a:buSzPts val="2400"/>
              <a:buFont typeface="Arial"/>
              <a:buChar char="•"/>
            </a:pPr>
            <a:r>
              <a:rPr lang="en-US" sz="2400" b="1" i="0" u="none" strike="noStrike" cap="none" dirty="0">
                <a:solidFill>
                  <a:srgbClr val="000000"/>
                </a:solidFill>
                <a:latin typeface="Times New Roman"/>
                <a:ea typeface="Times New Roman"/>
                <a:cs typeface="Times New Roman"/>
                <a:sym typeface="Times New Roman"/>
              </a:rPr>
              <a:t>Solution Proposed </a:t>
            </a:r>
            <a:r>
              <a:rPr lang="en-US" sz="2400" b="0" i="0" u="none" strike="noStrike" cap="none" dirty="0">
                <a:solidFill>
                  <a:srgbClr val="000000"/>
                </a:solidFill>
                <a:latin typeface="Times New Roman"/>
                <a:ea typeface="Times New Roman"/>
                <a:cs typeface="Times New Roman"/>
                <a:sym typeface="Times New Roman"/>
              </a:rPr>
              <a:t>:</a:t>
            </a:r>
            <a:endParaRPr sz="1400" b="0" i="0" u="none" strike="noStrike" cap="none" dirty="0">
              <a:solidFill>
                <a:srgbClr val="000000"/>
              </a:solidFill>
              <a:latin typeface="Arial"/>
              <a:ea typeface="Arial"/>
              <a:cs typeface="Arial"/>
              <a:sym typeface="Arial"/>
            </a:endParaRPr>
          </a:p>
          <a:p>
            <a:pPr marL="933450" marR="0" lvl="2" indent="-342900" algn="l" rtl="0">
              <a:lnSpc>
                <a:spcPct val="93000"/>
              </a:lnSpc>
              <a:spcBef>
                <a:spcPts val="1400"/>
              </a:spcBef>
              <a:spcAft>
                <a:spcPts val="0"/>
              </a:spcAft>
              <a:buClr>
                <a:srgbClr val="000000"/>
              </a:buClr>
              <a:buSzPts val="2400"/>
              <a:buFont typeface="Arial"/>
              <a:buChar char="•"/>
            </a:pPr>
            <a:r>
              <a:rPr lang="en-US" sz="2400" b="0" i="0" u="none" strike="noStrike" cap="none" dirty="0">
                <a:solidFill>
                  <a:srgbClr val="000000"/>
                </a:solidFill>
                <a:latin typeface="Times New Roman"/>
                <a:ea typeface="Times New Roman"/>
                <a:cs typeface="Times New Roman"/>
                <a:sym typeface="Times New Roman"/>
              </a:rPr>
              <a:t>By online consultation, user can ask their health problems whenever they want.</a:t>
            </a:r>
            <a:endParaRPr sz="1400" b="0" i="0" u="none" strike="noStrike" cap="none" dirty="0">
              <a:solidFill>
                <a:srgbClr val="000000"/>
              </a:solidFill>
              <a:latin typeface="Arial"/>
              <a:ea typeface="Arial"/>
              <a:cs typeface="Arial"/>
              <a:sym typeface="Arial"/>
            </a:endParaRPr>
          </a:p>
          <a:p>
            <a:pPr marL="933450" marR="0" lvl="2" indent="-342900" algn="l" rtl="0">
              <a:lnSpc>
                <a:spcPct val="93000"/>
              </a:lnSpc>
              <a:spcBef>
                <a:spcPts val="1400"/>
              </a:spcBef>
              <a:spcAft>
                <a:spcPts val="0"/>
              </a:spcAft>
              <a:buClr>
                <a:srgbClr val="000000"/>
              </a:buClr>
              <a:buSzPts val="2400"/>
              <a:buFont typeface="Arial"/>
              <a:buChar char="•"/>
            </a:pPr>
            <a:r>
              <a:rPr lang="en-US" sz="2400" b="0" i="0" u="none" strike="noStrike" cap="none" dirty="0">
                <a:solidFill>
                  <a:srgbClr val="000000"/>
                </a:solidFill>
                <a:latin typeface="Times New Roman"/>
                <a:ea typeface="Times New Roman"/>
                <a:cs typeface="Times New Roman"/>
                <a:sym typeface="Times New Roman"/>
              </a:rPr>
              <a:t>In case of emergency, user can contact doctor at that time and does not need to go to hospital.  </a:t>
            </a:r>
            <a:endParaRPr sz="1400" b="0" i="0" u="none" strike="noStrike" cap="none" dirty="0">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81"/>
        <p:cNvGrpSpPr/>
        <p:nvPr/>
      </p:nvGrpSpPr>
      <p:grpSpPr>
        <a:xfrm>
          <a:off x="0" y="0"/>
          <a:ext cx="0" cy="0"/>
          <a:chOff x="0" y="0"/>
          <a:chExt cx="0" cy="0"/>
        </a:xfrm>
      </p:grpSpPr>
      <p:sp>
        <p:nvSpPr>
          <p:cNvPr id="82" name="Google Shape;82;p9"/>
          <p:cNvSpPr txBox="1"/>
          <p:nvPr/>
        </p:nvSpPr>
        <p:spPr>
          <a:xfrm>
            <a:off x="503237" y="301625"/>
            <a:ext cx="9071100" cy="1262100"/>
          </a:xfrm>
          <a:prstGeom prst="rect">
            <a:avLst/>
          </a:prstGeom>
          <a:noFill/>
          <a:ln>
            <a:noFill/>
          </a:ln>
        </p:spPr>
        <p:txBody>
          <a:bodyPr spcFirstLastPara="1" wrap="square" lIns="0" tIns="31675" rIns="0" bIns="0" anchor="ctr" anchorCtr="0">
            <a:noAutofit/>
          </a:bodyPr>
          <a:lstStyle/>
          <a:p>
            <a:pPr marL="0" marR="0" lvl="0" indent="0" algn="l" rtl="0">
              <a:lnSpc>
                <a:spcPct val="93000"/>
              </a:lnSpc>
              <a:spcBef>
                <a:spcPts val="0"/>
              </a:spcBef>
              <a:spcAft>
                <a:spcPts val="0"/>
              </a:spcAft>
              <a:buClr>
                <a:srgbClr val="000000"/>
              </a:buClr>
              <a:buSzPts val="3600"/>
              <a:buFont typeface="Times New Roman"/>
              <a:buNone/>
            </a:pPr>
            <a:r>
              <a:rPr lang="en-US" sz="3600" b="1" i="0" u="none" strike="noStrike" cap="none">
                <a:solidFill>
                  <a:srgbClr val="000000"/>
                </a:solidFill>
                <a:latin typeface="Times New Roman"/>
                <a:ea typeface="Times New Roman"/>
                <a:cs typeface="Times New Roman"/>
                <a:sym typeface="Times New Roman"/>
              </a:rPr>
              <a:t>2. Objectives</a:t>
            </a:r>
            <a:endParaRPr sz="1400" b="0" i="0" u="none" strike="noStrike" cap="none">
              <a:solidFill>
                <a:srgbClr val="000000"/>
              </a:solidFill>
              <a:latin typeface="Arial"/>
              <a:ea typeface="Arial"/>
              <a:cs typeface="Arial"/>
              <a:sym typeface="Arial"/>
            </a:endParaRPr>
          </a:p>
        </p:txBody>
      </p:sp>
      <p:sp>
        <p:nvSpPr>
          <p:cNvPr id="83" name="Google Shape;83;p9"/>
          <p:cNvSpPr txBox="1"/>
          <p:nvPr/>
        </p:nvSpPr>
        <p:spPr>
          <a:xfrm>
            <a:off x="503237" y="1763712"/>
            <a:ext cx="9071100" cy="4824300"/>
          </a:xfrm>
          <a:prstGeom prst="rect">
            <a:avLst/>
          </a:prstGeom>
          <a:noFill/>
          <a:ln>
            <a:noFill/>
          </a:ln>
        </p:spPr>
        <p:txBody>
          <a:bodyPr spcFirstLastPara="1" wrap="square" lIns="0" tIns="21225" rIns="0" bIns="0" anchor="t" anchorCtr="0">
            <a:noAutofit/>
          </a:bodyPr>
          <a:lstStyle/>
          <a:p>
            <a:pPr marL="563562" marR="0" lvl="0" indent="-457200" algn="l" rtl="0">
              <a:lnSpc>
                <a:spcPct val="93000"/>
              </a:lnSpc>
              <a:spcBef>
                <a:spcPts val="0"/>
              </a:spcBef>
              <a:spcAft>
                <a:spcPts val="0"/>
              </a:spcAft>
              <a:buClr>
                <a:srgbClr val="000000"/>
              </a:buClr>
              <a:buSzPts val="2400"/>
              <a:buFont typeface="Times New Roman"/>
              <a:buAutoNum type="arabicPeriod"/>
            </a:pPr>
            <a:r>
              <a:rPr lang="en-US" sz="2400" b="0" i="0" u="none" strike="noStrike" cap="none" dirty="0">
                <a:solidFill>
                  <a:srgbClr val="000000"/>
                </a:solidFill>
                <a:latin typeface="Times New Roman"/>
                <a:ea typeface="Times New Roman"/>
                <a:cs typeface="Times New Roman"/>
                <a:sym typeface="Times New Roman"/>
              </a:rPr>
              <a:t>To provide </a:t>
            </a:r>
            <a:r>
              <a:rPr lang="en-US" sz="2400" dirty="0">
                <a:latin typeface="Times New Roman"/>
                <a:ea typeface="Times New Roman"/>
                <a:cs typeface="Times New Roman"/>
                <a:sym typeface="Times New Roman"/>
              </a:rPr>
              <a:t>priorities to patients reference.</a:t>
            </a:r>
            <a:r>
              <a:rPr lang="en-US" sz="2400" b="0" i="0" u="none" strike="noStrike" cap="none" dirty="0">
                <a:solidFill>
                  <a:srgbClr val="000000"/>
                </a:solidFill>
                <a:latin typeface="Times New Roman"/>
                <a:ea typeface="Times New Roman"/>
                <a:cs typeface="Times New Roman"/>
                <a:sym typeface="Times New Roman"/>
              </a:rPr>
              <a:t>                </a:t>
            </a:r>
            <a:endParaRPr sz="1400" b="0" i="0" u="none" strike="noStrike" cap="none" dirty="0">
              <a:solidFill>
                <a:srgbClr val="000000"/>
              </a:solidFill>
              <a:latin typeface="Arial"/>
              <a:ea typeface="Arial"/>
              <a:cs typeface="Arial"/>
              <a:sym typeface="Arial"/>
            </a:endParaRPr>
          </a:p>
          <a:p>
            <a:pPr marL="563562" marR="0" lvl="0" indent="-457200" algn="l" rtl="0">
              <a:lnSpc>
                <a:spcPct val="93000"/>
              </a:lnSpc>
              <a:spcBef>
                <a:spcPts val="1400"/>
              </a:spcBef>
              <a:spcAft>
                <a:spcPts val="0"/>
              </a:spcAft>
              <a:buClr>
                <a:srgbClr val="000000"/>
              </a:buClr>
              <a:buSzPts val="2400"/>
              <a:buFont typeface="Times New Roman"/>
              <a:buAutoNum type="arabicPeriod"/>
            </a:pPr>
            <a:r>
              <a:rPr lang="en-US" sz="2400" b="0" i="0" u="none" strike="noStrike" cap="none" dirty="0">
                <a:solidFill>
                  <a:srgbClr val="000000"/>
                </a:solidFill>
                <a:latin typeface="Times New Roman"/>
                <a:ea typeface="Times New Roman"/>
                <a:cs typeface="Times New Roman"/>
                <a:sym typeface="Times New Roman"/>
              </a:rPr>
              <a:t>To expand the coverage of services.</a:t>
            </a:r>
            <a:endParaRPr sz="1400" b="0" i="0" u="none" strike="noStrike" cap="none" dirty="0">
              <a:solidFill>
                <a:srgbClr val="000000"/>
              </a:solidFill>
              <a:latin typeface="Arial"/>
              <a:ea typeface="Arial"/>
              <a:cs typeface="Arial"/>
              <a:sym typeface="Arial"/>
            </a:endParaRPr>
          </a:p>
          <a:p>
            <a:pPr marL="563562" marR="0" lvl="0" indent="-457200" algn="l" rtl="0">
              <a:lnSpc>
                <a:spcPct val="93000"/>
              </a:lnSpc>
              <a:spcBef>
                <a:spcPts val="1400"/>
              </a:spcBef>
              <a:spcAft>
                <a:spcPts val="0"/>
              </a:spcAft>
              <a:buClr>
                <a:srgbClr val="000000"/>
              </a:buClr>
              <a:buSzPts val="2400"/>
              <a:buFont typeface="Times New Roman"/>
              <a:buAutoNum type="arabicPeriod"/>
            </a:pPr>
            <a:r>
              <a:rPr lang="en-US" sz="2400" b="0" i="0" u="none" strike="noStrike" cap="none" dirty="0">
                <a:solidFill>
                  <a:srgbClr val="000000"/>
                </a:solidFill>
                <a:latin typeface="Times New Roman"/>
                <a:ea typeface="Times New Roman"/>
                <a:cs typeface="Times New Roman"/>
                <a:sym typeface="Times New Roman"/>
              </a:rPr>
              <a:t>To give more comfort to patients.</a:t>
            </a:r>
            <a:endParaRPr sz="1400" b="0" i="0" u="none" strike="noStrike" cap="none" dirty="0">
              <a:solidFill>
                <a:srgbClr val="000000"/>
              </a:solidFill>
              <a:latin typeface="Arial"/>
              <a:ea typeface="Arial"/>
              <a:cs typeface="Arial"/>
              <a:sym typeface="Arial"/>
            </a:endParaRPr>
          </a:p>
          <a:p>
            <a:pPr marL="563562" marR="0" lvl="0" indent="-457200" algn="l" rtl="0">
              <a:lnSpc>
                <a:spcPct val="93000"/>
              </a:lnSpc>
              <a:spcBef>
                <a:spcPts val="1400"/>
              </a:spcBef>
              <a:spcAft>
                <a:spcPts val="0"/>
              </a:spcAft>
              <a:buClr>
                <a:srgbClr val="000000"/>
              </a:buClr>
              <a:buSzPts val="2400"/>
              <a:buFont typeface="Times New Roman"/>
              <a:buAutoNum type="arabicPeriod"/>
            </a:pPr>
            <a:r>
              <a:rPr lang="en-US" sz="2400" b="0" i="0" u="none" strike="noStrike" cap="none" dirty="0">
                <a:solidFill>
                  <a:srgbClr val="000000"/>
                </a:solidFill>
                <a:latin typeface="Times New Roman"/>
                <a:ea typeface="Times New Roman"/>
                <a:cs typeface="Times New Roman"/>
                <a:sym typeface="Times New Roman"/>
              </a:rPr>
              <a:t>To prevent illness in crowded areas.</a:t>
            </a:r>
            <a:endParaRPr sz="1400" b="0" i="0" u="none" strike="noStrike" cap="none" dirty="0">
              <a:solidFill>
                <a:srgbClr val="000000"/>
              </a:solidFill>
              <a:latin typeface="Arial"/>
              <a:ea typeface="Arial"/>
              <a:cs typeface="Arial"/>
              <a:sym typeface="Arial"/>
            </a:endParaRPr>
          </a:p>
          <a:p>
            <a:pPr marL="563562" marR="0" lvl="0" indent="-457200" algn="l" rtl="0">
              <a:lnSpc>
                <a:spcPct val="93000"/>
              </a:lnSpc>
              <a:spcBef>
                <a:spcPts val="1400"/>
              </a:spcBef>
              <a:spcAft>
                <a:spcPts val="0"/>
              </a:spcAft>
              <a:buClr>
                <a:srgbClr val="000000"/>
              </a:buClr>
              <a:buSzPts val="2400"/>
              <a:buFont typeface="Trebuchet MS"/>
              <a:buNone/>
            </a:pPr>
            <a:endParaRPr sz="2400" b="0" i="0" u="none" strike="noStrike" cap="none" dirty="0">
              <a:solidFill>
                <a:srgbClr val="000000"/>
              </a:solidFill>
              <a:latin typeface="Times New Roman"/>
              <a:ea typeface="Times New Roman"/>
              <a:cs typeface="Times New Roman"/>
              <a:sym typeface="Times New Roman"/>
            </a:endParaRPr>
          </a:p>
          <a:p>
            <a:pPr marL="563562" marR="0" lvl="0" indent="-457200" algn="l" rtl="0">
              <a:lnSpc>
                <a:spcPct val="93000"/>
              </a:lnSpc>
              <a:spcBef>
                <a:spcPts val="1400"/>
              </a:spcBef>
              <a:spcAft>
                <a:spcPts val="0"/>
              </a:spcAft>
              <a:buClr>
                <a:srgbClr val="000000"/>
              </a:buClr>
              <a:buSzPts val="2400"/>
              <a:buFont typeface="Trebuchet MS"/>
              <a:buNone/>
            </a:pPr>
            <a:endParaRPr sz="2400" b="0" i="0" u="none" strike="noStrike" cap="none" dirty="0">
              <a:solidFill>
                <a:srgbClr val="000000"/>
              </a:solidFill>
              <a:latin typeface="Times New Roman"/>
              <a:ea typeface="Times New Roman"/>
              <a:cs typeface="Times New Roman"/>
              <a:sym typeface="Times New Roman"/>
            </a:endParaRPr>
          </a:p>
          <a:p>
            <a:pPr marL="0" marR="0" lvl="0" indent="0" algn="l" rtl="0">
              <a:lnSpc>
                <a:spcPct val="100000"/>
              </a:lnSpc>
              <a:spcBef>
                <a:spcPts val="1400"/>
              </a:spcBef>
              <a:spcAft>
                <a:spcPts val="0"/>
              </a:spcAft>
              <a:buClr>
                <a:srgbClr val="000000"/>
              </a:buClr>
              <a:buSzPts val="2400"/>
              <a:buFont typeface="Arial"/>
              <a:buNone/>
            </a:pPr>
            <a:endParaRPr sz="2400" b="0" i="0" u="none" strike="noStrike" cap="none" dirty="0">
              <a:solidFill>
                <a:srgbClr val="000000"/>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88"/>
        <p:cNvGrpSpPr/>
        <p:nvPr/>
      </p:nvGrpSpPr>
      <p:grpSpPr>
        <a:xfrm>
          <a:off x="0" y="0"/>
          <a:ext cx="0" cy="0"/>
          <a:chOff x="0" y="0"/>
          <a:chExt cx="0" cy="0"/>
        </a:xfrm>
      </p:grpSpPr>
      <p:sp>
        <p:nvSpPr>
          <p:cNvPr id="89" name="Google Shape;89;p10"/>
          <p:cNvSpPr txBox="1"/>
          <p:nvPr/>
        </p:nvSpPr>
        <p:spPr>
          <a:xfrm>
            <a:off x="503237" y="301625"/>
            <a:ext cx="9071100" cy="1262100"/>
          </a:xfrm>
          <a:prstGeom prst="rect">
            <a:avLst/>
          </a:prstGeom>
          <a:noFill/>
          <a:ln>
            <a:noFill/>
          </a:ln>
        </p:spPr>
        <p:txBody>
          <a:bodyPr spcFirstLastPara="1" wrap="square" lIns="0" tIns="31675" rIns="0" bIns="0" anchor="ctr" anchorCtr="0">
            <a:noAutofit/>
          </a:bodyPr>
          <a:lstStyle/>
          <a:p>
            <a:pPr marL="0" marR="0" lvl="0" indent="0" algn="l" rtl="0">
              <a:lnSpc>
                <a:spcPct val="93000"/>
              </a:lnSpc>
              <a:spcBef>
                <a:spcPts val="0"/>
              </a:spcBef>
              <a:spcAft>
                <a:spcPts val="0"/>
              </a:spcAft>
              <a:buClr>
                <a:srgbClr val="000000"/>
              </a:buClr>
              <a:buSzPts val="3600"/>
              <a:buFont typeface="Times New Roman"/>
              <a:buNone/>
            </a:pPr>
            <a:r>
              <a:rPr lang="en-US" sz="3600" b="1" i="0" u="none" strike="noStrike" cap="none" dirty="0">
                <a:solidFill>
                  <a:srgbClr val="000000"/>
                </a:solidFill>
                <a:latin typeface="Times New Roman"/>
                <a:ea typeface="Times New Roman"/>
                <a:cs typeface="Times New Roman"/>
                <a:sym typeface="Times New Roman"/>
              </a:rPr>
              <a:t>3. Scope</a:t>
            </a:r>
            <a:endParaRPr sz="1400" b="0" i="0" u="none" strike="noStrike" cap="none" dirty="0">
              <a:solidFill>
                <a:srgbClr val="000000"/>
              </a:solidFill>
              <a:latin typeface="Arial"/>
              <a:ea typeface="Arial"/>
              <a:cs typeface="Arial"/>
              <a:sym typeface="Arial"/>
            </a:endParaRPr>
          </a:p>
        </p:txBody>
      </p:sp>
      <p:sp>
        <p:nvSpPr>
          <p:cNvPr id="90" name="Google Shape;90;p10"/>
          <p:cNvSpPr txBox="1"/>
          <p:nvPr/>
        </p:nvSpPr>
        <p:spPr>
          <a:xfrm>
            <a:off x="503237" y="1801133"/>
            <a:ext cx="9071100" cy="4989600"/>
          </a:xfrm>
          <a:prstGeom prst="rect">
            <a:avLst/>
          </a:prstGeom>
          <a:noFill/>
          <a:ln>
            <a:noFill/>
          </a:ln>
        </p:spPr>
        <p:txBody>
          <a:bodyPr spcFirstLastPara="1" wrap="square" lIns="0" tIns="21225" rIns="0" bIns="0" anchor="t" anchorCtr="0">
            <a:noAutofit/>
          </a:bodyPr>
          <a:lstStyle/>
          <a:p>
            <a:pPr marL="107950" marR="0" lvl="0" indent="-107950" algn="l" rtl="0">
              <a:lnSpc>
                <a:spcPct val="93000"/>
              </a:lnSpc>
              <a:spcBef>
                <a:spcPts val="1400"/>
              </a:spcBef>
              <a:spcAft>
                <a:spcPts val="0"/>
              </a:spcAft>
              <a:buClr>
                <a:srgbClr val="000000"/>
              </a:buClr>
              <a:buSzPts val="2400"/>
              <a:buFont typeface="Times New Roman"/>
              <a:buAutoNum type="arabicPeriod"/>
            </a:pPr>
            <a:r>
              <a:rPr lang="en-US" sz="2400" dirty="0">
                <a:latin typeface="Times New Roman"/>
                <a:ea typeface="Times New Roman"/>
                <a:cs typeface="Times New Roman"/>
                <a:sym typeface="Times New Roman"/>
              </a:rPr>
              <a:t>It is</a:t>
            </a:r>
            <a:r>
              <a:rPr lang="en-US" sz="2400" b="0" i="0" u="none" strike="noStrike" cap="none" dirty="0">
                <a:solidFill>
                  <a:srgbClr val="000000"/>
                </a:solidFill>
                <a:latin typeface="Times New Roman"/>
                <a:ea typeface="Times New Roman"/>
                <a:cs typeface="Times New Roman"/>
                <a:sym typeface="Times New Roman"/>
              </a:rPr>
              <a:t> used in remote places.</a:t>
            </a:r>
            <a:endParaRPr sz="1400" b="0" i="0" u="none" strike="noStrike" cap="none" dirty="0">
              <a:solidFill>
                <a:srgbClr val="000000"/>
              </a:solidFill>
              <a:latin typeface="Arial"/>
              <a:ea typeface="Arial"/>
              <a:cs typeface="Arial"/>
              <a:sym typeface="Arial"/>
            </a:endParaRPr>
          </a:p>
          <a:p>
            <a:pPr marL="107950" marR="0" lvl="0" indent="-107950" algn="l" rtl="0">
              <a:lnSpc>
                <a:spcPct val="93000"/>
              </a:lnSpc>
              <a:spcBef>
                <a:spcPts val="1400"/>
              </a:spcBef>
              <a:spcAft>
                <a:spcPts val="0"/>
              </a:spcAft>
              <a:buClr>
                <a:srgbClr val="000000"/>
              </a:buClr>
              <a:buSzPts val="2400"/>
              <a:buFont typeface="Times New Roman"/>
              <a:buAutoNum type="arabicPeriod"/>
            </a:pPr>
            <a:r>
              <a:rPr lang="en-US" sz="2400" dirty="0">
                <a:latin typeface="Times New Roman"/>
                <a:ea typeface="Times New Roman"/>
                <a:cs typeface="Times New Roman"/>
                <a:sym typeface="Times New Roman"/>
              </a:rPr>
              <a:t>User will get a</a:t>
            </a:r>
            <a:r>
              <a:rPr lang="en-US" sz="2400" b="0" i="0" u="none" strike="noStrike" cap="none" dirty="0">
                <a:solidFill>
                  <a:srgbClr val="000000"/>
                </a:solidFill>
                <a:latin typeface="Times New Roman"/>
                <a:ea typeface="Times New Roman"/>
                <a:cs typeface="Times New Roman"/>
                <a:sym typeface="Times New Roman"/>
              </a:rPr>
              <a:t> 24 X 7 service.</a:t>
            </a:r>
            <a:endParaRPr sz="1400" b="0" i="0" u="none" strike="noStrike" cap="none" dirty="0">
              <a:solidFill>
                <a:srgbClr val="000000"/>
              </a:solidFill>
              <a:latin typeface="Arial"/>
              <a:ea typeface="Arial"/>
              <a:cs typeface="Arial"/>
              <a:sym typeface="Arial"/>
            </a:endParaRPr>
          </a:p>
          <a:p>
            <a:pPr marL="107950" marR="0" lvl="0" indent="-107950" algn="l" rtl="0">
              <a:lnSpc>
                <a:spcPct val="93000"/>
              </a:lnSpc>
              <a:spcBef>
                <a:spcPts val="1400"/>
              </a:spcBef>
              <a:spcAft>
                <a:spcPts val="0"/>
              </a:spcAft>
              <a:buClr>
                <a:srgbClr val="000000"/>
              </a:buClr>
              <a:buSzPts val="2400"/>
              <a:buFont typeface="Times New Roman"/>
              <a:buAutoNum type="arabicPeriod"/>
            </a:pPr>
            <a:r>
              <a:rPr lang="en-US" sz="2400" dirty="0">
                <a:latin typeface="Times New Roman"/>
                <a:ea typeface="Times New Roman"/>
                <a:cs typeface="Times New Roman"/>
                <a:sym typeface="Times New Roman"/>
              </a:rPr>
              <a:t>User will be able to</a:t>
            </a:r>
            <a:r>
              <a:rPr lang="en-US" sz="2400" b="0" i="0" u="none" strike="noStrike" cap="none" dirty="0">
                <a:solidFill>
                  <a:srgbClr val="000000"/>
                </a:solidFill>
                <a:latin typeface="Times New Roman"/>
                <a:ea typeface="Times New Roman"/>
                <a:cs typeface="Times New Roman"/>
                <a:sym typeface="Times New Roman"/>
              </a:rPr>
              <a:t> check the availability of doctors whenever they want. </a:t>
            </a:r>
            <a:endParaRPr lang="en-IN" sz="1800" b="0" i="0" cap="none" dirty="0">
              <a:solidFill>
                <a:srgbClr val="000000"/>
              </a:solidFill>
              <a:uFill>
                <a:solidFill>
                  <a:srgbClr val="000000"/>
                </a:solidFill>
              </a:uFill>
              <a:latin typeface="Arial" panose="020B0604020202020204" pitchFamily="34" charset="0"/>
              <a:ea typeface="Times New Roman"/>
              <a:cs typeface="Arial" panose="020B0604020202020204" pitchFamily="34" charset="0"/>
              <a:sym typeface="Times New Roman"/>
            </a:endParaRPr>
          </a:p>
          <a:p>
            <a:pPr marR="0" lvl="0" algn="l" rtl="0">
              <a:lnSpc>
                <a:spcPct val="93000"/>
              </a:lnSpc>
              <a:spcBef>
                <a:spcPts val="1400"/>
              </a:spcBef>
              <a:spcAft>
                <a:spcPts val="0"/>
              </a:spcAft>
              <a:buClr>
                <a:srgbClr val="000000"/>
              </a:buClr>
              <a:buSzPts val="2400"/>
            </a:pPr>
            <a:endParaRPr lang="en-US" sz="2400" dirty="0">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6B3CAEF-D973-FC0C-957F-4BF2559FB5DB}"/>
              </a:ext>
            </a:extLst>
          </p:cNvPr>
          <p:cNvSpPr txBox="1"/>
          <p:nvPr/>
        </p:nvSpPr>
        <p:spPr>
          <a:xfrm>
            <a:off x="669074" y="650957"/>
            <a:ext cx="5040350" cy="607539"/>
          </a:xfrm>
          <a:prstGeom prst="rect">
            <a:avLst/>
          </a:prstGeom>
          <a:noFill/>
        </p:spPr>
        <p:txBody>
          <a:bodyPr wrap="square">
            <a:spAutoFit/>
          </a:bodyPr>
          <a:lstStyle/>
          <a:p>
            <a:pPr marL="0" marR="0" lvl="0" indent="0" algn="l" rtl="0">
              <a:lnSpc>
                <a:spcPct val="93000"/>
              </a:lnSpc>
              <a:spcBef>
                <a:spcPts val="0"/>
              </a:spcBef>
              <a:spcAft>
                <a:spcPts val="0"/>
              </a:spcAft>
              <a:buClr>
                <a:srgbClr val="000000"/>
              </a:buClr>
              <a:buSzPts val="3600"/>
              <a:buFont typeface="Times New Roman"/>
              <a:buNone/>
            </a:pPr>
            <a:r>
              <a:rPr lang="en-US" b="1" dirty="0">
                <a:latin typeface="Times New Roman"/>
                <a:cs typeface="Times New Roman"/>
                <a:sym typeface="Times New Roman"/>
              </a:rPr>
              <a:t> </a:t>
            </a:r>
            <a:r>
              <a:rPr lang="en-US" sz="3600" b="1" dirty="0">
                <a:latin typeface="Times New Roman"/>
                <a:cs typeface="Times New Roman"/>
                <a:sym typeface="Times New Roman"/>
              </a:rPr>
              <a:t>4.Literature review</a:t>
            </a:r>
          </a:p>
        </p:txBody>
      </p:sp>
      <p:graphicFrame>
        <p:nvGraphicFramePr>
          <p:cNvPr id="4" name="Table 5">
            <a:extLst>
              <a:ext uri="{FF2B5EF4-FFF2-40B4-BE49-F238E27FC236}">
                <a16:creationId xmlns:a16="http://schemas.microsoft.com/office/drawing/2014/main" id="{9846752F-9C34-06D0-80D1-20D874A063BE}"/>
              </a:ext>
            </a:extLst>
          </p:cNvPr>
          <p:cNvGraphicFramePr>
            <a:graphicFrameLocks noGrp="1"/>
          </p:cNvGraphicFramePr>
          <p:nvPr>
            <p:extLst>
              <p:ext uri="{D42A27DB-BD31-4B8C-83A1-F6EECF244321}">
                <p14:modId xmlns:p14="http://schemas.microsoft.com/office/powerpoint/2010/main" val="3675490594"/>
              </p:ext>
            </p:extLst>
          </p:nvPr>
        </p:nvGraphicFramePr>
        <p:xfrm>
          <a:off x="457034" y="1387366"/>
          <a:ext cx="9233502" cy="6001406"/>
        </p:xfrm>
        <a:graphic>
          <a:graphicData uri="http://schemas.openxmlformats.org/drawingml/2006/table">
            <a:tbl>
              <a:tblPr firstRow="1" bandRow="1">
                <a:tableStyleId>{5C22544A-7EE6-4342-B048-85BDC9FD1C3A}</a:tableStyleId>
              </a:tblPr>
              <a:tblGrid>
                <a:gridCol w="1538917">
                  <a:extLst>
                    <a:ext uri="{9D8B030D-6E8A-4147-A177-3AD203B41FA5}">
                      <a16:colId xmlns:a16="http://schemas.microsoft.com/office/drawing/2014/main" val="324167780"/>
                    </a:ext>
                  </a:extLst>
                </a:gridCol>
                <a:gridCol w="1538917">
                  <a:extLst>
                    <a:ext uri="{9D8B030D-6E8A-4147-A177-3AD203B41FA5}">
                      <a16:colId xmlns:a16="http://schemas.microsoft.com/office/drawing/2014/main" val="2392999659"/>
                    </a:ext>
                  </a:extLst>
                </a:gridCol>
                <a:gridCol w="1538917">
                  <a:extLst>
                    <a:ext uri="{9D8B030D-6E8A-4147-A177-3AD203B41FA5}">
                      <a16:colId xmlns:a16="http://schemas.microsoft.com/office/drawing/2014/main" val="1700671793"/>
                    </a:ext>
                  </a:extLst>
                </a:gridCol>
                <a:gridCol w="1538917">
                  <a:extLst>
                    <a:ext uri="{9D8B030D-6E8A-4147-A177-3AD203B41FA5}">
                      <a16:colId xmlns:a16="http://schemas.microsoft.com/office/drawing/2014/main" val="3429024023"/>
                    </a:ext>
                  </a:extLst>
                </a:gridCol>
                <a:gridCol w="1538917">
                  <a:extLst>
                    <a:ext uri="{9D8B030D-6E8A-4147-A177-3AD203B41FA5}">
                      <a16:colId xmlns:a16="http://schemas.microsoft.com/office/drawing/2014/main" val="152006738"/>
                    </a:ext>
                  </a:extLst>
                </a:gridCol>
                <a:gridCol w="1538917">
                  <a:extLst>
                    <a:ext uri="{9D8B030D-6E8A-4147-A177-3AD203B41FA5}">
                      <a16:colId xmlns:a16="http://schemas.microsoft.com/office/drawing/2014/main" val="763230924"/>
                    </a:ext>
                  </a:extLst>
                </a:gridCol>
              </a:tblGrid>
              <a:tr h="654381">
                <a:tc>
                  <a:txBody>
                    <a:bodyPr/>
                    <a:lstStyle/>
                    <a:p>
                      <a:r>
                        <a:rPr lang="en-US" sz="1200" dirty="0"/>
                        <a:t>YEAR</a:t>
                      </a:r>
                      <a:endParaRPr lang="en-IN" sz="1200" dirty="0"/>
                    </a:p>
                  </a:txBody>
                  <a:tcPr/>
                </a:tc>
                <a:tc>
                  <a:txBody>
                    <a:bodyPr/>
                    <a:lstStyle/>
                    <a:p>
                      <a:r>
                        <a:rPr lang="en-US" sz="1200" dirty="0"/>
                        <a:t>AUTHOR</a:t>
                      </a:r>
                      <a:endParaRPr lang="en-IN" sz="1200" dirty="0"/>
                    </a:p>
                  </a:txBody>
                  <a:tcPr/>
                </a:tc>
                <a:tc>
                  <a:txBody>
                    <a:bodyPr/>
                    <a:lstStyle/>
                    <a:p>
                      <a:r>
                        <a:rPr lang="en-US" sz="1200" dirty="0"/>
                        <a:t>TITLE</a:t>
                      </a:r>
                      <a:endParaRPr lang="en-IN" sz="1200" dirty="0"/>
                    </a:p>
                  </a:txBody>
                  <a:tcPr/>
                </a:tc>
                <a:tc>
                  <a:txBody>
                    <a:bodyPr/>
                    <a:lstStyle/>
                    <a:p>
                      <a:r>
                        <a:rPr lang="en-US" sz="1200" dirty="0"/>
                        <a:t>TECHNOLOGY </a:t>
                      </a:r>
                    </a:p>
                    <a:p>
                      <a:r>
                        <a:rPr lang="en-US" sz="1200" dirty="0"/>
                        <a:t>       STACK</a:t>
                      </a:r>
                      <a:endParaRPr lang="en-IN" sz="1200" dirty="0"/>
                    </a:p>
                  </a:txBody>
                  <a:tcPr/>
                </a:tc>
                <a:tc>
                  <a:txBody>
                    <a:bodyPr/>
                    <a:lstStyle/>
                    <a:p>
                      <a:r>
                        <a:rPr lang="en-US" sz="1200" dirty="0"/>
                        <a:t>OUTCOMES</a:t>
                      </a:r>
                      <a:endParaRPr lang="en-IN" sz="1200" dirty="0"/>
                    </a:p>
                  </a:txBody>
                  <a:tcPr/>
                </a:tc>
                <a:tc>
                  <a:txBody>
                    <a:bodyPr/>
                    <a:lstStyle/>
                    <a:p>
                      <a:r>
                        <a:rPr lang="en-US" sz="1200" dirty="0"/>
                        <a:t>DRAWBACKS</a:t>
                      </a:r>
                      <a:endParaRPr lang="en-IN" sz="1200" dirty="0"/>
                    </a:p>
                  </a:txBody>
                  <a:tcPr/>
                </a:tc>
                <a:extLst>
                  <a:ext uri="{0D108BD9-81ED-4DB2-BD59-A6C34878D82A}">
                    <a16:rowId xmlns:a16="http://schemas.microsoft.com/office/drawing/2014/main" val="426428050"/>
                  </a:ext>
                </a:extLst>
              </a:tr>
              <a:tr h="2631639">
                <a:tc>
                  <a:txBody>
                    <a:bodyPr/>
                    <a:lstStyle/>
                    <a:p>
                      <a:r>
                        <a:rPr lang="en-US" sz="1400" dirty="0"/>
                        <a:t>2015</a:t>
                      </a:r>
                      <a:endParaRPr lang="en-IN" sz="1400" dirty="0"/>
                    </a:p>
                  </a:txBody>
                  <a:tcPr/>
                </a:tc>
                <a:tc>
                  <a:txBody>
                    <a:bodyPr/>
                    <a:lstStyle/>
                    <a:p>
                      <a:r>
                        <a:rPr lang="en-US" sz="1400" dirty="0"/>
                        <a:t>Mrs. Kathleen Gray</a:t>
                      </a:r>
                      <a:endParaRPr lang="en-IN" sz="1400" dirty="0"/>
                    </a:p>
                  </a:txBody>
                  <a:tcPr/>
                </a:tc>
                <a:tc>
                  <a:txBody>
                    <a:bodyPr/>
                    <a:lstStyle/>
                    <a:p>
                      <a:r>
                        <a:rPr lang="en-US" sz="1400" dirty="0"/>
                        <a:t>Online Medical Consultation</a:t>
                      </a:r>
                      <a:endParaRPr lang="en-IN" sz="1400" dirty="0"/>
                    </a:p>
                  </a:txBody>
                  <a:tcPr/>
                </a:tc>
                <a:tc>
                  <a:txBody>
                    <a:bodyPr/>
                    <a:lstStyle/>
                    <a:p>
                      <a:r>
                        <a:rPr lang="en-IN" sz="1400" dirty="0" err="1"/>
                        <a:t>Database:inspec</a:t>
                      </a:r>
                      <a:endParaRPr lang="en-IN" sz="1400" dirty="0"/>
                    </a:p>
                  </a:txBody>
                  <a:tcPr/>
                </a:tc>
                <a:tc>
                  <a:txBody>
                    <a:bodyPr/>
                    <a:lstStyle/>
                    <a:p>
                      <a:r>
                        <a:rPr lang="en-IN" sz="1400" dirty="0"/>
                        <a:t>It is highly cost-effective for patients who need regular doctor visits and works well in case of emergencies.</a:t>
                      </a:r>
                    </a:p>
                  </a:txBody>
                  <a:tcPr/>
                </a:tc>
                <a:tc>
                  <a:txBody>
                    <a:bodyPr/>
                    <a:lstStyle/>
                    <a:p>
                      <a:r>
                        <a:rPr lang="en-US" sz="1400" dirty="0"/>
                        <a:t>The majority of papers provided an evaluation of remote consultation use for a particular medical practice but not for a large group. </a:t>
                      </a:r>
                      <a:endParaRPr lang="en-IN" sz="1400" dirty="0"/>
                    </a:p>
                  </a:txBody>
                  <a:tcPr/>
                </a:tc>
                <a:extLst>
                  <a:ext uri="{0D108BD9-81ED-4DB2-BD59-A6C34878D82A}">
                    <a16:rowId xmlns:a16="http://schemas.microsoft.com/office/drawing/2014/main" val="2876649030"/>
                  </a:ext>
                </a:extLst>
              </a:tr>
              <a:tr h="2715386">
                <a:tc>
                  <a:txBody>
                    <a:bodyPr/>
                    <a:lstStyle/>
                    <a:p>
                      <a:r>
                        <a:rPr lang="en-US" sz="1400" dirty="0"/>
                        <a:t>2018</a:t>
                      </a:r>
                      <a:endParaRPr lang="en-IN" sz="1400" dirty="0"/>
                    </a:p>
                  </a:txBody>
                  <a:tcPr/>
                </a:tc>
                <a:tc>
                  <a:txBody>
                    <a:bodyPr/>
                    <a:lstStyle/>
                    <a:p>
                      <a:r>
                        <a:rPr lang="en-US" sz="1400" dirty="0"/>
                        <a:t>Mr. Arun Singh</a:t>
                      </a:r>
                      <a:endParaRPr lang="en-IN" sz="1400" dirty="0"/>
                    </a:p>
                  </a:txBody>
                  <a:tcPr/>
                </a:tc>
                <a:tc>
                  <a:txBody>
                    <a:bodyPr/>
                    <a:lstStyle/>
                    <a:p>
                      <a:r>
                        <a:rPr lang="en-US" sz="1400" dirty="0"/>
                        <a:t>Online Medical Assistant</a:t>
                      </a:r>
                      <a:endParaRPr lang="en-IN" sz="1400" dirty="0"/>
                    </a:p>
                  </a:txBody>
                  <a:tcPr/>
                </a:tc>
                <a:tc>
                  <a:txBody>
                    <a:bodyPr/>
                    <a:lstStyle/>
                    <a:p>
                      <a:r>
                        <a:rPr lang="en-IN" sz="1400" dirty="0"/>
                        <a:t>Database: pub- Med</a:t>
                      </a:r>
                    </a:p>
                  </a:txBody>
                  <a:tcPr/>
                </a:tc>
                <a:tc>
                  <a:txBody>
                    <a:bodyPr/>
                    <a:lstStyle/>
                    <a:p>
                      <a:r>
                        <a:rPr lang="en-IN" sz="1400" dirty="0"/>
                        <a:t>One of the advantages is that you do not have to wait in a clinic for the </a:t>
                      </a:r>
                      <a:r>
                        <a:rPr lang="en-IN" sz="1400" dirty="0" err="1"/>
                        <a:t>doctors.Instead</a:t>
                      </a:r>
                      <a:r>
                        <a:rPr lang="en-IN" sz="1400" dirty="0"/>
                        <a:t> you can submit the information and symptoms at any time. </a:t>
                      </a:r>
                    </a:p>
                  </a:txBody>
                  <a:tcPr/>
                </a:tc>
                <a:tc>
                  <a:txBody>
                    <a:bodyPr/>
                    <a:lstStyle/>
                    <a:p>
                      <a:r>
                        <a:rPr lang="en-IN" sz="1400" dirty="0"/>
                        <a:t>If there is a failure to get communicate with the regular </a:t>
                      </a:r>
                      <a:r>
                        <a:rPr lang="en-IN" sz="1400" dirty="0" err="1"/>
                        <a:t>doctor,it</a:t>
                      </a:r>
                      <a:r>
                        <a:rPr lang="en-IN" sz="1400" dirty="0"/>
                        <a:t> is quite hard to get another doctor </a:t>
                      </a:r>
                      <a:r>
                        <a:rPr lang="en-IN" sz="1400" dirty="0" err="1"/>
                        <a:t>evalution</a:t>
                      </a:r>
                      <a:r>
                        <a:rPr lang="en-IN" sz="1400" dirty="0"/>
                        <a:t> of one’s medical issue.</a:t>
                      </a:r>
                    </a:p>
                  </a:txBody>
                  <a:tcPr/>
                </a:tc>
                <a:extLst>
                  <a:ext uri="{0D108BD9-81ED-4DB2-BD59-A6C34878D82A}">
                    <a16:rowId xmlns:a16="http://schemas.microsoft.com/office/drawing/2014/main" val="507838087"/>
                  </a:ext>
                </a:extLst>
              </a:tr>
            </a:tbl>
          </a:graphicData>
        </a:graphic>
      </p:graphicFrame>
    </p:spTree>
    <p:extLst>
      <p:ext uri="{BB962C8B-B14F-4D97-AF65-F5344CB8AC3E}">
        <p14:creationId xmlns:p14="http://schemas.microsoft.com/office/powerpoint/2010/main" val="42793269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5"/>
        <p:cNvGrpSpPr/>
        <p:nvPr/>
      </p:nvGrpSpPr>
      <p:grpSpPr>
        <a:xfrm>
          <a:off x="0" y="0"/>
          <a:ext cx="0" cy="0"/>
          <a:chOff x="0" y="0"/>
          <a:chExt cx="0" cy="0"/>
        </a:xfrm>
      </p:grpSpPr>
      <p:sp>
        <p:nvSpPr>
          <p:cNvPr id="96" name="Google Shape;96;p11"/>
          <p:cNvSpPr txBox="1"/>
          <p:nvPr/>
        </p:nvSpPr>
        <p:spPr>
          <a:xfrm>
            <a:off x="503237" y="301625"/>
            <a:ext cx="9071100" cy="1262100"/>
          </a:xfrm>
          <a:prstGeom prst="rect">
            <a:avLst/>
          </a:prstGeom>
          <a:noFill/>
          <a:ln>
            <a:noFill/>
          </a:ln>
        </p:spPr>
        <p:txBody>
          <a:bodyPr spcFirstLastPara="1" wrap="square" lIns="0" tIns="31675" rIns="0" bIns="0" anchor="ctr" anchorCtr="0">
            <a:noAutofit/>
          </a:bodyPr>
          <a:lstStyle/>
          <a:p>
            <a:pPr marL="0" marR="0" lvl="0" indent="0" algn="l" rtl="0">
              <a:lnSpc>
                <a:spcPct val="93000"/>
              </a:lnSpc>
              <a:spcBef>
                <a:spcPts val="0"/>
              </a:spcBef>
              <a:spcAft>
                <a:spcPts val="0"/>
              </a:spcAft>
              <a:buClr>
                <a:srgbClr val="000000"/>
              </a:buClr>
              <a:buSzPts val="3600"/>
              <a:buFont typeface="Times New Roman"/>
              <a:buNone/>
            </a:pPr>
            <a:r>
              <a:rPr lang="en-US" sz="3600" b="1" dirty="0">
                <a:latin typeface="Times New Roman"/>
                <a:ea typeface="Times New Roman"/>
                <a:cs typeface="Times New Roman"/>
                <a:sym typeface="Times New Roman"/>
              </a:rPr>
              <a:t>5</a:t>
            </a:r>
            <a:r>
              <a:rPr lang="en-US" sz="3600" b="1" i="0" u="none" strike="noStrike" cap="none" dirty="0">
                <a:solidFill>
                  <a:srgbClr val="000000"/>
                </a:solidFill>
                <a:latin typeface="Times New Roman"/>
                <a:ea typeface="Times New Roman"/>
                <a:cs typeface="Times New Roman"/>
                <a:sym typeface="Times New Roman"/>
              </a:rPr>
              <a:t>. Proposed System</a:t>
            </a:r>
            <a:endParaRPr sz="1400" b="0" i="0" u="none" strike="noStrike" cap="none" dirty="0">
              <a:solidFill>
                <a:srgbClr val="000000"/>
              </a:solidFill>
              <a:latin typeface="Arial"/>
              <a:ea typeface="Arial"/>
              <a:cs typeface="Arial"/>
              <a:sym typeface="Arial"/>
            </a:endParaRPr>
          </a:p>
        </p:txBody>
      </p:sp>
      <p:sp>
        <p:nvSpPr>
          <p:cNvPr id="97" name="Google Shape;97;p11"/>
          <p:cNvSpPr txBox="1"/>
          <p:nvPr/>
        </p:nvSpPr>
        <p:spPr>
          <a:xfrm>
            <a:off x="503237" y="1284287"/>
            <a:ext cx="9071100" cy="4989600"/>
          </a:xfrm>
          <a:prstGeom prst="rect">
            <a:avLst/>
          </a:prstGeom>
          <a:noFill/>
          <a:ln>
            <a:noFill/>
          </a:ln>
        </p:spPr>
        <p:txBody>
          <a:bodyPr spcFirstLastPara="1" wrap="square" lIns="0" tIns="21225" rIns="0" bIns="0" anchor="t" anchorCtr="0">
            <a:noAutofit/>
          </a:bodyPr>
          <a:lstStyle/>
          <a:p>
            <a:pPr marL="107950" marR="0" lvl="0" indent="0" algn="l" rtl="0">
              <a:lnSpc>
                <a:spcPct val="93000"/>
              </a:lnSpc>
              <a:spcBef>
                <a:spcPts val="0"/>
              </a:spcBef>
              <a:spcAft>
                <a:spcPts val="0"/>
              </a:spcAft>
              <a:buClr>
                <a:srgbClr val="000000"/>
              </a:buClr>
              <a:buSzPts val="2400"/>
              <a:buFont typeface="Times New Roman"/>
              <a:buNone/>
            </a:pPr>
            <a:r>
              <a:rPr lang="en-US" sz="2400" b="0" i="0" u="none" strike="noStrike" cap="none" dirty="0">
                <a:solidFill>
                  <a:srgbClr val="000000"/>
                </a:solidFill>
                <a:latin typeface="Times New Roman"/>
                <a:ea typeface="Times New Roman"/>
                <a:cs typeface="Times New Roman"/>
                <a:sym typeface="Times New Roman"/>
              </a:rPr>
              <a:t> </a:t>
            </a:r>
            <a:endParaRPr sz="1400" b="0" i="0" u="none" strike="noStrike" cap="none" dirty="0">
              <a:solidFill>
                <a:srgbClr val="000000"/>
              </a:solidFill>
              <a:latin typeface="Arial"/>
              <a:ea typeface="Arial"/>
              <a:cs typeface="Arial"/>
              <a:sym typeface="Arial"/>
            </a:endParaRPr>
          </a:p>
          <a:p>
            <a:pPr marR="0" lvl="0" algn="l" rtl="0">
              <a:lnSpc>
                <a:spcPct val="93000"/>
              </a:lnSpc>
              <a:spcBef>
                <a:spcPts val="1400"/>
              </a:spcBef>
              <a:spcAft>
                <a:spcPts val="0"/>
              </a:spcAft>
              <a:buClr>
                <a:srgbClr val="000000"/>
              </a:buClr>
              <a:buSzPts val="2400"/>
            </a:pPr>
            <a:r>
              <a:rPr lang="en-US" sz="2400" b="1" i="0" u="none" strike="noStrike" cap="none" dirty="0">
                <a:solidFill>
                  <a:srgbClr val="000000"/>
                </a:solidFill>
                <a:latin typeface="Times New Roman"/>
                <a:ea typeface="Times New Roman"/>
                <a:cs typeface="Times New Roman"/>
                <a:sym typeface="Times New Roman"/>
              </a:rPr>
              <a:t>Feature 1</a:t>
            </a:r>
            <a:r>
              <a:rPr lang="en-US" sz="2400" b="0" i="0" u="none" strike="noStrike" cap="none" dirty="0">
                <a:solidFill>
                  <a:srgbClr val="000000"/>
                </a:solidFill>
                <a:latin typeface="Times New Roman"/>
                <a:ea typeface="Times New Roman"/>
                <a:cs typeface="Times New Roman"/>
                <a:sym typeface="Times New Roman"/>
              </a:rPr>
              <a:t> :</a:t>
            </a:r>
            <a:endParaRPr sz="1400" b="0" i="0" u="none" strike="noStrike" cap="none" dirty="0">
              <a:solidFill>
                <a:srgbClr val="000000"/>
              </a:solidFill>
              <a:latin typeface="Arial"/>
              <a:ea typeface="Arial"/>
              <a:cs typeface="Arial"/>
              <a:sym typeface="Arial"/>
            </a:endParaRPr>
          </a:p>
          <a:p>
            <a:pPr marL="1047750" marR="0" lvl="2" indent="-457200" algn="l" rtl="0">
              <a:lnSpc>
                <a:spcPct val="93000"/>
              </a:lnSpc>
              <a:spcBef>
                <a:spcPts val="1400"/>
              </a:spcBef>
              <a:spcAft>
                <a:spcPts val="0"/>
              </a:spcAft>
              <a:buClr>
                <a:srgbClr val="000000"/>
              </a:buClr>
              <a:buSzPts val="2400"/>
              <a:buFont typeface="Arial"/>
              <a:buChar char="•"/>
            </a:pPr>
            <a:r>
              <a:rPr lang="en-US" sz="2400" b="0" i="0" u="none" strike="noStrike" cap="none" dirty="0">
                <a:solidFill>
                  <a:srgbClr val="000000"/>
                </a:solidFill>
                <a:latin typeface="Times New Roman"/>
                <a:ea typeface="Times New Roman"/>
                <a:cs typeface="Times New Roman"/>
                <a:sym typeface="Times New Roman"/>
              </a:rPr>
              <a:t>Information about doctors and their specializations which will help patients for selecting doctor easily.</a:t>
            </a:r>
            <a:endParaRPr lang="en-IN" sz="1400" b="0" i="0" u="none" strike="noStrike" cap="none" dirty="0">
              <a:solidFill>
                <a:srgbClr val="000000"/>
              </a:solidFill>
              <a:latin typeface="Arial"/>
              <a:ea typeface="Arial"/>
              <a:cs typeface="Arial"/>
              <a:sym typeface="Arial"/>
            </a:endParaRPr>
          </a:p>
          <a:p>
            <a:pPr marR="0" lvl="0" algn="l" rtl="0">
              <a:lnSpc>
                <a:spcPct val="93000"/>
              </a:lnSpc>
              <a:spcBef>
                <a:spcPts val="1400"/>
              </a:spcBef>
              <a:spcAft>
                <a:spcPts val="0"/>
              </a:spcAft>
              <a:buClr>
                <a:srgbClr val="000000"/>
              </a:buClr>
              <a:buSzPts val="2400"/>
            </a:pPr>
            <a:endParaRPr lang="en-IN" sz="1400" b="0" i="0" u="none" strike="noStrike" cap="none" dirty="0">
              <a:solidFill>
                <a:srgbClr val="000000"/>
              </a:solidFill>
              <a:latin typeface="Arial"/>
              <a:ea typeface="Arial"/>
              <a:cs typeface="Arial"/>
              <a:sym typeface="Arial"/>
            </a:endParaRPr>
          </a:p>
          <a:p>
            <a:pPr marR="0" lvl="0" algn="l" rtl="0">
              <a:lnSpc>
                <a:spcPct val="93000"/>
              </a:lnSpc>
              <a:spcBef>
                <a:spcPts val="1400"/>
              </a:spcBef>
              <a:spcAft>
                <a:spcPts val="0"/>
              </a:spcAft>
              <a:buClr>
                <a:srgbClr val="000000"/>
              </a:buClr>
              <a:buSzPts val="2400"/>
            </a:pPr>
            <a:r>
              <a:rPr lang="en-IN" sz="2400" b="1" i="0" u="none" strike="noStrike" cap="none" dirty="0">
                <a:solidFill>
                  <a:srgbClr val="000000"/>
                </a:solidFill>
                <a:latin typeface="Times New Roman"/>
                <a:ea typeface="Times New Roman"/>
                <a:cs typeface="Times New Roman"/>
                <a:sym typeface="Times New Roman"/>
              </a:rPr>
              <a:t> Feature 2</a:t>
            </a:r>
            <a:r>
              <a:rPr lang="en-IN" sz="2400" b="0" i="0" u="none" strike="noStrike" cap="none" dirty="0">
                <a:solidFill>
                  <a:srgbClr val="000000"/>
                </a:solidFill>
                <a:latin typeface="Times New Roman"/>
                <a:ea typeface="Times New Roman"/>
                <a:cs typeface="Times New Roman"/>
                <a:sym typeface="Times New Roman"/>
              </a:rPr>
              <a:t> :</a:t>
            </a:r>
            <a:endParaRPr lang="en-IN" sz="1400" b="0" i="0" u="none" strike="noStrike" cap="none" dirty="0">
              <a:solidFill>
                <a:srgbClr val="000000"/>
              </a:solidFill>
              <a:latin typeface="Arial"/>
              <a:ea typeface="Arial"/>
              <a:cs typeface="Arial"/>
              <a:sym typeface="Arial"/>
            </a:endParaRPr>
          </a:p>
          <a:p>
            <a:pPr marL="1047750" marR="0" lvl="2" indent="-457200" algn="l" rtl="0">
              <a:lnSpc>
                <a:spcPct val="93000"/>
              </a:lnSpc>
              <a:spcBef>
                <a:spcPts val="1400"/>
              </a:spcBef>
              <a:spcAft>
                <a:spcPts val="0"/>
              </a:spcAft>
              <a:buClr>
                <a:srgbClr val="2B2B2B"/>
              </a:buClr>
              <a:buSzPts val="2400"/>
              <a:buFont typeface="Arial"/>
              <a:buChar char="•"/>
            </a:pPr>
            <a:r>
              <a:rPr lang="en-US" sz="2400" b="0" i="0" u="none" strike="noStrike" cap="none" dirty="0">
                <a:solidFill>
                  <a:srgbClr val="2B2B2B"/>
                </a:solidFill>
                <a:latin typeface="Times New Roman" panose="02020603050405020304" pitchFamily="18" charset="0"/>
                <a:cs typeface="Times New Roman" panose="02020603050405020304" pitchFamily="18" charset="0"/>
                <a:sym typeface="Arial"/>
              </a:rPr>
              <a:t>We have made </a:t>
            </a:r>
            <a:r>
              <a:rPr lang="en-US" sz="2400" dirty="0">
                <a:solidFill>
                  <a:srgbClr val="2B2B2B"/>
                </a:solidFill>
                <a:latin typeface="Times New Roman" panose="02020603050405020304" pitchFamily="18" charset="0"/>
                <a:cs typeface="Times New Roman" panose="02020603050405020304" pitchFamily="18" charset="0"/>
              </a:rPr>
              <a:t>website</a:t>
            </a:r>
            <a:r>
              <a:rPr lang="en-US" sz="2400" b="0" i="0" u="none" strike="noStrike" cap="none" dirty="0">
                <a:solidFill>
                  <a:srgbClr val="2B2B2B"/>
                </a:solidFill>
                <a:latin typeface="Times New Roman" panose="02020603050405020304" pitchFamily="18" charset="0"/>
                <a:cs typeface="Times New Roman" panose="02020603050405020304" pitchFamily="18" charset="0"/>
                <a:sym typeface="Arial"/>
              </a:rPr>
              <a:t> better and user friendly so patients and doctors will not face any issue.</a:t>
            </a:r>
            <a:endParaRPr sz="2400" b="0" i="0" u="none" strike="noStrike" cap="none" dirty="0">
              <a:solidFill>
                <a:srgbClr val="000000"/>
              </a:solidFill>
              <a:latin typeface="Times New Roman" panose="02020603050405020304" pitchFamily="18" charset="0"/>
              <a:cs typeface="Times New Roman" panose="02020603050405020304" pitchFamily="18" charset="0"/>
              <a:sym typeface="Arial"/>
            </a:endParaRPr>
          </a:p>
          <a:p>
            <a:pPr marL="0" marR="0" lvl="0" indent="0" algn="l" rtl="0">
              <a:lnSpc>
                <a:spcPct val="100000"/>
              </a:lnSpc>
              <a:spcBef>
                <a:spcPts val="1400"/>
              </a:spcBef>
              <a:spcAft>
                <a:spcPts val="0"/>
              </a:spcAft>
              <a:buClr>
                <a:srgbClr val="000000"/>
              </a:buClr>
              <a:buSzPts val="2400"/>
              <a:buFont typeface="Arial"/>
              <a:buNone/>
            </a:pPr>
            <a:endParaRPr sz="2400" b="0" i="0" u="none" strike="noStrike" cap="none" dirty="0">
              <a:solidFill>
                <a:srgbClr val="2B2B2B"/>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02"/>
        <p:cNvGrpSpPr/>
        <p:nvPr/>
      </p:nvGrpSpPr>
      <p:grpSpPr>
        <a:xfrm>
          <a:off x="0" y="0"/>
          <a:ext cx="0" cy="0"/>
          <a:chOff x="0" y="0"/>
          <a:chExt cx="0" cy="0"/>
        </a:xfrm>
      </p:grpSpPr>
      <p:sp>
        <p:nvSpPr>
          <p:cNvPr id="103" name="Google Shape;103;p12"/>
          <p:cNvSpPr txBox="1"/>
          <p:nvPr/>
        </p:nvSpPr>
        <p:spPr>
          <a:xfrm>
            <a:off x="503237" y="301625"/>
            <a:ext cx="9071100" cy="1262100"/>
          </a:xfrm>
          <a:prstGeom prst="rect">
            <a:avLst/>
          </a:prstGeom>
          <a:noFill/>
          <a:ln>
            <a:noFill/>
          </a:ln>
        </p:spPr>
        <p:txBody>
          <a:bodyPr spcFirstLastPara="1" wrap="square" lIns="0" tIns="31675" rIns="0" bIns="0" anchor="ctr" anchorCtr="0">
            <a:noAutofit/>
          </a:bodyPr>
          <a:lstStyle/>
          <a:p>
            <a:pPr marL="0" marR="0" lvl="0" indent="0" algn="l" rtl="0">
              <a:lnSpc>
                <a:spcPct val="93000"/>
              </a:lnSpc>
              <a:spcBef>
                <a:spcPts val="0"/>
              </a:spcBef>
              <a:spcAft>
                <a:spcPts val="0"/>
              </a:spcAft>
              <a:buClr>
                <a:srgbClr val="000000"/>
              </a:buClr>
              <a:buSzPts val="3600"/>
              <a:buFont typeface="Times New Roman"/>
              <a:buNone/>
            </a:pPr>
            <a:r>
              <a:rPr lang="en-US" sz="3600" b="1" dirty="0">
                <a:latin typeface="Times New Roman"/>
                <a:ea typeface="Times New Roman"/>
                <a:cs typeface="Times New Roman"/>
                <a:sym typeface="Times New Roman"/>
              </a:rPr>
              <a:t>6</a:t>
            </a:r>
            <a:r>
              <a:rPr lang="en-US" sz="3600" b="1" i="0" u="none" strike="noStrike" cap="none" dirty="0">
                <a:solidFill>
                  <a:srgbClr val="000000"/>
                </a:solidFill>
                <a:latin typeface="Times New Roman"/>
                <a:ea typeface="Times New Roman"/>
                <a:cs typeface="Times New Roman"/>
                <a:sym typeface="Times New Roman"/>
              </a:rPr>
              <a:t>. Outcome of Project</a:t>
            </a:r>
            <a:endParaRPr sz="1400" b="0" i="0" u="none" strike="noStrike" cap="none" dirty="0">
              <a:solidFill>
                <a:srgbClr val="000000"/>
              </a:solidFill>
              <a:latin typeface="Arial"/>
              <a:ea typeface="Arial"/>
              <a:cs typeface="Arial"/>
              <a:sym typeface="Arial"/>
            </a:endParaRPr>
          </a:p>
        </p:txBody>
      </p:sp>
      <p:sp>
        <p:nvSpPr>
          <p:cNvPr id="104" name="Google Shape;104;p12"/>
          <p:cNvSpPr txBox="1"/>
          <p:nvPr/>
        </p:nvSpPr>
        <p:spPr>
          <a:xfrm>
            <a:off x="527050" y="1284287"/>
            <a:ext cx="9071100" cy="4989600"/>
          </a:xfrm>
          <a:prstGeom prst="rect">
            <a:avLst/>
          </a:prstGeom>
          <a:noFill/>
          <a:ln>
            <a:noFill/>
          </a:ln>
        </p:spPr>
        <p:txBody>
          <a:bodyPr spcFirstLastPara="1" wrap="square" lIns="0" tIns="21225" rIns="0" bIns="0" anchor="t" anchorCtr="0">
            <a:noAutofit/>
          </a:bodyPr>
          <a:lstStyle/>
          <a:p>
            <a:pPr marL="107950" marR="0" lvl="0" indent="0" algn="l" rtl="0">
              <a:lnSpc>
                <a:spcPct val="93000"/>
              </a:lnSpc>
              <a:spcBef>
                <a:spcPts val="0"/>
              </a:spcBef>
              <a:spcAft>
                <a:spcPts val="0"/>
              </a:spcAft>
              <a:buClr>
                <a:srgbClr val="000000"/>
              </a:buClr>
              <a:buSzPts val="2400"/>
              <a:buFont typeface="Times New Roman"/>
              <a:buNone/>
            </a:pPr>
            <a:r>
              <a:rPr lang="en-US" sz="2400" b="0" i="0" u="none" strike="noStrike" cap="none">
                <a:solidFill>
                  <a:srgbClr val="000000"/>
                </a:solidFill>
                <a:latin typeface="Times New Roman"/>
                <a:ea typeface="Times New Roman"/>
                <a:cs typeface="Times New Roman"/>
                <a:sym typeface="Times New Roman"/>
              </a:rPr>
              <a:t> </a:t>
            </a:r>
            <a:endParaRPr sz="1400" b="0" i="0" u="none" strike="noStrike" cap="none">
              <a:solidFill>
                <a:srgbClr val="000000"/>
              </a:solidFill>
              <a:latin typeface="Arial"/>
              <a:ea typeface="Arial"/>
              <a:cs typeface="Arial"/>
              <a:sym typeface="Arial"/>
            </a:endParaRPr>
          </a:p>
          <a:p>
            <a:pPr marL="107950" marR="0" lvl="0" indent="-107950" algn="l" rtl="0">
              <a:lnSpc>
                <a:spcPct val="150000"/>
              </a:lnSpc>
              <a:spcBef>
                <a:spcPts val="1400"/>
              </a:spcBef>
              <a:spcAft>
                <a:spcPts val="0"/>
              </a:spcAft>
              <a:buClr>
                <a:srgbClr val="000000"/>
              </a:buClr>
              <a:buSzPts val="2400"/>
              <a:buFont typeface="Times New Roman"/>
              <a:buAutoNum type="arabicPeriod"/>
            </a:pPr>
            <a:r>
              <a:rPr lang="en-US" sz="2400" b="0" i="0" u="none" strike="noStrike" cap="none">
                <a:solidFill>
                  <a:srgbClr val="000000"/>
                </a:solidFill>
                <a:latin typeface="Times New Roman"/>
                <a:ea typeface="Times New Roman"/>
                <a:cs typeface="Times New Roman"/>
                <a:sym typeface="Times New Roman"/>
              </a:rPr>
              <a:t>Provides quick registration facilities for both patients and doctors.</a:t>
            </a:r>
            <a:endParaRPr sz="1400" b="0" i="0" u="none" strike="noStrike" cap="none">
              <a:solidFill>
                <a:srgbClr val="000000"/>
              </a:solidFill>
              <a:latin typeface="Arial"/>
              <a:ea typeface="Arial"/>
              <a:cs typeface="Arial"/>
              <a:sym typeface="Arial"/>
            </a:endParaRPr>
          </a:p>
          <a:p>
            <a:pPr marL="107950" marR="0" lvl="0" indent="-107950" algn="l" rtl="0">
              <a:lnSpc>
                <a:spcPct val="150000"/>
              </a:lnSpc>
              <a:spcBef>
                <a:spcPts val="1400"/>
              </a:spcBef>
              <a:spcAft>
                <a:spcPts val="0"/>
              </a:spcAft>
              <a:buClr>
                <a:srgbClr val="000000"/>
              </a:buClr>
              <a:buSzPts val="2400"/>
              <a:buFont typeface="Times New Roman"/>
              <a:buAutoNum type="arabicPeriod"/>
            </a:pPr>
            <a:r>
              <a:rPr lang="en-US" sz="2400" b="0" i="0" u="none" strike="noStrike" cap="none">
                <a:solidFill>
                  <a:srgbClr val="000000"/>
                </a:solidFill>
                <a:latin typeface="Times New Roman"/>
                <a:ea typeface="Times New Roman"/>
                <a:cs typeface="Times New Roman"/>
                <a:sym typeface="Times New Roman"/>
              </a:rPr>
              <a:t>Search option for available online doctors in case of emergency.</a:t>
            </a:r>
            <a:endParaRPr sz="1400" b="0" i="0" u="none" strike="noStrike" cap="none">
              <a:solidFill>
                <a:srgbClr val="000000"/>
              </a:solidFill>
              <a:latin typeface="Arial"/>
              <a:ea typeface="Arial"/>
              <a:cs typeface="Arial"/>
              <a:sym typeface="Arial"/>
            </a:endParaRPr>
          </a:p>
          <a:p>
            <a:pPr marL="107950" marR="0" lvl="0" indent="-107950" algn="l" rtl="0">
              <a:lnSpc>
                <a:spcPct val="150000"/>
              </a:lnSpc>
              <a:spcBef>
                <a:spcPts val="1400"/>
              </a:spcBef>
              <a:spcAft>
                <a:spcPts val="0"/>
              </a:spcAft>
              <a:buClr>
                <a:srgbClr val="000000"/>
              </a:buClr>
              <a:buSzPts val="2400"/>
              <a:buFont typeface="Times New Roman"/>
              <a:buAutoNum type="arabicPeriod"/>
            </a:pPr>
            <a:r>
              <a:rPr lang="en-US" sz="2400" b="0" i="0" u="none" strike="noStrike" cap="none">
                <a:solidFill>
                  <a:srgbClr val="000000"/>
                </a:solidFill>
                <a:latin typeface="Times New Roman"/>
                <a:ea typeface="Times New Roman"/>
                <a:cs typeface="Times New Roman"/>
                <a:sym typeface="Times New Roman"/>
              </a:rPr>
              <a:t>Shows previous medical history for patients as well as medical background of doctors.</a:t>
            </a:r>
            <a:endParaRPr sz="1400" b="0" i="0" u="none" strike="noStrike" cap="none">
              <a:solidFill>
                <a:srgbClr val="000000"/>
              </a:solidFill>
              <a:latin typeface="Arial"/>
              <a:ea typeface="Arial"/>
              <a:cs typeface="Arial"/>
              <a:sym typeface="Arial"/>
            </a:endParaRPr>
          </a:p>
          <a:p>
            <a:pPr marL="107950" marR="0" lvl="0" indent="-107950" algn="l" rtl="0">
              <a:lnSpc>
                <a:spcPct val="150000"/>
              </a:lnSpc>
              <a:spcBef>
                <a:spcPts val="1400"/>
              </a:spcBef>
              <a:spcAft>
                <a:spcPts val="0"/>
              </a:spcAft>
              <a:buClr>
                <a:srgbClr val="000000"/>
              </a:buClr>
              <a:buSzPts val="2400"/>
              <a:buFont typeface="Times New Roman"/>
              <a:buAutoNum type="arabicPeriod"/>
            </a:pPr>
            <a:r>
              <a:rPr lang="en-US" sz="2400" b="0" i="0" u="none" strike="noStrike" cap="none">
                <a:solidFill>
                  <a:srgbClr val="000000"/>
                </a:solidFill>
                <a:latin typeface="Times New Roman"/>
                <a:ea typeface="Times New Roman"/>
                <a:cs typeface="Times New Roman"/>
                <a:sym typeface="Times New Roman"/>
              </a:rPr>
              <a:t>Free online support.</a:t>
            </a:r>
            <a:endParaRPr sz="1400" b="0" i="0" u="none" strike="noStrike" cap="none">
              <a:solidFill>
                <a:srgbClr val="000000"/>
              </a:solidFill>
              <a:latin typeface="Arial"/>
              <a:ea typeface="Arial"/>
              <a:cs typeface="Arial"/>
              <a:sym typeface="Arial"/>
            </a:endParaRPr>
          </a:p>
          <a:p>
            <a:pPr marL="1049337" marR="0" lvl="3" indent="0" algn="l" rtl="0">
              <a:lnSpc>
                <a:spcPct val="150000"/>
              </a:lnSpc>
              <a:spcBef>
                <a:spcPts val="1400"/>
              </a:spcBef>
              <a:spcAft>
                <a:spcPts val="0"/>
              </a:spcAft>
              <a:buClr>
                <a:srgbClr val="000000"/>
              </a:buClr>
              <a:buSzPts val="2400"/>
              <a:buFont typeface="Times New Roman"/>
              <a:buNone/>
            </a:pPr>
            <a:r>
              <a:rPr lang="en-US" sz="2400" b="0" i="0" u="none" strike="noStrike" cap="none">
                <a:solidFill>
                  <a:srgbClr val="000000"/>
                </a:solidFill>
                <a:latin typeface="Times New Roman"/>
                <a:ea typeface="Times New Roman"/>
                <a:cs typeface="Times New Roman"/>
                <a:sym typeface="Times New Roman"/>
              </a:rPr>
              <a:t> </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16"/>
        <p:cNvGrpSpPr/>
        <p:nvPr/>
      </p:nvGrpSpPr>
      <p:grpSpPr>
        <a:xfrm>
          <a:off x="0" y="0"/>
          <a:ext cx="0" cy="0"/>
          <a:chOff x="0" y="0"/>
          <a:chExt cx="0" cy="0"/>
        </a:xfrm>
      </p:grpSpPr>
      <p:sp>
        <p:nvSpPr>
          <p:cNvPr id="117" name="Google Shape;117;p14"/>
          <p:cNvSpPr txBox="1"/>
          <p:nvPr/>
        </p:nvSpPr>
        <p:spPr>
          <a:xfrm>
            <a:off x="503237" y="301625"/>
            <a:ext cx="9071100" cy="1262100"/>
          </a:xfrm>
          <a:prstGeom prst="rect">
            <a:avLst/>
          </a:prstGeom>
          <a:noFill/>
          <a:ln>
            <a:noFill/>
          </a:ln>
        </p:spPr>
        <p:txBody>
          <a:bodyPr spcFirstLastPara="1" wrap="square" lIns="0" tIns="31675" rIns="0" bIns="0" anchor="ctr" anchorCtr="0">
            <a:noAutofit/>
          </a:bodyPr>
          <a:lstStyle/>
          <a:p>
            <a:pPr marL="0" marR="0" lvl="0" indent="0" algn="l" rtl="0">
              <a:lnSpc>
                <a:spcPct val="93000"/>
              </a:lnSpc>
              <a:spcBef>
                <a:spcPts val="0"/>
              </a:spcBef>
              <a:spcAft>
                <a:spcPts val="0"/>
              </a:spcAft>
              <a:buClr>
                <a:srgbClr val="000000"/>
              </a:buClr>
              <a:buSzPts val="3600"/>
              <a:buFont typeface="Times New Roman"/>
              <a:buNone/>
            </a:pPr>
            <a:r>
              <a:rPr lang="en-US" sz="3600" b="1" i="0" u="none" strike="noStrike" cap="none" dirty="0">
                <a:solidFill>
                  <a:srgbClr val="000000"/>
                </a:solidFill>
                <a:latin typeface="Times New Roman"/>
                <a:ea typeface="Times New Roman"/>
                <a:cs typeface="Times New Roman"/>
                <a:sym typeface="Times New Roman"/>
              </a:rPr>
              <a:t>7. </a:t>
            </a:r>
            <a:r>
              <a:rPr lang="en-US" sz="3600" b="1" dirty="0">
                <a:latin typeface="Times New Roman"/>
                <a:ea typeface="Times New Roman"/>
                <a:cs typeface="Times New Roman"/>
                <a:sym typeface="Times New Roman"/>
              </a:rPr>
              <a:t>Block</a:t>
            </a:r>
            <a:r>
              <a:rPr lang="en-US" sz="3600" b="1" i="0" u="none" strike="noStrike" cap="none" dirty="0">
                <a:solidFill>
                  <a:srgbClr val="000000"/>
                </a:solidFill>
                <a:latin typeface="Times New Roman"/>
                <a:ea typeface="Times New Roman"/>
                <a:cs typeface="Times New Roman"/>
                <a:sym typeface="Times New Roman"/>
              </a:rPr>
              <a:t> </a:t>
            </a:r>
            <a:r>
              <a:rPr lang="en-US" sz="3600" b="1" i="0" u="none" strike="noStrike" cap="none">
                <a:solidFill>
                  <a:srgbClr val="000000"/>
                </a:solidFill>
                <a:latin typeface="Times New Roman"/>
                <a:ea typeface="Times New Roman"/>
                <a:cs typeface="Times New Roman"/>
                <a:sym typeface="Times New Roman"/>
              </a:rPr>
              <a:t>Diagram </a:t>
            </a:r>
            <a:endParaRPr sz="1400" b="0" i="0" u="none" strike="noStrike" cap="none" dirty="0">
              <a:solidFill>
                <a:srgbClr val="000000"/>
              </a:solidFill>
              <a:latin typeface="Arial"/>
              <a:ea typeface="Arial"/>
              <a:cs typeface="Arial"/>
              <a:sym typeface="Arial"/>
            </a:endParaRPr>
          </a:p>
        </p:txBody>
      </p:sp>
      <p:sp>
        <p:nvSpPr>
          <p:cNvPr id="118" name="Google Shape;118;p14"/>
          <p:cNvSpPr/>
          <p:nvPr/>
        </p:nvSpPr>
        <p:spPr>
          <a:xfrm>
            <a:off x="503237" y="1563687"/>
            <a:ext cx="9071100" cy="51942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Trebuchet MS"/>
              <a:ea typeface="Trebuchet MS"/>
              <a:cs typeface="Trebuchet MS"/>
              <a:sym typeface="Trebuchet MS"/>
            </a:endParaRPr>
          </a:p>
        </p:txBody>
      </p:sp>
      <p:sp>
        <p:nvSpPr>
          <p:cNvPr id="38" name="Rectangle: Rounded Corners 37">
            <a:extLst>
              <a:ext uri="{FF2B5EF4-FFF2-40B4-BE49-F238E27FC236}">
                <a16:creationId xmlns:a16="http://schemas.microsoft.com/office/drawing/2014/main" id="{1D3B937C-ED40-6ABD-1A91-F6F281F4C9B4}"/>
              </a:ext>
            </a:extLst>
          </p:cNvPr>
          <p:cNvSpPr/>
          <p:nvPr/>
        </p:nvSpPr>
        <p:spPr>
          <a:xfrm>
            <a:off x="4279900" y="1343025"/>
            <a:ext cx="1511300" cy="558800"/>
          </a:xfrm>
          <a:prstGeom prst="round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IN" dirty="0">
                <a:solidFill>
                  <a:schemeClr val="tx1">
                    <a:lumMod val="95000"/>
                    <a:lumOff val="5000"/>
                  </a:schemeClr>
                </a:solidFill>
              </a:rPr>
              <a:t>Start</a:t>
            </a:r>
          </a:p>
        </p:txBody>
      </p:sp>
      <p:cxnSp>
        <p:nvCxnSpPr>
          <p:cNvPr id="39" name="Straight Arrow Connector 38">
            <a:extLst>
              <a:ext uri="{FF2B5EF4-FFF2-40B4-BE49-F238E27FC236}">
                <a16:creationId xmlns:a16="http://schemas.microsoft.com/office/drawing/2014/main" id="{CAE17001-6D1F-A092-1C4D-CA4ADBAB3F5E}"/>
              </a:ext>
            </a:extLst>
          </p:cNvPr>
          <p:cNvCxnSpPr>
            <a:cxnSpLocks/>
          </p:cNvCxnSpPr>
          <p:nvPr/>
        </p:nvCxnSpPr>
        <p:spPr>
          <a:xfrm>
            <a:off x="5035550" y="1901825"/>
            <a:ext cx="0" cy="39687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40" name="Rectangle: Rounded Corners 39">
            <a:extLst>
              <a:ext uri="{FF2B5EF4-FFF2-40B4-BE49-F238E27FC236}">
                <a16:creationId xmlns:a16="http://schemas.microsoft.com/office/drawing/2014/main" id="{A13CD545-389B-4F1E-B7B7-BD99DBA6F6C8}"/>
              </a:ext>
            </a:extLst>
          </p:cNvPr>
          <p:cNvSpPr/>
          <p:nvPr/>
        </p:nvSpPr>
        <p:spPr>
          <a:xfrm>
            <a:off x="4279900" y="2298700"/>
            <a:ext cx="1511300" cy="558800"/>
          </a:xfrm>
          <a:prstGeom prst="roundRect">
            <a:avLst/>
          </a:prstGeom>
          <a:solidFill>
            <a:srgbClr val="00B0F0"/>
          </a:solidFill>
          <a:ln>
            <a:solidFill>
              <a:schemeClr val="accent1"/>
            </a:solidFill>
          </a:ln>
        </p:spPr>
        <p:style>
          <a:lnRef idx="3">
            <a:schemeClr val="lt1"/>
          </a:lnRef>
          <a:fillRef idx="1">
            <a:schemeClr val="accent6"/>
          </a:fillRef>
          <a:effectRef idx="1">
            <a:schemeClr val="accent6"/>
          </a:effectRef>
          <a:fontRef idx="minor">
            <a:schemeClr val="lt1"/>
          </a:fontRef>
        </p:style>
        <p:txBody>
          <a:bodyPr anchor="ctr"/>
          <a:lstStyle/>
          <a:p>
            <a:pPr algn="ctr">
              <a:defRPr/>
            </a:pPr>
            <a:r>
              <a:rPr lang="en-IN" dirty="0"/>
              <a:t>Login Page</a:t>
            </a:r>
          </a:p>
        </p:txBody>
      </p:sp>
      <p:cxnSp>
        <p:nvCxnSpPr>
          <p:cNvPr id="41" name="Straight Arrow Connector 40">
            <a:extLst>
              <a:ext uri="{FF2B5EF4-FFF2-40B4-BE49-F238E27FC236}">
                <a16:creationId xmlns:a16="http://schemas.microsoft.com/office/drawing/2014/main" id="{A7A5BE8D-B238-2902-A78D-DB6124D89477}"/>
              </a:ext>
            </a:extLst>
          </p:cNvPr>
          <p:cNvCxnSpPr>
            <a:cxnSpLocks/>
          </p:cNvCxnSpPr>
          <p:nvPr/>
        </p:nvCxnSpPr>
        <p:spPr>
          <a:xfrm>
            <a:off x="5035550" y="2857500"/>
            <a:ext cx="0" cy="59372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42" name="Rectangle: Rounded Corners 41">
            <a:extLst>
              <a:ext uri="{FF2B5EF4-FFF2-40B4-BE49-F238E27FC236}">
                <a16:creationId xmlns:a16="http://schemas.microsoft.com/office/drawing/2014/main" id="{2879E756-38CE-C8EB-BE53-6278A93C5E0F}"/>
              </a:ext>
            </a:extLst>
          </p:cNvPr>
          <p:cNvSpPr/>
          <p:nvPr/>
        </p:nvSpPr>
        <p:spPr>
          <a:xfrm>
            <a:off x="4279900" y="3481388"/>
            <a:ext cx="1511300" cy="558800"/>
          </a:xfrm>
          <a:prstGeom prst="round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IN" dirty="0"/>
              <a:t>Home Page</a:t>
            </a:r>
          </a:p>
        </p:txBody>
      </p:sp>
      <p:cxnSp>
        <p:nvCxnSpPr>
          <p:cNvPr id="43" name="Straight Arrow Connector 42">
            <a:extLst>
              <a:ext uri="{FF2B5EF4-FFF2-40B4-BE49-F238E27FC236}">
                <a16:creationId xmlns:a16="http://schemas.microsoft.com/office/drawing/2014/main" id="{D4167D74-6145-7014-F1DF-1AA1D5B737BA}"/>
              </a:ext>
            </a:extLst>
          </p:cNvPr>
          <p:cNvCxnSpPr>
            <a:stCxn id="40" idx="3"/>
          </p:cNvCxnSpPr>
          <p:nvPr/>
        </p:nvCxnSpPr>
        <p:spPr>
          <a:xfrm>
            <a:off x="5791200" y="2578100"/>
            <a:ext cx="83026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44" name="Rectangle 43">
            <a:extLst>
              <a:ext uri="{FF2B5EF4-FFF2-40B4-BE49-F238E27FC236}">
                <a16:creationId xmlns:a16="http://schemas.microsoft.com/office/drawing/2014/main" id="{91712062-01DF-9828-A454-7E7D40A74D9B}"/>
              </a:ext>
            </a:extLst>
          </p:cNvPr>
          <p:cNvSpPr/>
          <p:nvPr/>
        </p:nvSpPr>
        <p:spPr>
          <a:xfrm>
            <a:off x="6692900" y="2371725"/>
            <a:ext cx="1800225" cy="485775"/>
          </a:xfrm>
          <a:prstGeom prst="rect">
            <a:avLst/>
          </a:prstGeom>
          <a:solidFill>
            <a:srgbClr val="00B05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IN" dirty="0">
                <a:solidFill>
                  <a:schemeClr val="bg1"/>
                </a:solidFill>
              </a:rPr>
              <a:t>Registration Page</a:t>
            </a:r>
          </a:p>
        </p:txBody>
      </p:sp>
      <p:sp>
        <p:nvSpPr>
          <p:cNvPr id="45" name="TextBox 14">
            <a:extLst>
              <a:ext uri="{FF2B5EF4-FFF2-40B4-BE49-F238E27FC236}">
                <a16:creationId xmlns:a16="http://schemas.microsoft.com/office/drawing/2014/main" id="{987B5393-CB0D-64C3-5C9C-162DD4EC3760}"/>
              </a:ext>
            </a:extLst>
          </p:cNvPr>
          <p:cNvSpPr txBox="1">
            <a:spLocks noChangeArrowheads="1"/>
          </p:cNvSpPr>
          <p:nvPr/>
        </p:nvSpPr>
        <p:spPr bwMode="auto">
          <a:xfrm>
            <a:off x="4460875" y="2978150"/>
            <a:ext cx="8636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rebuchet MS" panose="020B0603020202020204" pitchFamily="34" charset="0"/>
              </a:defRPr>
            </a:lvl1pPr>
            <a:lvl2pPr marL="742950" indent="-285750">
              <a:defRPr>
                <a:solidFill>
                  <a:schemeClr val="tx1"/>
                </a:solidFill>
                <a:latin typeface="Trebuchet MS" panose="020B0603020202020204" pitchFamily="34" charset="0"/>
              </a:defRPr>
            </a:lvl2pPr>
            <a:lvl3pPr marL="1143000" indent="-228600">
              <a:defRPr>
                <a:solidFill>
                  <a:schemeClr val="tx1"/>
                </a:solidFill>
                <a:latin typeface="Trebuchet MS" panose="020B0603020202020204" pitchFamily="34" charset="0"/>
              </a:defRPr>
            </a:lvl3pPr>
            <a:lvl4pPr marL="1600200" indent="-228600">
              <a:defRPr>
                <a:solidFill>
                  <a:schemeClr val="tx1"/>
                </a:solidFill>
                <a:latin typeface="Trebuchet MS" panose="020B0603020202020204" pitchFamily="34" charset="0"/>
              </a:defRPr>
            </a:lvl4pPr>
            <a:lvl5pPr marL="2057400" indent="-228600">
              <a:defRPr>
                <a:solidFill>
                  <a:schemeClr val="tx1"/>
                </a:solidFill>
                <a:latin typeface="Trebuchet MS" panose="020B0603020202020204" pitchFamily="34" charset="0"/>
              </a:defRPr>
            </a:lvl5pPr>
            <a:lvl6pPr marL="2514600" indent="-228600" defTabSz="457200" eaLnBrk="0" fontAlgn="base" hangingPunct="0">
              <a:spcBef>
                <a:spcPct val="0"/>
              </a:spcBef>
              <a:spcAft>
                <a:spcPct val="0"/>
              </a:spcAft>
              <a:defRPr>
                <a:solidFill>
                  <a:schemeClr val="tx1"/>
                </a:solidFill>
                <a:latin typeface="Trebuchet MS" panose="020B0603020202020204" pitchFamily="34" charset="0"/>
              </a:defRPr>
            </a:lvl6pPr>
            <a:lvl7pPr marL="2971800" indent="-228600" defTabSz="457200" eaLnBrk="0" fontAlgn="base" hangingPunct="0">
              <a:spcBef>
                <a:spcPct val="0"/>
              </a:spcBef>
              <a:spcAft>
                <a:spcPct val="0"/>
              </a:spcAft>
              <a:defRPr>
                <a:solidFill>
                  <a:schemeClr val="tx1"/>
                </a:solidFill>
                <a:latin typeface="Trebuchet MS" panose="020B0603020202020204" pitchFamily="34" charset="0"/>
              </a:defRPr>
            </a:lvl7pPr>
            <a:lvl8pPr marL="3429000" indent="-228600" defTabSz="457200" eaLnBrk="0" fontAlgn="base" hangingPunct="0">
              <a:spcBef>
                <a:spcPct val="0"/>
              </a:spcBef>
              <a:spcAft>
                <a:spcPct val="0"/>
              </a:spcAft>
              <a:defRPr>
                <a:solidFill>
                  <a:schemeClr val="tx1"/>
                </a:solidFill>
                <a:latin typeface="Trebuchet MS" panose="020B0603020202020204" pitchFamily="34" charset="0"/>
              </a:defRPr>
            </a:lvl8pPr>
            <a:lvl9pPr marL="3886200" indent="-228600" defTabSz="457200" eaLnBrk="0" fontAlgn="base" hangingPunct="0">
              <a:spcBef>
                <a:spcPct val="0"/>
              </a:spcBef>
              <a:spcAft>
                <a:spcPct val="0"/>
              </a:spcAft>
              <a:defRPr>
                <a:solidFill>
                  <a:schemeClr val="tx1"/>
                </a:solidFill>
                <a:latin typeface="Trebuchet MS" panose="020B0603020202020204" pitchFamily="34" charset="0"/>
              </a:defRPr>
            </a:lvl9pPr>
          </a:lstStyle>
          <a:p>
            <a:r>
              <a:rPr lang="en-IN" altLang="en-US"/>
              <a:t>Yes</a:t>
            </a:r>
          </a:p>
        </p:txBody>
      </p:sp>
      <p:sp>
        <p:nvSpPr>
          <p:cNvPr id="46" name="TextBox 15">
            <a:extLst>
              <a:ext uri="{FF2B5EF4-FFF2-40B4-BE49-F238E27FC236}">
                <a16:creationId xmlns:a16="http://schemas.microsoft.com/office/drawing/2014/main" id="{A5EB00D1-0F9A-DCE1-9D6B-13E71EC85A9C}"/>
              </a:ext>
            </a:extLst>
          </p:cNvPr>
          <p:cNvSpPr txBox="1">
            <a:spLocks noChangeArrowheads="1"/>
          </p:cNvSpPr>
          <p:nvPr/>
        </p:nvSpPr>
        <p:spPr bwMode="auto">
          <a:xfrm>
            <a:off x="5935663" y="2238375"/>
            <a:ext cx="75723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rebuchet MS" panose="020B0603020202020204" pitchFamily="34" charset="0"/>
              </a:defRPr>
            </a:lvl1pPr>
            <a:lvl2pPr marL="742950" indent="-285750">
              <a:defRPr>
                <a:solidFill>
                  <a:schemeClr val="tx1"/>
                </a:solidFill>
                <a:latin typeface="Trebuchet MS" panose="020B0603020202020204" pitchFamily="34" charset="0"/>
              </a:defRPr>
            </a:lvl2pPr>
            <a:lvl3pPr marL="1143000" indent="-228600">
              <a:defRPr>
                <a:solidFill>
                  <a:schemeClr val="tx1"/>
                </a:solidFill>
                <a:latin typeface="Trebuchet MS" panose="020B0603020202020204" pitchFamily="34" charset="0"/>
              </a:defRPr>
            </a:lvl3pPr>
            <a:lvl4pPr marL="1600200" indent="-228600">
              <a:defRPr>
                <a:solidFill>
                  <a:schemeClr val="tx1"/>
                </a:solidFill>
                <a:latin typeface="Trebuchet MS" panose="020B0603020202020204" pitchFamily="34" charset="0"/>
              </a:defRPr>
            </a:lvl4pPr>
            <a:lvl5pPr marL="2057400" indent="-228600">
              <a:defRPr>
                <a:solidFill>
                  <a:schemeClr val="tx1"/>
                </a:solidFill>
                <a:latin typeface="Trebuchet MS" panose="020B0603020202020204" pitchFamily="34" charset="0"/>
              </a:defRPr>
            </a:lvl5pPr>
            <a:lvl6pPr marL="2514600" indent="-228600" defTabSz="457200" eaLnBrk="0" fontAlgn="base" hangingPunct="0">
              <a:spcBef>
                <a:spcPct val="0"/>
              </a:spcBef>
              <a:spcAft>
                <a:spcPct val="0"/>
              </a:spcAft>
              <a:defRPr>
                <a:solidFill>
                  <a:schemeClr val="tx1"/>
                </a:solidFill>
                <a:latin typeface="Trebuchet MS" panose="020B0603020202020204" pitchFamily="34" charset="0"/>
              </a:defRPr>
            </a:lvl6pPr>
            <a:lvl7pPr marL="2971800" indent="-228600" defTabSz="457200" eaLnBrk="0" fontAlgn="base" hangingPunct="0">
              <a:spcBef>
                <a:spcPct val="0"/>
              </a:spcBef>
              <a:spcAft>
                <a:spcPct val="0"/>
              </a:spcAft>
              <a:defRPr>
                <a:solidFill>
                  <a:schemeClr val="tx1"/>
                </a:solidFill>
                <a:latin typeface="Trebuchet MS" panose="020B0603020202020204" pitchFamily="34" charset="0"/>
              </a:defRPr>
            </a:lvl7pPr>
            <a:lvl8pPr marL="3429000" indent="-228600" defTabSz="457200" eaLnBrk="0" fontAlgn="base" hangingPunct="0">
              <a:spcBef>
                <a:spcPct val="0"/>
              </a:spcBef>
              <a:spcAft>
                <a:spcPct val="0"/>
              </a:spcAft>
              <a:defRPr>
                <a:solidFill>
                  <a:schemeClr val="tx1"/>
                </a:solidFill>
                <a:latin typeface="Trebuchet MS" panose="020B0603020202020204" pitchFamily="34" charset="0"/>
              </a:defRPr>
            </a:lvl8pPr>
            <a:lvl9pPr marL="3886200" indent="-228600" defTabSz="457200" eaLnBrk="0" fontAlgn="base" hangingPunct="0">
              <a:spcBef>
                <a:spcPct val="0"/>
              </a:spcBef>
              <a:spcAft>
                <a:spcPct val="0"/>
              </a:spcAft>
              <a:defRPr>
                <a:solidFill>
                  <a:schemeClr val="tx1"/>
                </a:solidFill>
                <a:latin typeface="Trebuchet MS" panose="020B0603020202020204" pitchFamily="34" charset="0"/>
              </a:defRPr>
            </a:lvl9pPr>
          </a:lstStyle>
          <a:p>
            <a:r>
              <a:rPr lang="en-IN" altLang="en-US"/>
              <a:t>No</a:t>
            </a:r>
          </a:p>
        </p:txBody>
      </p:sp>
      <p:cxnSp>
        <p:nvCxnSpPr>
          <p:cNvPr id="47" name="Straight Arrow Connector 46">
            <a:extLst>
              <a:ext uri="{FF2B5EF4-FFF2-40B4-BE49-F238E27FC236}">
                <a16:creationId xmlns:a16="http://schemas.microsoft.com/office/drawing/2014/main" id="{34D2DFF1-D4E1-4038-02F6-E7AC58748459}"/>
              </a:ext>
            </a:extLst>
          </p:cNvPr>
          <p:cNvCxnSpPr>
            <a:stCxn id="44" idx="3"/>
          </p:cNvCxnSpPr>
          <p:nvPr/>
        </p:nvCxnSpPr>
        <p:spPr>
          <a:xfrm>
            <a:off x="8493125" y="2614613"/>
            <a:ext cx="431800"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8" name="Straight Arrow Connector 47">
            <a:extLst>
              <a:ext uri="{FF2B5EF4-FFF2-40B4-BE49-F238E27FC236}">
                <a16:creationId xmlns:a16="http://schemas.microsoft.com/office/drawing/2014/main" id="{C6C9EF94-D12F-B7DF-1C09-6F440096FDF7}"/>
              </a:ext>
            </a:extLst>
          </p:cNvPr>
          <p:cNvCxnSpPr/>
          <p:nvPr/>
        </p:nvCxnSpPr>
        <p:spPr>
          <a:xfrm flipV="1">
            <a:off x="8928100" y="2011363"/>
            <a:ext cx="0" cy="60325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9" name="Straight Arrow Connector 48">
            <a:extLst>
              <a:ext uri="{FF2B5EF4-FFF2-40B4-BE49-F238E27FC236}">
                <a16:creationId xmlns:a16="http://schemas.microsoft.com/office/drawing/2014/main" id="{C8BE627E-F282-A8D3-5206-06C20983CE7D}"/>
              </a:ext>
            </a:extLst>
          </p:cNvPr>
          <p:cNvCxnSpPr/>
          <p:nvPr/>
        </p:nvCxnSpPr>
        <p:spPr>
          <a:xfrm flipH="1">
            <a:off x="5035550" y="2011363"/>
            <a:ext cx="3889375"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50" name="Rectangle: Rounded Corners 49">
            <a:extLst>
              <a:ext uri="{FF2B5EF4-FFF2-40B4-BE49-F238E27FC236}">
                <a16:creationId xmlns:a16="http://schemas.microsoft.com/office/drawing/2014/main" id="{A9C328FC-64FC-04E7-B3B0-BA22ECAC843C}"/>
              </a:ext>
            </a:extLst>
          </p:cNvPr>
          <p:cNvSpPr/>
          <p:nvPr/>
        </p:nvSpPr>
        <p:spPr>
          <a:xfrm>
            <a:off x="752475" y="4675188"/>
            <a:ext cx="1511300" cy="558800"/>
          </a:xfrm>
          <a:prstGeom prst="round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S</a:t>
            </a:r>
            <a:r>
              <a:rPr lang="en-IN" dirty="0" err="1">
                <a:solidFill>
                  <a:schemeClr val="tx1"/>
                </a:solidFill>
              </a:rPr>
              <a:t>ervices</a:t>
            </a:r>
            <a:endParaRPr lang="en-IN" dirty="0">
              <a:solidFill>
                <a:schemeClr val="tx1"/>
              </a:solidFill>
            </a:endParaRPr>
          </a:p>
        </p:txBody>
      </p:sp>
      <p:sp>
        <p:nvSpPr>
          <p:cNvPr id="51" name="Rectangle: Rounded Corners 50">
            <a:extLst>
              <a:ext uri="{FF2B5EF4-FFF2-40B4-BE49-F238E27FC236}">
                <a16:creationId xmlns:a16="http://schemas.microsoft.com/office/drawing/2014/main" id="{904CDCC4-3704-0C12-5A34-ED9135CEE6B4}"/>
              </a:ext>
            </a:extLst>
          </p:cNvPr>
          <p:cNvSpPr/>
          <p:nvPr/>
        </p:nvSpPr>
        <p:spPr>
          <a:xfrm>
            <a:off x="2516188" y="4675188"/>
            <a:ext cx="1512887" cy="558800"/>
          </a:xfrm>
          <a:prstGeom prst="round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D</a:t>
            </a:r>
            <a:r>
              <a:rPr lang="en-IN" dirty="0" err="1">
                <a:solidFill>
                  <a:schemeClr val="tx1"/>
                </a:solidFill>
              </a:rPr>
              <a:t>epartments</a:t>
            </a:r>
            <a:endParaRPr lang="en-IN" dirty="0">
              <a:solidFill>
                <a:schemeClr val="tx1"/>
              </a:solidFill>
            </a:endParaRPr>
          </a:p>
        </p:txBody>
      </p:sp>
      <p:sp>
        <p:nvSpPr>
          <p:cNvPr id="52" name="Rectangle: Rounded Corners 51">
            <a:extLst>
              <a:ext uri="{FF2B5EF4-FFF2-40B4-BE49-F238E27FC236}">
                <a16:creationId xmlns:a16="http://schemas.microsoft.com/office/drawing/2014/main" id="{BB5A1DA6-C818-890E-51FC-352C4D681842}"/>
              </a:ext>
            </a:extLst>
          </p:cNvPr>
          <p:cNvSpPr/>
          <p:nvPr/>
        </p:nvSpPr>
        <p:spPr>
          <a:xfrm>
            <a:off x="4279900" y="4660900"/>
            <a:ext cx="1511300" cy="558800"/>
          </a:xfrm>
          <a:prstGeom prst="round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latin typeface="Times New Roman" panose="02020603050405020304" pitchFamily="18" charset="0"/>
                <a:cs typeface="Times New Roman" panose="02020603050405020304" pitchFamily="18" charset="0"/>
              </a:rPr>
              <a:t>D</a:t>
            </a:r>
            <a:r>
              <a:rPr lang="en-IN" dirty="0" err="1">
                <a:solidFill>
                  <a:schemeClr val="tx1"/>
                </a:solidFill>
                <a:latin typeface="Times New Roman" panose="02020603050405020304" pitchFamily="18" charset="0"/>
                <a:cs typeface="Times New Roman" panose="02020603050405020304" pitchFamily="18" charset="0"/>
              </a:rPr>
              <a:t>octors</a:t>
            </a:r>
            <a:endParaRPr lang="en-IN" dirty="0">
              <a:solidFill>
                <a:schemeClr val="tx1"/>
              </a:solidFill>
            </a:endParaRPr>
          </a:p>
        </p:txBody>
      </p:sp>
      <p:sp>
        <p:nvSpPr>
          <p:cNvPr id="53" name="Rectangle: Rounded Corners 52">
            <a:extLst>
              <a:ext uri="{FF2B5EF4-FFF2-40B4-BE49-F238E27FC236}">
                <a16:creationId xmlns:a16="http://schemas.microsoft.com/office/drawing/2014/main" id="{22B5F3DC-19E0-7707-959D-9AB9E4EA8335}"/>
              </a:ext>
            </a:extLst>
          </p:cNvPr>
          <p:cNvSpPr/>
          <p:nvPr/>
        </p:nvSpPr>
        <p:spPr>
          <a:xfrm>
            <a:off x="6048375" y="4675188"/>
            <a:ext cx="1512888" cy="558800"/>
          </a:xfrm>
          <a:prstGeom prst="round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Video Chat</a:t>
            </a:r>
            <a:endParaRPr lang="en-IN" dirty="0">
              <a:solidFill>
                <a:schemeClr val="tx1"/>
              </a:solidFill>
            </a:endParaRPr>
          </a:p>
        </p:txBody>
      </p:sp>
      <p:sp>
        <p:nvSpPr>
          <p:cNvPr id="54" name="Rectangle: Rounded Corners 53">
            <a:extLst>
              <a:ext uri="{FF2B5EF4-FFF2-40B4-BE49-F238E27FC236}">
                <a16:creationId xmlns:a16="http://schemas.microsoft.com/office/drawing/2014/main" id="{7E2E4FEB-99CC-A230-F96F-D5AF9D487164}"/>
              </a:ext>
            </a:extLst>
          </p:cNvPr>
          <p:cNvSpPr/>
          <p:nvPr/>
        </p:nvSpPr>
        <p:spPr>
          <a:xfrm>
            <a:off x="7810500" y="4660900"/>
            <a:ext cx="1511300" cy="558800"/>
          </a:xfrm>
          <a:prstGeom prst="round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R</a:t>
            </a:r>
            <a:r>
              <a:rPr lang="en-IN" dirty="0" err="1">
                <a:solidFill>
                  <a:schemeClr val="tx1"/>
                </a:solidFill>
              </a:rPr>
              <a:t>eviews</a:t>
            </a:r>
            <a:endParaRPr lang="en-IN" dirty="0">
              <a:solidFill>
                <a:schemeClr val="tx1"/>
              </a:solidFill>
            </a:endParaRPr>
          </a:p>
        </p:txBody>
      </p:sp>
      <p:cxnSp>
        <p:nvCxnSpPr>
          <p:cNvPr id="55" name="Straight Arrow Connector 54">
            <a:extLst>
              <a:ext uri="{FF2B5EF4-FFF2-40B4-BE49-F238E27FC236}">
                <a16:creationId xmlns:a16="http://schemas.microsoft.com/office/drawing/2014/main" id="{64EE8B92-E9C2-E4E3-9299-3BDE3AE22939}"/>
              </a:ext>
            </a:extLst>
          </p:cNvPr>
          <p:cNvCxnSpPr>
            <a:stCxn id="42" idx="2"/>
          </p:cNvCxnSpPr>
          <p:nvPr/>
        </p:nvCxnSpPr>
        <p:spPr>
          <a:xfrm flipH="1">
            <a:off x="5035550" y="4040188"/>
            <a:ext cx="0" cy="15240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6" name="Straight Connector 55">
            <a:extLst>
              <a:ext uri="{FF2B5EF4-FFF2-40B4-BE49-F238E27FC236}">
                <a16:creationId xmlns:a16="http://schemas.microsoft.com/office/drawing/2014/main" id="{FC9064AB-CD71-B4AE-2BAE-8712B7F87016}"/>
              </a:ext>
            </a:extLst>
          </p:cNvPr>
          <p:cNvCxnSpPr>
            <a:cxnSpLocks/>
          </p:cNvCxnSpPr>
          <p:nvPr/>
        </p:nvCxnSpPr>
        <p:spPr>
          <a:xfrm>
            <a:off x="1506538" y="4208463"/>
            <a:ext cx="7058025" cy="0"/>
          </a:xfrm>
          <a:prstGeom prst="line">
            <a:avLst/>
          </a:prstGeom>
        </p:spPr>
        <p:style>
          <a:lnRef idx="3">
            <a:schemeClr val="dk1"/>
          </a:lnRef>
          <a:fillRef idx="0">
            <a:schemeClr val="dk1"/>
          </a:fillRef>
          <a:effectRef idx="2">
            <a:schemeClr val="dk1"/>
          </a:effectRef>
          <a:fontRef idx="minor">
            <a:schemeClr val="tx1"/>
          </a:fontRef>
        </p:style>
      </p:cxnSp>
      <p:cxnSp>
        <p:nvCxnSpPr>
          <p:cNvPr id="57" name="Straight Arrow Connector 56">
            <a:extLst>
              <a:ext uri="{FF2B5EF4-FFF2-40B4-BE49-F238E27FC236}">
                <a16:creationId xmlns:a16="http://schemas.microsoft.com/office/drawing/2014/main" id="{BD8B422F-CC1E-29C7-E556-9724DE32C581}"/>
              </a:ext>
            </a:extLst>
          </p:cNvPr>
          <p:cNvCxnSpPr>
            <a:endCxn id="50" idx="0"/>
          </p:cNvCxnSpPr>
          <p:nvPr/>
        </p:nvCxnSpPr>
        <p:spPr>
          <a:xfrm>
            <a:off x="1506538" y="4208463"/>
            <a:ext cx="1587" cy="46672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8" name="Straight Arrow Connector 57">
            <a:extLst>
              <a:ext uri="{FF2B5EF4-FFF2-40B4-BE49-F238E27FC236}">
                <a16:creationId xmlns:a16="http://schemas.microsoft.com/office/drawing/2014/main" id="{6F916724-63F4-9657-3A41-4F75CEE8547B}"/>
              </a:ext>
            </a:extLst>
          </p:cNvPr>
          <p:cNvCxnSpPr/>
          <p:nvPr/>
        </p:nvCxnSpPr>
        <p:spPr>
          <a:xfrm>
            <a:off x="3165475" y="4208463"/>
            <a:ext cx="0" cy="45243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9" name="Straight Arrow Connector 58">
            <a:extLst>
              <a:ext uri="{FF2B5EF4-FFF2-40B4-BE49-F238E27FC236}">
                <a16:creationId xmlns:a16="http://schemas.microsoft.com/office/drawing/2014/main" id="{8C241116-9A50-E48F-5FF3-ACF7D7472996}"/>
              </a:ext>
            </a:extLst>
          </p:cNvPr>
          <p:cNvCxnSpPr>
            <a:endCxn id="52" idx="0"/>
          </p:cNvCxnSpPr>
          <p:nvPr/>
        </p:nvCxnSpPr>
        <p:spPr>
          <a:xfrm>
            <a:off x="5035550" y="4208463"/>
            <a:ext cx="0" cy="45243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0" name="Straight Arrow Connector 59">
            <a:extLst>
              <a:ext uri="{FF2B5EF4-FFF2-40B4-BE49-F238E27FC236}">
                <a16:creationId xmlns:a16="http://schemas.microsoft.com/office/drawing/2014/main" id="{E7148442-C8A8-E083-B147-E0A61B4A4B37}"/>
              </a:ext>
            </a:extLst>
          </p:cNvPr>
          <p:cNvCxnSpPr>
            <a:endCxn id="53" idx="0"/>
          </p:cNvCxnSpPr>
          <p:nvPr/>
        </p:nvCxnSpPr>
        <p:spPr>
          <a:xfrm>
            <a:off x="6804025" y="4206875"/>
            <a:ext cx="0" cy="46831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1" name="Straight Arrow Connector 60">
            <a:extLst>
              <a:ext uri="{FF2B5EF4-FFF2-40B4-BE49-F238E27FC236}">
                <a16:creationId xmlns:a16="http://schemas.microsoft.com/office/drawing/2014/main" id="{C4D56B9E-88EC-D17E-2639-3DDA911FD099}"/>
              </a:ext>
            </a:extLst>
          </p:cNvPr>
          <p:cNvCxnSpPr>
            <a:endCxn id="54" idx="0"/>
          </p:cNvCxnSpPr>
          <p:nvPr/>
        </p:nvCxnSpPr>
        <p:spPr>
          <a:xfrm>
            <a:off x="8564563" y="4208463"/>
            <a:ext cx="1587" cy="45243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2" name="Straight Connector 61">
            <a:extLst>
              <a:ext uri="{FF2B5EF4-FFF2-40B4-BE49-F238E27FC236}">
                <a16:creationId xmlns:a16="http://schemas.microsoft.com/office/drawing/2014/main" id="{B7797682-9906-866D-11B7-77088D0A6740}"/>
              </a:ext>
            </a:extLst>
          </p:cNvPr>
          <p:cNvCxnSpPr>
            <a:stCxn id="50" idx="2"/>
          </p:cNvCxnSpPr>
          <p:nvPr/>
        </p:nvCxnSpPr>
        <p:spPr>
          <a:xfrm flipH="1">
            <a:off x="1506538" y="5233988"/>
            <a:ext cx="1587" cy="236537"/>
          </a:xfrm>
          <a:prstGeom prst="line">
            <a:avLst/>
          </a:prstGeom>
        </p:spPr>
        <p:style>
          <a:lnRef idx="3">
            <a:schemeClr val="dk1"/>
          </a:lnRef>
          <a:fillRef idx="0">
            <a:schemeClr val="dk1"/>
          </a:fillRef>
          <a:effectRef idx="2">
            <a:schemeClr val="dk1"/>
          </a:effectRef>
          <a:fontRef idx="minor">
            <a:schemeClr val="tx1"/>
          </a:fontRef>
        </p:style>
      </p:cxnSp>
      <p:cxnSp>
        <p:nvCxnSpPr>
          <p:cNvPr id="63" name="Straight Connector 62">
            <a:extLst>
              <a:ext uri="{FF2B5EF4-FFF2-40B4-BE49-F238E27FC236}">
                <a16:creationId xmlns:a16="http://schemas.microsoft.com/office/drawing/2014/main" id="{D6DB1B0F-C9F5-83D2-1CF3-B0AE98E7BDA7}"/>
              </a:ext>
            </a:extLst>
          </p:cNvPr>
          <p:cNvCxnSpPr/>
          <p:nvPr/>
        </p:nvCxnSpPr>
        <p:spPr>
          <a:xfrm flipH="1">
            <a:off x="3165475" y="5249863"/>
            <a:ext cx="1588" cy="236537"/>
          </a:xfrm>
          <a:prstGeom prst="line">
            <a:avLst/>
          </a:prstGeom>
        </p:spPr>
        <p:style>
          <a:lnRef idx="3">
            <a:schemeClr val="dk1"/>
          </a:lnRef>
          <a:fillRef idx="0">
            <a:schemeClr val="dk1"/>
          </a:fillRef>
          <a:effectRef idx="2">
            <a:schemeClr val="dk1"/>
          </a:effectRef>
          <a:fontRef idx="minor">
            <a:schemeClr val="tx1"/>
          </a:fontRef>
        </p:style>
      </p:cxnSp>
      <p:cxnSp>
        <p:nvCxnSpPr>
          <p:cNvPr id="64" name="Straight Connector 63">
            <a:extLst>
              <a:ext uri="{FF2B5EF4-FFF2-40B4-BE49-F238E27FC236}">
                <a16:creationId xmlns:a16="http://schemas.microsoft.com/office/drawing/2014/main" id="{DE8C704C-B28C-8BEE-024A-70EB7C5B6BBA}"/>
              </a:ext>
            </a:extLst>
          </p:cNvPr>
          <p:cNvCxnSpPr/>
          <p:nvPr/>
        </p:nvCxnSpPr>
        <p:spPr>
          <a:xfrm flipH="1">
            <a:off x="5035550" y="5202238"/>
            <a:ext cx="1588" cy="236537"/>
          </a:xfrm>
          <a:prstGeom prst="line">
            <a:avLst/>
          </a:prstGeom>
        </p:spPr>
        <p:style>
          <a:lnRef idx="3">
            <a:schemeClr val="dk1"/>
          </a:lnRef>
          <a:fillRef idx="0">
            <a:schemeClr val="dk1"/>
          </a:fillRef>
          <a:effectRef idx="2">
            <a:schemeClr val="dk1"/>
          </a:effectRef>
          <a:fontRef idx="minor">
            <a:schemeClr val="tx1"/>
          </a:fontRef>
        </p:style>
      </p:cxnSp>
      <p:cxnSp>
        <p:nvCxnSpPr>
          <p:cNvPr id="65" name="Straight Connector 64">
            <a:extLst>
              <a:ext uri="{FF2B5EF4-FFF2-40B4-BE49-F238E27FC236}">
                <a16:creationId xmlns:a16="http://schemas.microsoft.com/office/drawing/2014/main" id="{FE842801-5C58-4A25-FB9F-AF95FEE236A6}"/>
              </a:ext>
            </a:extLst>
          </p:cNvPr>
          <p:cNvCxnSpPr/>
          <p:nvPr/>
        </p:nvCxnSpPr>
        <p:spPr>
          <a:xfrm flipH="1">
            <a:off x="6796088" y="5210175"/>
            <a:ext cx="1587" cy="236538"/>
          </a:xfrm>
          <a:prstGeom prst="line">
            <a:avLst/>
          </a:prstGeom>
        </p:spPr>
        <p:style>
          <a:lnRef idx="3">
            <a:schemeClr val="dk1"/>
          </a:lnRef>
          <a:fillRef idx="0">
            <a:schemeClr val="dk1"/>
          </a:fillRef>
          <a:effectRef idx="2">
            <a:schemeClr val="dk1"/>
          </a:effectRef>
          <a:fontRef idx="minor">
            <a:schemeClr val="tx1"/>
          </a:fontRef>
        </p:style>
      </p:cxnSp>
      <p:cxnSp>
        <p:nvCxnSpPr>
          <p:cNvPr id="66" name="Straight Connector 65">
            <a:extLst>
              <a:ext uri="{FF2B5EF4-FFF2-40B4-BE49-F238E27FC236}">
                <a16:creationId xmlns:a16="http://schemas.microsoft.com/office/drawing/2014/main" id="{8B7C86D2-61D2-3980-0753-5F4522E91075}"/>
              </a:ext>
            </a:extLst>
          </p:cNvPr>
          <p:cNvCxnSpPr/>
          <p:nvPr/>
        </p:nvCxnSpPr>
        <p:spPr>
          <a:xfrm flipH="1">
            <a:off x="8556625" y="5219700"/>
            <a:ext cx="1588" cy="234950"/>
          </a:xfrm>
          <a:prstGeom prst="line">
            <a:avLst/>
          </a:prstGeom>
        </p:spPr>
        <p:style>
          <a:lnRef idx="3">
            <a:schemeClr val="dk1"/>
          </a:lnRef>
          <a:fillRef idx="0">
            <a:schemeClr val="dk1"/>
          </a:fillRef>
          <a:effectRef idx="2">
            <a:schemeClr val="dk1"/>
          </a:effectRef>
          <a:fontRef idx="minor">
            <a:schemeClr val="tx1"/>
          </a:fontRef>
        </p:style>
      </p:cxnSp>
      <p:cxnSp>
        <p:nvCxnSpPr>
          <p:cNvPr id="67" name="Straight Connector 66">
            <a:extLst>
              <a:ext uri="{FF2B5EF4-FFF2-40B4-BE49-F238E27FC236}">
                <a16:creationId xmlns:a16="http://schemas.microsoft.com/office/drawing/2014/main" id="{A963B3DF-E865-AA5F-D88B-A563CC574C97}"/>
              </a:ext>
            </a:extLst>
          </p:cNvPr>
          <p:cNvCxnSpPr/>
          <p:nvPr/>
        </p:nvCxnSpPr>
        <p:spPr>
          <a:xfrm flipV="1">
            <a:off x="1503363" y="5454650"/>
            <a:ext cx="7061200" cy="15875"/>
          </a:xfrm>
          <a:prstGeom prst="line">
            <a:avLst/>
          </a:prstGeom>
        </p:spPr>
        <p:style>
          <a:lnRef idx="3">
            <a:schemeClr val="dk1"/>
          </a:lnRef>
          <a:fillRef idx="0">
            <a:schemeClr val="dk1"/>
          </a:fillRef>
          <a:effectRef idx="2">
            <a:schemeClr val="dk1"/>
          </a:effectRef>
          <a:fontRef idx="minor">
            <a:schemeClr val="tx1"/>
          </a:fontRef>
        </p:style>
      </p:cxnSp>
      <p:cxnSp>
        <p:nvCxnSpPr>
          <p:cNvPr id="68" name="Straight Arrow Connector 67">
            <a:extLst>
              <a:ext uri="{FF2B5EF4-FFF2-40B4-BE49-F238E27FC236}">
                <a16:creationId xmlns:a16="http://schemas.microsoft.com/office/drawing/2014/main" id="{7FAA626D-C824-C2C7-4089-6D17F8E71579}"/>
              </a:ext>
            </a:extLst>
          </p:cNvPr>
          <p:cNvCxnSpPr/>
          <p:nvPr/>
        </p:nvCxnSpPr>
        <p:spPr>
          <a:xfrm>
            <a:off x="5033963" y="5486400"/>
            <a:ext cx="0" cy="34131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69" name="Rectangle 68">
            <a:extLst>
              <a:ext uri="{FF2B5EF4-FFF2-40B4-BE49-F238E27FC236}">
                <a16:creationId xmlns:a16="http://schemas.microsoft.com/office/drawing/2014/main" id="{A93C2F23-A300-5EA6-C59C-023B9F1A2762}"/>
              </a:ext>
            </a:extLst>
          </p:cNvPr>
          <p:cNvSpPr/>
          <p:nvPr/>
        </p:nvSpPr>
        <p:spPr>
          <a:xfrm>
            <a:off x="4279900" y="5857875"/>
            <a:ext cx="1501775" cy="608013"/>
          </a:xfrm>
          <a:prstGeom prst="rect">
            <a:avLst/>
          </a:prstGeom>
          <a:solidFill>
            <a:srgbClr val="6737BD"/>
          </a:solidFill>
          <a:ln>
            <a:solidFill>
              <a:srgbClr val="6737BD"/>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M</a:t>
            </a:r>
            <a:r>
              <a:rPr lang="en-IN" dirty="0" err="1"/>
              <a:t>ake</a:t>
            </a:r>
            <a:r>
              <a:rPr lang="en-IN" dirty="0"/>
              <a:t> an appointment</a:t>
            </a:r>
          </a:p>
        </p:txBody>
      </p:sp>
      <p:cxnSp>
        <p:nvCxnSpPr>
          <p:cNvPr id="70" name="Straight Arrow Connector 69">
            <a:extLst>
              <a:ext uri="{FF2B5EF4-FFF2-40B4-BE49-F238E27FC236}">
                <a16:creationId xmlns:a16="http://schemas.microsoft.com/office/drawing/2014/main" id="{11CDE6E8-47E9-6E5E-8082-EABFC1F5E668}"/>
              </a:ext>
            </a:extLst>
          </p:cNvPr>
          <p:cNvCxnSpPr>
            <a:stCxn id="69" idx="2"/>
          </p:cNvCxnSpPr>
          <p:nvPr/>
        </p:nvCxnSpPr>
        <p:spPr>
          <a:xfrm>
            <a:off x="5030788" y="6465888"/>
            <a:ext cx="6350" cy="34607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71" name="Rectangle: Rounded Corners 70">
            <a:extLst>
              <a:ext uri="{FF2B5EF4-FFF2-40B4-BE49-F238E27FC236}">
                <a16:creationId xmlns:a16="http://schemas.microsoft.com/office/drawing/2014/main" id="{0143FFCE-4648-B93E-4B75-439F6FD96F9B}"/>
              </a:ext>
            </a:extLst>
          </p:cNvPr>
          <p:cNvSpPr/>
          <p:nvPr/>
        </p:nvSpPr>
        <p:spPr>
          <a:xfrm>
            <a:off x="4281488" y="6805613"/>
            <a:ext cx="1511300" cy="557212"/>
          </a:xfrm>
          <a:prstGeom prst="round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IN" dirty="0">
                <a:solidFill>
                  <a:schemeClr val="tx1">
                    <a:lumMod val="95000"/>
                    <a:lumOff val="5000"/>
                  </a:schemeClr>
                </a:solidFill>
              </a:rPr>
              <a:t>End</a:t>
            </a:r>
          </a:p>
        </p:txBody>
      </p:sp>
      <p:sp>
        <p:nvSpPr>
          <p:cNvPr id="72" name="Rectangle 71">
            <a:extLst>
              <a:ext uri="{FF2B5EF4-FFF2-40B4-BE49-F238E27FC236}">
                <a16:creationId xmlns:a16="http://schemas.microsoft.com/office/drawing/2014/main" id="{A717BD99-6811-078F-49D7-02B10A9A9D1E}"/>
              </a:ext>
            </a:extLst>
          </p:cNvPr>
          <p:cNvSpPr/>
          <p:nvPr/>
        </p:nvSpPr>
        <p:spPr>
          <a:xfrm>
            <a:off x="8181975" y="5657850"/>
            <a:ext cx="1800225" cy="698500"/>
          </a:xfrm>
          <a:prstGeom prst="rect">
            <a:avLst/>
          </a:prstGeom>
          <a:solidFill>
            <a:srgbClr val="909090"/>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IN" dirty="0"/>
              <a:t>Contact Us Page</a:t>
            </a:r>
          </a:p>
        </p:txBody>
      </p:sp>
      <p:sp>
        <p:nvSpPr>
          <p:cNvPr id="73" name="Rectangle 72">
            <a:extLst>
              <a:ext uri="{FF2B5EF4-FFF2-40B4-BE49-F238E27FC236}">
                <a16:creationId xmlns:a16="http://schemas.microsoft.com/office/drawing/2014/main" id="{6336614F-AE79-E55A-EEAA-E9D28B73F0AA}"/>
              </a:ext>
            </a:extLst>
          </p:cNvPr>
          <p:cNvSpPr/>
          <p:nvPr/>
        </p:nvSpPr>
        <p:spPr>
          <a:xfrm>
            <a:off x="88900" y="5691188"/>
            <a:ext cx="1800225" cy="698500"/>
          </a:xfrm>
          <a:prstGeom prst="rect">
            <a:avLst/>
          </a:prstGeom>
          <a:solidFill>
            <a:srgbClr val="999999"/>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IN" dirty="0"/>
              <a:t>About Us</a:t>
            </a:r>
          </a:p>
        </p:txBody>
      </p:sp>
      <p:cxnSp>
        <p:nvCxnSpPr>
          <p:cNvPr id="74" name="Straight Arrow Connector 73">
            <a:extLst>
              <a:ext uri="{FF2B5EF4-FFF2-40B4-BE49-F238E27FC236}">
                <a16:creationId xmlns:a16="http://schemas.microsoft.com/office/drawing/2014/main" id="{582F1DBB-6B7A-5256-B3DB-7C50299B8502}"/>
              </a:ext>
            </a:extLst>
          </p:cNvPr>
          <p:cNvCxnSpPr>
            <a:cxnSpLocks/>
          </p:cNvCxnSpPr>
          <p:nvPr/>
        </p:nvCxnSpPr>
        <p:spPr>
          <a:xfrm flipH="1">
            <a:off x="501650" y="4192588"/>
            <a:ext cx="1001713" cy="1587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75" name="Straight Arrow Connector 74">
            <a:extLst>
              <a:ext uri="{FF2B5EF4-FFF2-40B4-BE49-F238E27FC236}">
                <a16:creationId xmlns:a16="http://schemas.microsoft.com/office/drawing/2014/main" id="{6ECF549D-60F9-A3A1-B73B-591F761CD4A8}"/>
              </a:ext>
            </a:extLst>
          </p:cNvPr>
          <p:cNvCxnSpPr>
            <a:cxnSpLocks/>
          </p:cNvCxnSpPr>
          <p:nvPr/>
        </p:nvCxnSpPr>
        <p:spPr>
          <a:xfrm>
            <a:off x="8567738" y="4202113"/>
            <a:ext cx="1008062" cy="635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76" name="Straight Arrow Connector 75">
            <a:extLst>
              <a:ext uri="{FF2B5EF4-FFF2-40B4-BE49-F238E27FC236}">
                <a16:creationId xmlns:a16="http://schemas.microsoft.com/office/drawing/2014/main" id="{984F73D8-836F-D6FD-0668-8EAE3B032AF7}"/>
              </a:ext>
            </a:extLst>
          </p:cNvPr>
          <p:cNvCxnSpPr/>
          <p:nvPr/>
        </p:nvCxnSpPr>
        <p:spPr>
          <a:xfrm flipH="1">
            <a:off x="500063" y="4208463"/>
            <a:ext cx="1587" cy="144780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77" name="Straight Arrow Connector 76">
            <a:extLst>
              <a:ext uri="{FF2B5EF4-FFF2-40B4-BE49-F238E27FC236}">
                <a16:creationId xmlns:a16="http://schemas.microsoft.com/office/drawing/2014/main" id="{7666708F-4C10-80F8-C599-F7A53D74DD89}"/>
              </a:ext>
            </a:extLst>
          </p:cNvPr>
          <p:cNvCxnSpPr/>
          <p:nvPr/>
        </p:nvCxnSpPr>
        <p:spPr>
          <a:xfrm flipH="1">
            <a:off x="9575800" y="4208463"/>
            <a:ext cx="1588" cy="144938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cSld>
  <p:clrMapOvr>
    <a:masterClrMapping/>
  </p:clrMapOvr>
</p:sld>
</file>

<file path=ppt/theme/theme1.xml><?xml version="1.0" encoding="utf-8"?>
<a:theme xmlns:a="http://schemas.openxmlformats.org/drawingml/2006/main" name="POI_THEME_TEMPLATE_DESIGN">
  <a:themeElements>
    <a:clrScheme name="POI_THEME_TEMPLATE_DESIGN">
      <a:dk1>
        <a:srgbClr val="000000"/>
      </a:dk1>
      <a:lt1>
        <a:srgbClr val="FFFFFF"/>
      </a:lt1>
      <a:dk2>
        <a:srgbClr val="000000"/>
      </a:dk2>
      <a:lt2>
        <a:srgbClr val="808080"/>
      </a:lt2>
      <a:accent1>
        <a:srgbClr val="00CC99"/>
      </a:accent1>
      <a:accent2>
        <a:srgbClr val="3333CC"/>
      </a:accent2>
      <a:accent3>
        <a:srgbClr val="FFFFFF"/>
      </a:accent3>
      <a:accent4>
        <a:srgbClr val="00CC99"/>
      </a:accent4>
      <a:accent5>
        <a:srgbClr val="3333CC"/>
      </a:accent5>
      <a:accent6>
        <a:srgbClr val="FFFFFF"/>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POI_THEME_TEMPLATE_DESIGN">
  <a:themeElements>
    <a:clrScheme name="POI_THEME_TEMPLATE_DESIGN">
      <a:dk1>
        <a:srgbClr val="000000"/>
      </a:dk1>
      <a:lt1>
        <a:srgbClr val="FFFFFF"/>
      </a:lt1>
      <a:dk2>
        <a:srgbClr val="000000"/>
      </a:dk2>
      <a:lt2>
        <a:srgbClr val="808080"/>
      </a:lt2>
      <a:accent1>
        <a:srgbClr val="00CC99"/>
      </a:accent1>
      <a:accent2>
        <a:srgbClr val="3333CC"/>
      </a:accent2>
      <a:accent3>
        <a:srgbClr val="FFFFFF"/>
      </a:accent3>
      <a:accent4>
        <a:srgbClr val="00CC99"/>
      </a:accent4>
      <a:accent5>
        <a:srgbClr val="3333CC"/>
      </a:accent5>
      <a:accent6>
        <a:srgbClr val="FFFFFF"/>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POI_THEME_TEMPLATE_DESIGN">
  <a:themeElements>
    <a:clrScheme name="POI_THEME_TEMPLATE_DESIGN">
      <a:dk1>
        <a:srgbClr val="000000"/>
      </a:dk1>
      <a:lt1>
        <a:srgbClr val="FFFFFF"/>
      </a:lt1>
      <a:dk2>
        <a:srgbClr val="000000"/>
      </a:dk2>
      <a:lt2>
        <a:srgbClr val="808080"/>
      </a:lt2>
      <a:accent1>
        <a:srgbClr val="00CC99"/>
      </a:accent1>
      <a:accent2>
        <a:srgbClr val="3333CC"/>
      </a:accent2>
      <a:accent3>
        <a:srgbClr val="FFFFFF"/>
      </a:accent3>
      <a:accent4>
        <a:srgbClr val="00CC99"/>
      </a:accent4>
      <a:accent5>
        <a:srgbClr val="3333CC"/>
      </a:accent5>
      <a:accent6>
        <a:srgbClr val="FFFFFF"/>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5.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552</TotalTime>
  <Words>910</Words>
  <Application>Microsoft Office PowerPoint</Application>
  <PresentationFormat>Custom</PresentationFormat>
  <Paragraphs>243</Paragraphs>
  <Slides>26</Slides>
  <Notes>10</Notes>
  <HiddenSlides>0</HiddenSlides>
  <MMClips>0</MMClips>
  <ScaleCrop>false</ScaleCrop>
  <HeadingPairs>
    <vt:vector size="6" baseType="variant">
      <vt:variant>
        <vt:lpstr>Fonts Used</vt:lpstr>
      </vt:variant>
      <vt:variant>
        <vt:i4>5</vt:i4>
      </vt:variant>
      <vt:variant>
        <vt:lpstr>Theme</vt:lpstr>
      </vt:variant>
      <vt:variant>
        <vt:i4>4</vt:i4>
      </vt:variant>
      <vt:variant>
        <vt:lpstr>Slide Titles</vt:lpstr>
      </vt:variant>
      <vt:variant>
        <vt:i4>26</vt:i4>
      </vt:variant>
    </vt:vector>
  </HeadingPairs>
  <TitlesOfParts>
    <vt:vector size="35" baseType="lpstr">
      <vt:lpstr>Arial</vt:lpstr>
      <vt:lpstr>Times New Roman</vt:lpstr>
      <vt:lpstr>Trebuchet MS</vt:lpstr>
      <vt:lpstr>Wingdings</vt:lpstr>
      <vt:lpstr>Wingdings 3</vt:lpstr>
      <vt:lpstr>POI_THEME_TEMPLATE_DESIGN</vt:lpstr>
      <vt:lpstr>POI_THEME_TEMPLATE_DESIGN</vt:lpstr>
      <vt:lpstr>POI_THEME_TEMPLATE_DESIGN</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8. DFD   </vt:lpstr>
      <vt:lpstr>8. DFD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Madhur Dukhande</cp:lastModifiedBy>
  <cp:revision>26</cp:revision>
  <dcterms:modified xsi:type="dcterms:W3CDTF">2022-11-03T08:12:16Z</dcterms:modified>
</cp:coreProperties>
</file>