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70" r:id="rId4"/>
    <p:sldId id="267" r:id="rId5"/>
    <p:sldId id="261" r:id="rId6"/>
    <p:sldId id="262" r:id="rId7"/>
    <p:sldId id="263" r:id="rId8"/>
    <p:sldId id="266" r:id="rId9"/>
    <p:sldId id="269" r:id="rId10"/>
    <p:sldId id="264" r:id="rId11"/>
    <p:sldId id="268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am Bhagwa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7724AA2C-8F1B-D4F9-1D8D-62FB8D3364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CDDCF0-69F9-E489-616E-0BD3C52790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009B08-E056-32FD-4F83-7892DDFD48B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E5BA306-5A6F-9B96-E8B3-B247FA7A29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CF2DEA5-35A4-9660-10C1-E8ED5AEAA9C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49EFDEF-8C9D-AC2B-EC1A-A189860D25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7A41D07A-A2FC-4606-AE6C-9DB9F99C2C2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A078A9F-CE14-C94C-180F-9C4B604BBD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3D46B7-402C-4AE5-AB17-CA80FB38ED2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D6A85461-7B89-1B15-456F-4FDA1B9E2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6D3C650-BA7F-399C-C9CC-310993DB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CB6C23C-A25C-09BA-A51B-B32D903BE5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31D530-2685-41D0-A2F5-0E2445F11BF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B94FB721-42C8-3DEE-DB41-BBFC20506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733B998-B8A8-64AC-CF83-9E68098C2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D8E575C-9A5F-C905-E530-11CC4BB3EE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FE97C-2762-41C4-BE02-109AC5DB599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77975CA-6242-AE10-2111-0B5ABD84A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B88FDB-58DC-4A4C-7F58-FE6ADD9F8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BBED7462-1BD1-DC0E-F889-F405AAEF29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233BB2-9C44-48E8-BFCB-23028499E582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2BAC486C-9868-A127-3CB7-1A08C86E6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4BAA421-837D-8B99-5FED-1154A26CB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9E9BA2D4-0794-7D50-21EB-86D3658C0F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405BC2-9A98-459D-8C87-D875D6ABB6E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B4CF9CF-F86C-D4B0-F7BF-4825AA72D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7E4A0B8-8F95-487C-176B-0B2E534AC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E686D1E-66FC-C214-25E0-E954F6A58D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0ACD3E-C2F4-42E4-BFA2-AFE1264D628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92B2260D-496D-BEDC-98FD-A34DDB8A9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26D306E-2937-7A24-58F0-68920303C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17923199-7050-F6EB-4E61-AC00CF7C48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E055A9-2E79-4FF6-8FB9-832679C41F6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75B9B5C6-33E7-C61E-1C06-1A3A70A98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9910B3C-4367-3A80-2298-3B02F6129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48667D55-CC61-F81F-DC33-8D5656F382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80509E-0F53-4C90-98F6-D7C4C93D324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722FF905-F938-F3D4-FCB8-68C99D57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31DFFEA-0723-07D3-1C8A-06A144962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0B1E91FB-9F3A-B283-DBEB-987CEFA2D9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396F10-6301-4DEA-A93C-D06553DFDBA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FA1403F3-B8CE-AB31-A400-D9AB5C433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C23D55-FC6A-C676-787B-5DA7CE2A0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21C57E2-19FB-478D-5733-8C49E574E92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51B76F-59CB-7AD3-1A2F-1C73419C2FD9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D4C1888-8FEB-D24B-1920-07758ADA1B42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4B644732-C1FF-2DA8-E9DE-C85D54A7B932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A352CBB1-03D8-BA22-70FA-2032B753D3AD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43635A61-F069-49AD-0B1F-9B3675D70E4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2B9DDCF2-E59B-947D-EECB-97A4B86EE8D4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33E3022C-0A04-B6ED-E6EA-E1FEFEA0E943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E8E5543F-9A6C-ECD9-54B6-08C0946721B8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C007BEB2-7EE9-316E-709E-515438C53049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CC78288-18EE-CAA7-D079-0579F89753C6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F0AE2CC-F844-B8C9-9191-9DA4753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EF21-8D64-4ACC-9A33-23A90D8358CD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DBE48E6-4575-717D-CD18-6818A49F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6396FF3-348D-CB1E-9EE7-089A0295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474D-8731-4AD0-A636-FCE97C194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E523-DD4B-BE06-AFDB-4E21472B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0FD5-FF80-469C-B86A-C581EE2F3D2A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8334-8E39-7847-FABD-47A092C2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001F-0112-D8AE-13A6-2118CE0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2804-9354-4A63-A9F3-65BFAB0ED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84EA7-BD9C-C591-7736-1DB68A4707E0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A0F86-F6C7-C028-D1D9-4A9911C032D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EE35BB-A141-25DD-D555-DCC79112E5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FCAB-1143-4C5E-AC56-937B2ED39F08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808D3D-E246-8935-B2CC-C4EF5AC0DD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022F57-73CB-8E67-87B3-D0621E7CAD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F448D-AB6A-4D52-9109-EE3C343CF2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1F6F-DABD-34E3-3560-BA194654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3772-9880-4AF7-82AE-4B5DAB65EC5D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EC58-8200-7ED3-DF09-B27F053D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F8F-0B02-1D9C-45ED-1E5DBDE8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A53DB-9157-422E-AD11-14C56A098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6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E5754-411D-3023-52D2-C8EA881191E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EE3BA-630F-6E15-02DB-BCD2A33B3BEE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9FAFF0-E592-C27F-CC45-D2E70D5508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C6B2-678B-4CC6-B5F0-C30D07DF5B36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08663-47E0-F297-12EB-EBC562F76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B571A5-3029-20C8-ACB5-D96EA55A02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1FE1-E063-4157-A1A1-B4636D7D4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6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100E7B-BAE6-DD9B-193C-BDDB7D2427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CA86B-6995-4DA0-B235-CCD1874E82A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4D4157-8C4B-B98A-6431-A64A0D910F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558A46-955A-688B-27EC-40548C5E60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CFA1-6CFE-4914-B498-7AC51ABC92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8AEB-76DC-7CED-D174-F43F671A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72BD-A2D7-409D-93D6-252A7B6FBBB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5630-7DE5-EDBA-59C9-ABE07AF9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4B74-1235-6FB0-FCC9-5E40BE22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E41A-3B65-47E5-AA7C-EA806B829F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5CF6-6FD3-8FB7-C7E8-07398E66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379F-5735-46FE-BDD2-AC8C4BC874B0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2882-B337-5FDB-AB13-52DA0848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4DD2-4645-E574-2FFF-A126D5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63532-7E03-40E3-9ED4-6D1FF8BDB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709-032F-6ED1-DD5A-4D86A1A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296E-5393-427A-A89C-D6E6A25478C1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71CA-0150-0496-32DC-0F068D1C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8619-00B8-FC39-8C4A-DD11968B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8D7D9-A21B-46D5-8A05-2F1CECA2C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D5C2-1506-2E48-EA9C-59E09106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D65C7-602F-40C4-A42C-161969D67DEB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F4D1-751E-5AF7-7163-105C64B4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767D-8C8E-599D-8ECF-6924E8C4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0CA5C-28B6-447B-9946-4E312618E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499CFE-F945-2063-EAED-0B71B6F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5A2-789C-40A8-9B52-AD63E494EC18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FA405F-31FA-F734-4782-988C463F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7E4344-90D3-A6CA-52DF-04023C9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1DB4-38D4-471E-A170-92506F059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74E989-BF17-E9B8-8DE5-4886AC6F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BBF3A-E561-4546-8086-85F791690B6C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2EF4EB-0836-DC12-671C-239144CB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B1C9B5-16DD-08C9-584D-F4D96E7D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6FE7-AF03-47C3-B888-B82532718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0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CE5B94-4E93-D7AF-6332-7692B43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7F4D5-0199-4223-9C3B-600EEEEAEE1F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4B25E6-BD48-50EB-A10C-E98929D6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E7C359-DAF1-E662-901B-450CBF7C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4519A-E38B-44C0-94A8-0547614FC3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CC6D75-E5F7-60AF-DDF7-1F2C014A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26D1-E2EF-42E6-A487-16DCA50F708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A5BD-89CB-439E-7380-DD6A0C6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CC00B4-D5CB-DA98-5D8D-F5A503F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F283-DD64-46D6-B9A4-005373F0B4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E8FE94-9DBC-8ED1-3E5A-26FFB5FF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824B-02F4-4173-9AD8-FF2953418D7E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FA2275-5CE8-1583-EDF7-907897C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BAB6D2-24F4-B8AB-8E61-3FD8D54E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C0718-E395-438D-95E0-F03CD96A2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3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4D74D0-6091-2901-2F7A-DE8ECFC7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8EB7B-04A0-43F9-9D1E-9B10FBC84453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233664-5D2C-BA78-C6C0-5340F223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CE42C8-AFC1-3EC6-9FA2-25BF47A8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48A7-FBE5-4195-AE77-ED226D37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88F15A85-8DB1-5D41-D4F3-F1899CCEDC0F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8F39F62-9A6D-89D6-7470-3C0A81B7D7BA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F3090C-9B5A-EDBE-62B7-8437C93DA860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B9C37D-8940-AACD-FEE9-72F14C4F798D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EBA0EE-7EA9-2228-A1EB-03B1F7FC3EB6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515B886-29A0-0690-97C5-88416C8CA6FD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0097848-4535-C264-999F-44520C7D2EBE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233BAE-ED1B-6B34-0882-32191BDA615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C35CAAC-612A-9EA9-4106-63743905698E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779F8DE-A6F7-837F-7778-25F2BCF2FF7B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F56334B-41F4-08F3-613A-BF0F75F46018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31C91ACB-8616-8C34-0CBA-6BC014E17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BFE354A-09AD-900D-1E1E-EB0203EC0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17E5-992C-555F-BFFD-73B56C97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5E064D-4F35-435C-AB82-5758685F77D6}" type="datetimeFigureOut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DB77-09A1-EBA7-4550-DDB0B7B1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1D62-F547-51E9-1BB4-0E7AF1BD4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03C71ED8-F708-4ACE-BD07-33FBC42BD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11" r:id="rId11"/>
    <p:sldLayoutId id="2147483906" r:id="rId12"/>
    <p:sldLayoutId id="2147483912" r:id="rId13"/>
    <p:sldLayoutId id="2147483907" r:id="rId14"/>
    <p:sldLayoutId id="2147483908" r:id="rId15"/>
    <p:sldLayoutId id="2147483909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health-aussie.blogspot.com/2016/01/windows-10-wi-fi-get-disconnected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ode.makery.ch/library/html-css/part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6C4DA0C-6368-5017-B0E3-B2193EAD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649663"/>
            <a:ext cx="9070975" cy="20351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 Ahire                      20104133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Chirag Kadam                  20104105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Pratham Bhagwat            20104095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Atharva Ankalwar           20104098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2DBEFED1-D29E-5D5B-DB7D-28B45F37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23DFA3-CB32-EFB3-466D-F14C70EF3F5A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0DEB9F-8BEF-9245-36A7-0FED337CC1FC}"/>
              </a:ext>
            </a:extLst>
          </p:cNvPr>
          <p:cNvSpPr txBox="1"/>
          <p:nvPr/>
        </p:nvSpPr>
        <p:spPr>
          <a:xfrm>
            <a:off x="2490788" y="6588125"/>
            <a:ext cx="50958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Prof. Manjusha Shelke</a:t>
            </a: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150" name="TextBox 3">
            <a:extLst>
              <a:ext uri="{FF2B5EF4-FFF2-40B4-BE49-F238E27FC236}">
                <a16:creationId xmlns:a16="http://schemas.microsoft.com/office/drawing/2014/main" id="{79E18CA9-E484-0ACE-E9B0-C914E549B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159000"/>
            <a:ext cx="67230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/>
              <a:t>Weather Forcasting System</a:t>
            </a:r>
            <a:br>
              <a:rPr lang="en-US" altLang="en-US" sz="3200"/>
            </a:br>
            <a:endParaRPr lang="en-IN" altLang="en-US" sz="3200" b="1"/>
          </a:p>
        </p:txBody>
      </p:sp>
      <p:sp>
        <p:nvSpPr>
          <p:cNvPr id="6151" name="TextBox 6">
            <a:extLst>
              <a:ext uri="{FF2B5EF4-FFF2-40B4-BE49-F238E27FC236}">
                <a16:creationId xmlns:a16="http://schemas.microsoft.com/office/drawing/2014/main" id="{F74919C7-519C-838B-2822-178A39F82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6097588"/>
            <a:ext cx="345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IN" altLang="en-US" sz="2800" b="1"/>
              <a:t>Project Guide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0ADD3DF-06C7-9ED3-E0B2-AEEC037E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FEF82AF-827F-21E3-279B-5996D133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Python IDE :- Vs Code</a:t>
            </a: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Front-end: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PyQt5</a:t>
            </a:r>
            <a:endParaRPr lang="en-US" sz="2400" b="1" dirty="0">
              <a:solidFill>
                <a:schemeClr val="tx1">
                  <a:lumMod val="95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Platform: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Windows 10/11</a:t>
            </a:r>
            <a:endParaRPr lang="en-IN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>
              <a:buSzPts val="1200"/>
              <a:tabLst>
                <a:tab pos="93472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41BD3-B15E-4406-AE71-1849A1CC2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00352" y="1259557"/>
            <a:ext cx="2088232" cy="1388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78C974-A0DF-476F-BB89-11DDACB2A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72360" y="4283893"/>
            <a:ext cx="1764196" cy="106678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322345-9D1E-4110-98A0-F4BD708D0C73}"/>
              </a:ext>
            </a:extLst>
          </p:cNvPr>
          <p:cNvSpPr/>
          <p:nvPr/>
        </p:nvSpPr>
        <p:spPr>
          <a:xfrm>
            <a:off x="4176216" y="812960"/>
            <a:ext cx="172819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343172-C675-42D5-BB52-482F9AEDEF29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5040312" y="1389024"/>
            <a:ext cx="0" cy="619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18DE69-2435-4161-AB94-C94C0B55A5A9}"/>
              </a:ext>
            </a:extLst>
          </p:cNvPr>
          <p:cNvSpPr/>
          <p:nvPr/>
        </p:nvSpPr>
        <p:spPr>
          <a:xfrm>
            <a:off x="3924195" y="2008845"/>
            <a:ext cx="2232234" cy="989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FB5AA-1580-44CB-8A71-941EF24F5BF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40312" y="2998839"/>
            <a:ext cx="0" cy="71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A3F6D9A-4AB3-4D78-88D7-B7D56D847DA2}"/>
              </a:ext>
            </a:extLst>
          </p:cNvPr>
          <p:cNvSpPr/>
          <p:nvPr/>
        </p:nvSpPr>
        <p:spPr>
          <a:xfrm>
            <a:off x="14172" y="4931965"/>
            <a:ext cx="1908204" cy="53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7892AC-57E4-4F88-8140-3BC8BA8B0C57}"/>
              </a:ext>
            </a:extLst>
          </p:cNvPr>
          <p:cNvSpPr/>
          <p:nvPr/>
        </p:nvSpPr>
        <p:spPr>
          <a:xfrm>
            <a:off x="2034434" y="4931965"/>
            <a:ext cx="1908204" cy="53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D4690F-0FF2-4055-98E2-3F9156DE4AFA}"/>
              </a:ext>
            </a:extLst>
          </p:cNvPr>
          <p:cNvSpPr/>
          <p:nvPr/>
        </p:nvSpPr>
        <p:spPr>
          <a:xfrm>
            <a:off x="4050425" y="4931965"/>
            <a:ext cx="1908204" cy="53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Pressure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4CE70B-10DC-424D-AE8A-028DEE2CC396}"/>
              </a:ext>
            </a:extLst>
          </p:cNvPr>
          <p:cNvSpPr/>
          <p:nvPr/>
        </p:nvSpPr>
        <p:spPr>
          <a:xfrm>
            <a:off x="6066416" y="4931965"/>
            <a:ext cx="1908204" cy="53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298A13-E7C5-465E-BED8-4EA8CBE43929}"/>
              </a:ext>
            </a:extLst>
          </p:cNvPr>
          <p:cNvSpPr/>
          <p:nvPr/>
        </p:nvSpPr>
        <p:spPr>
          <a:xfrm>
            <a:off x="8082407" y="4931965"/>
            <a:ext cx="1908204" cy="53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 Speed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3E5288-29FF-480D-81B5-ADD242CFF9C6}"/>
              </a:ext>
            </a:extLst>
          </p:cNvPr>
          <p:cNvSpPr txBox="1"/>
          <p:nvPr/>
        </p:nvSpPr>
        <p:spPr>
          <a:xfrm flipH="1">
            <a:off x="0" y="132143"/>
            <a:ext cx="24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Block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60A0E3-57B9-4E95-9E66-23AB3DE5E308}"/>
              </a:ext>
            </a:extLst>
          </p:cNvPr>
          <p:cNvCxnSpPr>
            <a:cxnSpLocks/>
          </p:cNvCxnSpPr>
          <p:nvPr/>
        </p:nvCxnSpPr>
        <p:spPr>
          <a:xfrm>
            <a:off x="968274" y="3717903"/>
            <a:ext cx="79343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1BDABF-9A4D-44AB-B270-A8BF1782F977}"/>
              </a:ext>
            </a:extLst>
          </p:cNvPr>
          <p:cNvCxnSpPr>
            <a:endCxn id="47" idx="0"/>
          </p:cNvCxnSpPr>
          <p:nvPr/>
        </p:nvCxnSpPr>
        <p:spPr>
          <a:xfrm>
            <a:off x="968274" y="3739682"/>
            <a:ext cx="0" cy="119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903093-9E7F-4DCB-8CDD-4FECC3C4E659}"/>
              </a:ext>
            </a:extLst>
          </p:cNvPr>
          <p:cNvCxnSpPr/>
          <p:nvPr/>
        </p:nvCxnSpPr>
        <p:spPr>
          <a:xfrm>
            <a:off x="2952080" y="3739682"/>
            <a:ext cx="0" cy="119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F6DFB6-8B2C-4E28-94E1-F54CACB1EBAE}"/>
              </a:ext>
            </a:extLst>
          </p:cNvPr>
          <p:cNvCxnSpPr/>
          <p:nvPr/>
        </p:nvCxnSpPr>
        <p:spPr>
          <a:xfrm>
            <a:off x="5040312" y="3739682"/>
            <a:ext cx="0" cy="119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7C1B19-4085-4811-A7EA-9509D0F45748}"/>
              </a:ext>
            </a:extLst>
          </p:cNvPr>
          <p:cNvCxnSpPr/>
          <p:nvPr/>
        </p:nvCxnSpPr>
        <p:spPr>
          <a:xfrm>
            <a:off x="6984528" y="3739682"/>
            <a:ext cx="0" cy="119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8BD198-DB84-4B12-AD68-2E0DE9F26628}"/>
              </a:ext>
            </a:extLst>
          </p:cNvPr>
          <p:cNvCxnSpPr/>
          <p:nvPr/>
        </p:nvCxnSpPr>
        <p:spPr>
          <a:xfrm>
            <a:off x="8925228" y="3739682"/>
            <a:ext cx="0" cy="119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1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3FF9859D-C6B1-B0AC-DF94-A3E00ABD3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4071098-40EB-3944-49E6-20B394A4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7D2E82-273C-34AA-9AA5-95CBAD9E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29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E782-BE16-408C-8709-F4094816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804068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CA326E-39AD-46DD-8F34-04044AEC0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512" y="1619597"/>
            <a:ext cx="8977312" cy="6624736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is the application of science and technology to predict the conditions of the atmosphere for a given location and time.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rapid growth in the use of internet and the technologies so to help user in getting information easily on web or mobile app.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an important tool used by many people for their day to day plannings.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weather forecasting, this system also includes alarm clock, stopwatch and timer which is required to the user in day to day life.</a:t>
            </a:r>
            <a:endParaRPr lang="en-US" sz="2400" dirty="0"/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7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7589F573-0433-35B3-2659-2E90B5D4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187549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:-</a:t>
            </a:r>
          </a:p>
          <a:p>
            <a:pPr marL="0" indent="0"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Due to lack of weather forecasting system it is difficult to determine the rainfall for effective use of water resources, crop productivity and pre-planning of water resources.</a:t>
            </a:r>
          </a:p>
          <a:p>
            <a:pPr marL="0" indent="0"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weather prediction system it is difficult to know climatic         changes such as cloud burst, cyclone and disaster.</a:t>
            </a:r>
          </a:p>
          <a:p>
            <a:pPr marL="0" indent="0" algn="just"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:-</a:t>
            </a:r>
          </a:p>
          <a:p>
            <a:pPr marL="0" indent="0"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need information to help them plan for the planting and                  harvesting of their crops.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/>
          </a:p>
          <a:p>
            <a:pPr>
              <a:defRPr/>
            </a:pPr>
            <a:endParaRPr lang="en-IN" sz="2400" dirty="0"/>
          </a:p>
          <a:p>
            <a:pPr marL="342900">
              <a:buFont typeface="Wingdings" panose="05000000000000000000" pitchFamily="2" charset="2"/>
              <a:buChar char="q"/>
              <a:defRPr/>
            </a:pPr>
            <a:endParaRPr lang="en-IN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1001808-3B0B-DE02-642A-72411A06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2DEA205-5A66-2CAA-353A-FAC63360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Box 4">
            <a:extLst>
              <a:ext uri="{FF2B5EF4-FFF2-40B4-BE49-F238E27FC236}">
                <a16:creationId xmlns:a16="http://schemas.microsoft.com/office/drawing/2014/main" id="{A5BE05D7-3DFD-BB8C-8E9F-8D00220D6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522413"/>
            <a:ext cx="7078662" cy="592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all the information about weather and its changes at one place.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detailed information of day and night  temperature, climate, wind speed, humidity, pressure, sunrise and sunset time,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information people and organizations can use to reduce weather-related losses and enhance societal benefits, including protection of life and property, public health and safety, and support of economic prosperity and quality of life.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B746E0B-BDFE-AF16-80C2-6AB2FBCF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49238"/>
            <a:ext cx="9070975" cy="1262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6387" name="TextBox 1">
            <a:extLst>
              <a:ext uri="{FF2B5EF4-FFF2-40B4-BE49-F238E27FC236}">
                <a16:creationId xmlns:a16="http://schemas.microsoft.com/office/drawing/2014/main" id="{2F78CB58-E441-6B73-C808-89844BB701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7700" y="1500188"/>
            <a:ext cx="84518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 can be given for few days.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temperature trends for the coming days can be shown with the help of application/Graph.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application can even show hourly update of Temperature.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helps us to make more informed daily decisions, and may even help keep us out of danger.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has some features of Timer, Stopwatch, Digital Clock and Alarm.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C7EDD9-DD57-25CE-1913-0FB48078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9CE1E1F-A01C-A820-229E-A78250B2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18" y="1714083"/>
            <a:ext cx="7703469" cy="554396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every category of user.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features of Clock.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24/7 Service.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interact user interface.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921C57-3AEC-CCC3-6A6A-3E815E3D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B33E1D1-4F3C-9C1E-5179-9E5E6FBC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The goal of weather prediction is to provide information to people and organizations about the weather.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Can be used to reduce weather-related losses.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To make it convenient to the user to get the information of weather easily at any time.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enhance societal benefits, including protection of life and property, public health and safety from bad conditions of weather.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defRPr/>
            </a:pP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9AD2E-69F9-4759-8BCB-A0D1708E2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27" y="49427"/>
            <a:ext cx="6332769" cy="3745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607D6-E7D8-4E71-8A46-6C8C11322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27" y="3920917"/>
            <a:ext cx="6332769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48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2842</TotalTime>
  <Words>511</Words>
  <Application>Microsoft Office PowerPoint</Application>
  <PresentationFormat>Custom</PresentationFormat>
  <Paragraphs>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Pratham Bhagwat</cp:lastModifiedBy>
  <cp:revision>51</cp:revision>
  <cp:lastPrinted>1601-01-01T00:00:00Z</cp:lastPrinted>
  <dcterms:created xsi:type="dcterms:W3CDTF">2017-10-25T08:22:14Z</dcterms:created>
  <dcterms:modified xsi:type="dcterms:W3CDTF">2022-04-19T10:32:05Z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