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363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mina Dangat" userId="908ec76deae01db0" providerId="LiveId" clId="{D6C6FD8B-136A-4FF3-B368-A2FB70AB2EF8}"/>
    <pc:docChg chg="modSld">
      <pc:chgData name="Ashmina Dangat" userId="908ec76deae01db0" providerId="LiveId" clId="{D6C6FD8B-136A-4FF3-B368-A2FB70AB2EF8}" dt="2022-05-10T05:38:40.046" v="8" actId="20577"/>
      <pc:docMkLst>
        <pc:docMk/>
      </pc:docMkLst>
      <pc:sldChg chg="modSp mod">
        <pc:chgData name="Ashmina Dangat" userId="908ec76deae01db0" providerId="LiveId" clId="{D6C6FD8B-136A-4FF3-B368-A2FB70AB2EF8}" dt="2022-04-19T10:19:15.036" v="0" actId="20577"/>
        <pc:sldMkLst>
          <pc:docMk/>
          <pc:sldMk cId="0" sldId="261"/>
        </pc:sldMkLst>
        <pc:spChg chg="mod">
          <ac:chgData name="Ashmina Dangat" userId="908ec76deae01db0" providerId="LiveId" clId="{D6C6FD8B-136A-4FF3-B368-A2FB70AB2EF8}" dt="2022-04-19T10:19:15.036" v="0" actId="20577"/>
          <ac:spMkLst>
            <pc:docMk/>
            <pc:sldMk cId="0" sldId="261"/>
            <ac:spMk id="74" creationId="{00000000-0000-0000-0000-000000000000}"/>
          </ac:spMkLst>
        </pc:spChg>
      </pc:sldChg>
      <pc:sldChg chg="modSp mod">
        <pc:chgData name="Ashmina Dangat" userId="908ec76deae01db0" providerId="LiveId" clId="{D6C6FD8B-136A-4FF3-B368-A2FB70AB2EF8}" dt="2022-05-10T05:38:40.046" v="8" actId="20577"/>
        <pc:sldMkLst>
          <pc:docMk/>
          <pc:sldMk cId="0" sldId="262"/>
        </pc:sldMkLst>
        <pc:spChg chg="mod">
          <ac:chgData name="Ashmina Dangat" userId="908ec76deae01db0" providerId="LiveId" clId="{D6C6FD8B-136A-4FF3-B368-A2FB70AB2EF8}" dt="2022-05-10T05:38:40.046" v="8" actId="20577"/>
          <ac:spMkLst>
            <pc:docMk/>
            <pc:sldMk cId="0" sldId="262"/>
            <ac:spMk id="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9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CD7F3E-379E-4587-9455-6DA4CEB4ED6B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3C3F079A-9C54-49A3-88C4-2DCE60EAED55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D1C4A76-232E-45DE-BC2B-3C7A6E66376A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88F492B-A4CF-4D28-8EE3-E90A3F776864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75FCEFD3-8A14-428A-849F-B6CBC893A3A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1026CE3-F437-45DB-BDB9-EFDCF82657C0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83719E1A-4A8E-4DD0-A244-ADB35C8F6727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7D70B15-E452-4D47-A610-3385E118662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</p:spPr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3C12F50C-33C5-4D36-A311-BFC3A71949F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</p:spPr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38480981-B587-4689-96C5-20B14749922E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B32EF982-6F76-41B9-8172-12EEC8E9448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</p:spPr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225288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037320" y="2381400"/>
            <a:ext cx="225288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403240" y="2381400"/>
            <a:ext cx="225288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1400" y="4616280"/>
            <a:ext cx="225288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037320" y="4616280"/>
            <a:ext cx="225288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5403240" y="4616280"/>
            <a:ext cx="225288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7320" cy="67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7" name="CustomShape 2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655960" y="4601880"/>
              <a:ext cx="4434120" cy="295776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764120" y="0"/>
              <a:ext cx="1343160" cy="7559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970" b="0" strike="noStrike" spc="-1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lang="en-US" sz="397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</p:spPr>
        <p:txBody>
          <a:bodyPr/>
          <a:lstStyle/>
          <a:p>
            <a:pPr marL="378000" indent="-37764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9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817560" lvl="1" indent="-313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258920" lvl="2" indent="-25056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763640" lvl="3" indent="-25056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3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266920" lvl="4" indent="-25056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3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76E522-BDD7-499B-91FD-EB2F90A316E5}" type="datetime">
              <a:rPr lang="en-IN" sz="989" b="0" strike="noStrike" spc="-1">
                <a:solidFill>
                  <a:srgbClr val="8B8B8B"/>
                </a:solidFill>
                <a:latin typeface="Trebuchet MS"/>
              </a:rPr>
              <a:t>10-05-2022</a:t>
            </a:fld>
            <a:endParaRPr lang="en-IN" sz="989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1B3924-66FE-4284-95E6-EED30E6F7BDA}" type="slidenum">
              <a:rPr lang="en-IN" sz="989" b="0" strike="noStrike" spc="-1">
                <a:solidFill>
                  <a:srgbClr val="5FCBEF"/>
                </a:solidFill>
                <a:latin typeface="Trebuchet MS"/>
              </a:rPr>
              <a:t>‹#›</a:t>
            </a:fld>
            <a:endParaRPr lang="en-IN" sz="989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3280" y="1768320"/>
            <a:ext cx="9070560" cy="54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 algn="ctr">
              <a:lnSpc>
                <a:spcPct val="93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Online Clothing Store</a:t>
            </a:r>
            <a:endParaRPr lang="en-IN" sz="36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IN" sz="36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IN" sz="36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Ashmina Dangat  - 20104052 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Neha Chaudhary - 20104134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Kritika Donde      - 20104102 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Sakshi Gunjal      - 20104106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IN" sz="32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</a:rPr>
              <a:t>Project Guide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</a:rPr>
              <a:t>Ms. Manasi Choche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59" name="Picture 2"/>
          <p:cNvPicPr/>
          <p:nvPr/>
        </p:nvPicPr>
        <p:blipFill>
          <a:blip r:embed="rId3"/>
          <a:stretch/>
        </p:blipFill>
        <p:spPr>
          <a:xfrm>
            <a:off x="144360" y="1440"/>
            <a:ext cx="9935640" cy="1871280"/>
          </a:xfrm>
          <a:prstGeom prst="rect">
            <a:avLst/>
          </a:prstGeom>
          <a:ln>
            <a:noFill/>
          </a:ln>
        </p:spPr>
      </p:pic>
      <p:sp>
        <p:nvSpPr>
          <p:cNvPr id="60" name="Line 2"/>
          <p:cNvSpPr/>
          <p:nvPr/>
        </p:nvSpPr>
        <p:spPr>
          <a:xfrm>
            <a:off x="0" y="1742760"/>
            <a:ext cx="1008036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7640" y="30574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 algn="ctr">
              <a:lnSpc>
                <a:spcPct val="93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Thank You...!!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720" y="144360"/>
            <a:ext cx="9070560" cy="105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 algn="ctr"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Contents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04720" y="1116000"/>
            <a:ext cx="9322920" cy="55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>
              <a:latin typeface="Arial"/>
            </a:endParaRPr>
          </a:p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Objectives</a:t>
            </a:r>
            <a:endParaRPr lang="en-IN" sz="2400" b="0" strike="noStrike" spc="-1">
              <a:latin typeface="Arial"/>
            </a:endParaRPr>
          </a:p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Scope</a:t>
            </a:r>
            <a:endParaRPr lang="en-IN" sz="2400" b="0" strike="noStrike" spc="-1">
              <a:latin typeface="Arial"/>
            </a:endParaRPr>
          </a:p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Features / Functionality</a:t>
            </a:r>
            <a:endParaRPr lang="en-IN" sz="2400" b="0" strike="noStrike" spc="-1">
              <a:latin typeface="Arial"/>
            </a:endParaRPr>
          </a:p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Project Outcomes</a:t>
            </a:r>
            <a:endParaRPr lang="en-IN" sz="2400" b="0" strike="noStrike" spc="-1">
              <a:latin typeface="Arial"/>
            </a:endParaRPr>
          </a:p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Technology Stack</a:t>
            </a:r>
            <a:endParaRPr lang="en-IN" sz="2400" b="0" strike="noStrike" spc="-1">
              <a:latin typeface="Arial"/>
            </a:endParaRPr>
          </a:p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Block Diagram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63" name="Picture 2"/>
          <p:cNvPicPr/>
          <p:nvPr/>
        </p:nvPicPr>
        <p:blipFill>
          <a:blip r:embed="rId3"/>
          <a:stretch/>
        </p:blipFill>
        <p:spPr>
          <a:xfrm>
            <a:off x="6487920" y="1403640"/>
            <a:ext cx="3115440" cy="2260800"/>
          </a:xfrm>
          <a:prstGeom prst="rect">
            <a:avLst/>
          </a:prstGeom>
          <a:ln>
            <a:noFill/>
          </a:ln>
        </p:spPr>
      </p:pic>
      <p:pic>
        <p:nvPicPr>
          <p:cNvPr id="64" name="Picture 4"/>
          <p:cNvPicPr/>
          <p:nvPr/>
        </p:nvPicPr>
        <p:blipFill>
          <a:blip r:embed="rId4"/>
          <a:stretch/>
        </p:blipFill>
        <p:spPr>
          <a:xfrm>
            <a:off x="4536360" y="4301640"/>
            <a:ext cx="3024000" cy="249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1. Introduction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4507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most convenient aspect of the internet is its time – saving nature, online shopping sites has seen an exponential growth,with a huge increase in the number of consumers choosing to buy online rather than in store.</a:t>
            </a:r>
            <a:endParaRPr lang="en-IN" sz="2400" b="0" strike="noStrike" spc="-1">
              <a:latin typeface="Arial"/>
            </a:endParaRPr>
          </a:p>
          <a:p>
            <a:pPr marL="4507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Problem Identified : </a:t>
            </a:r>
            <a:endParaRPr lang="en-IN" sz="2400" b="0" strike="noStrike" spc="-1">
              <a:latin typeface="Arial"/>
            </a:endParaRPr>
          </a:p>
          <a:p>
            <a:pPr marL="934920" lvl="2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Lack of time in this busy lifestyle of people.</a:t>
            </a:r>
            <a:endParaRPr lang="en-IN" sz="2400" b="0" strike="noStrike" spc="-1">
              <a:latin typeface="Arial"/>
            </a:endParaRPr>
          </a:p>
          <a:p>
            <a:pPr marL="934920" lvl="2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There are limited stock of products in stores.</a:t>
            </a:r>
            <a:endParaRPr lang="en-IN" sz="2400" b="0" strike="noStrike" spc="-1">
              <a:latin typeface="Arial"/>
            </a:endParaRPr>
          </a:p>
          <a:p>
            <a:pPr marL="4507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Solution Proposed :</a:t>
            </a:r>
            <a:endParaRPr lang="en-IN" sz="2400" b="0" strike="noStrike" spc="-1">
              <a:latin typeface="Arial"/>
            </a:endParaRPr>
          </a:p>
          <a:p>
            <a:pPr marL="934920" lvl="2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You can use the website from where ever you are for the better and easier shopping experience.</a:t>
            </a:r>
            <a:endParaRPr lang="en-IN" sz="2400" b="0" strike="noStrike" spc="-1">
              <a:latin typeface="Arial"/>
            </a:endParaRPr>
          </a:p>
          <a:p>
            <a:pPr marL="934920" lvl="2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This website also saves time as there is no walk in store to buy clothes and you just have to add them to your cart and order your clothes.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2. Objectives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109440">
              <a:lnSpc>
                <a:spcPct val="93000"/>
              </a:lnSpc>
              <a:spcAft>
                <a:spcPts val="1412"/>
              </a:spcAft>
            </a:pPr>
            <a:endParaRPr lang="en-IN" sz="18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create a user-friendly website for shopping.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save time.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 have various categories and varieties to choose from.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avoid physical effort required to buy things.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make products cost effective.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also make selling easier for companies..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69" name="Picture 4"/>
          <p:cNvPicPr/>
          <p:nvPr/>
        </p:nvPicPr>
        <p:blipFill>
          <a:blip r:embed="rId3"/>
          <a:stretch/>
        </p:blipFill>
        <p:spPr>
          <a:xfrm>
            <a:off x="6409080" y="4291560"/>
            <a:ext cx="3470760" cy="238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42880" y="15336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3. Scope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504720" y="1325880"/>
            <a:ext cx="9070560" cy="49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Reach gets increased. 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Cost effective. 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24/7 service. 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People can shop from wherever they want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Very useful to elderly people, differently abled people who are confined to their homes.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Variety of options. 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Also avoid many health issues.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4135320" y="2872800"/>
            <a:ext cx="182844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4. Feature /Functionality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109440">
              <a:lnSpc>
                <a:spcPct val="93000"/>
              </a:lnSpc>
              <a:spcAft>
                <a:spcPts val="1412"/>
              </a:spcAf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 dirty="0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Feature 1 :</a:t>
            </a:r>
            <a:endParaRPr lang="en-IN" sz="2400" b="0" strike="noStrike" spc="-1" dirty="0">
              <a:latin typeface="Arial"/>
            </a:endParaRPr>
          </a:p>
          <a:p>
            <a:pPr marL="1050840" lvl="2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 user friendly website. </a:t>
            </a:r>
            <a:endParaRPr lang="en-IN" sz="2400" b="0" strike="noStrike" spc="-1" dirty="0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Feature 2 :</a:t>
            </a:r>
            <a:endParaRPr lang="en-IN" sz="2400" b="0" strike="noStrike" spc="-1" dirty="0">
              <a:latin typeface="Arial"/>
            </a:endParaRPr>
          </a:p>
          <a:p>
            <a:pPr marL="1050840" lvl="2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 detailed product description and various categories for men and women.</a:t>
            </a:r>
            <a:endParaRPr lang="en-IN" sz="2400" b="0" strike="noStrike" spc="-1" dirty="0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Feature 3 :</a:t>
            </a:r>
            <a:endParaRPr lang="en-IN" sz="2400" b="0" strike="noStrike" spc="-1" dirty="0">
              <a:latin typeface="Arial"/>
            </a:endParaRPr>
          </a:p>
          <a:p>
            <a:pPr marL="1050840" lvl="2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All types of payment modes.</a:t>
            </a:r>
            <a:endParaRPr lang="en-IN" sz="2400" b="0" strike="noStrike" spc="-1" dirty="0"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75" name="Picture 2"/>
          <p:cNvPicPr/>
          <p:nvPr/>
        </p:nvPicPr>
        <p:blipFill>
          <a:blip r:embed="rId3"/>
          <a:stretch/>
        </p:blipFill>
        <p:spPr>
          <a:xfrm>
            <a:off x="5472360" y="4466880"/>
            <a:ext cx="4273560" cy="226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5. Outcome of Project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566640" indent="-45684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Anyone can login in to the website after registration.</a:t>
            </a:r>
            <a:endParaRPr lang="en-IN" sz="2400" b="0" strike="noStrike" spc="-1" dirty="0">
              <a:latin typeface="Arial"/>
            </a:endParaRPr>
          </a:p>
          <a:p>
            <a:pPr marL="566640" indent="-45684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User can search for products available for both male and female.</a:t>
            </a:r>
            <a:endParaRPr lang="en-IN" sz="2400" b="0" strike="noStrike" spc="-1" dirty="0">
              <a:latin typeface="Arial"/>
            </a:endParaRPr>
          </a:p>
          <a:p>
            <a:pPr marL="566640" indent="-45684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User can have a detailed information about the product and sizes available.</a:t>
            </a:r>
            <a:endParaRPr lang="en-IN" sz="2400" b="0" strike="noStrike" spc="-1" dirty="0">
              <a:latin typeface="Arial"/>
            </a:endParaRPr>
          </a:p>
          <a:p>
            <a:pPr marL="566640" indent="-45684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User can add the products they want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buy.</a:t>
            </a:r>
            <a:endParaRPr lang="en-IN" sz="2400" b="0" strike="noStrike" spc="-1" dirty="0">
              <a:latin typeface="Arial"/>
            </a:endParaRPr>
          </a:p>
          <a:p>
            <a:pPr marL="566640" indent="-45684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User can make the payment online and offline. 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6. Technology Stack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Py Qt -5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Visual code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My SQL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2"/>
              </a:spcAf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80" name="Picture 2"/>
          <p:cNvPicPr/>
          <p:nvPr/>
        </p:nvPicPr>
        <p:blipFill>
          <a:blip r:embed="rId3"/>
          <a:stretch/>
        </p:blipFill>
        <p:spPr>
          <a:xfrm>
            <a:off x="5688360" y="2579400"/>
            <a:ext cx="2089440" cy="2178360"/>
          </a:xfrm>
          <a:prstGeom prst="rect">
            <a:avLst/>
          </a:prstGeom>
          <a:ln>
            <a:noFill/>
          </a:ln>
        </p:spPr>
      </p:pic>
      <p:pic>
        <p:nvPicPr>
          <p:cNvPr id="81" name="Picture 4"/>
          <p:cNvPicPr/>
          <p:nvPr/>
        </p:nvPicPr>
        <p:blipFill>
          <a:blip r:embed="rId4"/>
          <a:stretch/>
        </p:blipFill>
        <p:spPr>
          <a:xfrm>
            <a:off x="2544480" y="5173920"/>
            <a:ext cx="3839040" cy="1643760"/>
          </a:xfrm>
          <a:prstGeom prst="rect">
            <a:avLst/>
          </a:prstGeom>
          <a:ln>
            <a:noFill/>
          </a:ln>
        </p:spPr>
      </p:pic>
      <p:pic>
        <p:nvPicPr>
          <p:cNvPr id="82" name="Picture 6"/>
          <p:cNvPicPr/>
          <p:nvPr/>
        </p:nvPicPr>
        <p:blipFill>
          <a:blip r:embed="rId5"/>
          <a:stretch/>
        </p:blipFill>
        <p:spPr>
          <a:xfrm>
            <a:off x="5256360" y="353880"/>
            <a:ext cx="3839040" cy="188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7. </a:t>
            </a:r>
            <a:r>
              <a:rPr lang="en-US" altLang="zh-CN" sz="3600" b="1" spc="-1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zh-CN" altLang="en-US" sz="3600" b="1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sz="3600" b="1" spc="-1">
                <a:solidFill>
                  <a:srgbClr val="000000"/>
                </a:solidFill>
                <a:latin typeface="Times New Roman"/>
              </a:rPr>
              <a:t>Flow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84"/>
          <p:cNvPicPr/>
          <p:nvPr/>
        </p:nvPicPr>
        <p:blipFill>
          <a:blip r:embed="rId3"/>
          <a:stretch/>
        </p:blipFill>
        <p:spPr>
          <a:xfrm>
            <a:off x="0" y="1222920"/>
            <a:ext cx="10080360" cy="626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375</Words>
  <Application>Microsoft Office PowerPoint</Application>
  <PresentationFormat>Custom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v b</dc:creator>
  <dc:description/>
  <cp:lastModifiedBy>Ashmina Dangat</cp:lastModifiedBy>
  <cp:revision>9</cp:revision>
  <dcterms:created xsi:type="dcterms:W3CDTF">2017-10-24T10:22:14Z</dcterms:created>
  <dcterms:modified xsi:type="dcterms:W3CDTF">2022-05-10T05:38:41Z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ICV">
    <vt:lpwstr>6938c8a3b1504c7da2b46f1347cae59f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