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4" r:id="rId5"/>
    <p:sldId id="268" r:id="rId6"/>
    <p:sldId id="274" r:id="rId7"/>
    <p:sldId id="275" r:id="rId8"/>
    <p:sldId id="270" r:id="rId9"/>
    <p:sldId id="289" r:id="rId10"/>
    <p:sldId id="290" r:id="rId11"/>
    <p:sldId id="288" r:id="rId12"/>
    <p:sldId id="278" r:id="rId13"/>
    <p:sldId id="284" r:id="rId14"/>
    <p:sldId id="279" r:id="rId15"/>
    <p:sldId id="291" r:id="rId16"/>
    <p:sldId id="280" r:id="rId17"/>
    <p:sldId id="292" r:id="rId18"/>
    <p:sldId id="286" r:id="rId19"/>
    <p:sldId id="293" r:id="rId20"/>
    <p:sldId id="294" r:id="rId21"/>
    <p:sldId id="281" r:id="rId22"/>
    <p:sldId id="295" r:id="rId23"/>
    <p:sldId id="271" r:id="rId24"/>
    <p:sldId id="297" r:id="rId25"/>
    <p:sldId id="306" r:id="rId26"/>
    <p:sldId id="299" r:id="rId27"/>
    <p:sldId id="298" r:id="rId28"/>
    <p:sldId id="307" r:id="rId29"/>
    <p:sldId id="296" r:id="rId30"/>
    <p:sldId id="301" r:id="rId31"/>
    <p:sldId id="314" r:id="rId32"/>
    <p:sldId id="300" r:id="rId33"/>
    <p:sldId id="311" r:id="rId34"/>
    <p:sldId id="308" r:id="rId35"/>
    <p:sldId id="309" r:id="rId36"/>
    <p:sldId id="312" r:id="rId37"/>
    <p:sldId id="313" r:id="rId38"/>
    <p:sldId id="272" r:id="rId39"/>
    <p:sldId id="303" r:id="rId40"/>
    <p:sldId id="305" r:id="rId41"/>
    <p:sldId id="273" r:id="rId4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BBE"/>
    <a:srgbClr val="52C9BD"/>
    <a:srgbClr val="F0EEF0"/>
    <a:srgbClr val="FF5969"/>
    <a:srgbClr val="5D7373"/>
    <a:srgbClr val="00A0A8"/>
    <a:srgbClr val="FEC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97B3D2-8F20-40AD-95FE-1DC5E6053028}" v="506" dt="2020-03-13T14:31:27.7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0" autoAdjust="0"/>
    <p:restoredTop sz="94660"/>
  </p:normalViewPr>
  <p:slideViewPr>
    <p:cSldViewPr snapToGrid="0">
      <p:cViewPr varScale="1">
        <p:scale>
          <a:sx n="60" d="100"/>
          <a:sy n="60" d="100"/>
        </p:scale>
        <p:origin x="2064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lhe, Jayshree (SRH Hochschule Heidelberg Student)" userId="b80b6628-9d78-4612-a51d-0449e29c8f31" providerId="ADAL" clId="{1A97B3D2-8F20-40AD-95FE-1DC5E6053028}"/>
    <pc:docChg chg="undo custSel addSld delSld modSld">
      <pc:chgData name="Kolhe, Jayshree (SRH Hochschule Heidelberg Student)" userId="b80b6628-9d78-4612-a51d-0449e29c8f31" providerId="ADAL" clId="{1A97B3D2-8F20-40AD-95FE-1DC5E6053028}" dt="2020-03-13T14:45:20.821" v="2588" actId="20577"/>
      <pc:docMkLst>
        <pc:docMk/>
      </pc:docMkLst>
      <pc:sldChg chg="modSp mod">
        <pc:chgData name="Kolhe, Jayshree (SRH Hochschule Heidelberg Student)" userId="b80b6628-9d78-4612-a51d-0449e29c8f31" providerId="ADAL" clId="{1A97B3D2-8F20-40AD-95FE-1DC5E6053028}" dt="2020-03-13T09:55:31.255" v="1372" actId="20577"/>
        <pc:sldMkLst>
          <pc:docMk/>
          <pc:sldMk cId="758661002" sldId="264"/>
        </pc:sldMkLst>
        <pc:spChg chg="mod">
          <ac:chgData name="Kolhe, Jayshree (SRH Hochschule Heidelberg Student)" userId="b80b6628-9d78-4612-a51d-0449e29c8f31" providerId="ADAL" clId="{1A97B3D2-8F20-40AD-95FE-1DC5E6053028}" dt="2020-03-13T09:55:31.255" v="1372" actId="20577"/>
          <ac:spMkLst>
            <pc:docMk/>
            <pc:sldMk cId="758661002" sldId="264"/>
            <ac:spMk id="58" creationId="{79BCE1F0-A71E-4D4B-BE6A-A381604C28D2}"/>
          </ac:spMkLst>
        </pc:spChg>
      </pc:sldChg>
      <pc:sldChg chg="modSp mod">
        <pc:chgData name="Kolhe, Jayshree (SRH Hochschule Heidelberg Student)" userId="b80b6628-9d78-4612-a51d-0449e29c8f31" providerId="ADAL" clId="{1A97B3D2-8F20-40AD-95FE-1DC5E6053028}" dt="2020-03-13T11:26:07.946" v="1852" actId="20577"/>
        <pc:sldMkLst>
          <pc:docMk/>
          <pc:sldMk cId="2001706127" sldId="268"/>
        </pc:sldMkLst>
        <pc:spChg chg="mod">
          <ac:chgData name="Kolhe, Jayshree (SRH Hochschule Heidelberg Student)" userId="b80b6628-9d78-4612-a51d-0449e29c8f31" providerId="ADAL" clId="{1A97B3D2-8F20-40AD-95FE-1DC5E6053028}" dt="2020-03-13T01:49:20.396" v="1098" actId="20577"/>
          <ac:spMkLst>
            <pc:docMk/>
            <pc:sldMk cId="2001706127" sldId="268"/>
            <ac:spMk id="5" creationId="{B48FADA1-4C69-448F-99CA-36EADBABA75E}"/>
          </ac:spMkLst>
        </pc:spChg>
        <pc:spChg chg="mod">
          <ac:chgData name="Kolhe, Jayshree (SRH Hochschule Heidelberg Student)" userId="b80b6628-9d78-4612-a51d-0449e29c8f31" providerId="ADAL" clId="{1A97B3D2-8F20-40AD-95FE-1DC5E6053028}" dt="2020-03-13T11:26:07.946" v="1852" actId="20577"/>
          <ac:spMkLst>
            <pc:docMk/>
            <pc:sldMk cId="2001706127" sldId="268"/>
            <ac:spMk id="46" creationId="{F488FC7D-6F59-401D-91E9-14BAF8B732A1}"/>
          </ac:spMkLst>
        </pc:spChg>
        <pc:spChg chg="mod">
          <ac:chgData name="Kolhe, Jayshree (SRH Hochschule Heidelberg Student)" userId="b80b6628-9d78-4612-a51d-0449e29c8f31" providerId="ADAL" clId="{1A97B3D2-8F20-40AD-95FE-1DC5E6053028}" dt="2020-03-13T10:18:02.806" v="1396" actId="20577"/>
          <ac:spMkLst>
            <pc:docMk/>
            <pc:sldMk cId="2001706127" sldId="268"/>
            <ac:spMk id="84" creationId="{7DC9F996-36A0-4A1D-8C4B-F6DAF0FDA7C8}"/>
          </ac:spMkLst>
        </pc:spChg>
      </pc:sldChg>
      <pc:sldChg chg="modSp mod">
        <pc:chgData name="Kolhe, Jayshree (SRH Hochschule Heidelberg Student)" userId="b80b6628-9d78-4612-a51d-0449e29c8f31" providerId="ADAL" clId="{1A97B3D2-8F20-40AD-95FE-1DC5E6053028}" dt="2020-03-13T14:38:32.770" v="2554" actId="20577"/>
        <pc:sldMkLst>
          <pc:docMk/>
          <pc:sldMk cId="3557959593" sldId="272"/>
        </pc:sldMkLst>
        <pc:spChg chg="mod">
          <ac:chgData name="Kolhe, Jayshree (SRH Hochschule Heidelberg Student)" userId="b80b6628-9d78-4612-a51d-0449e29c8f31" providerId="ADAL" clId="{1A97B3D2-8F20-40AD-95FE-1DC5E6053028}" dt="2020-03-13T14:38:32.770" v="2554" actId="20577"/>
          <ac:spMkLst>
            <pc:docMk/>
            <pc:sldMk cId="3557959593" sldId="272"/>
            <ac:spMk id="116" creationId="{A5766AE2-8191-4DD7-9F8B-FB3901844BFC}"/>
          </ac:spMkLst>
        </pc:spChg>
        <pc:grpChg chg="mod">
          <ac:chgData name="Kolhe, Jayshree (SRH Hochschule Heidelberg Student)" userId="b80b6628-9d78-4612-a51d-0449e29c8f31" providerId="ADAL" clId="{1A97B3D2-8F20-40AD-95FE-1DC5E6053028}" dt="2020-03-13T00:29:13.922" v="0" actId="1076"/>
          <ac:grpSpMkLst>
            <pc:docMk/>
            <pc:sldMk cId="3557959593" sldId="272"/>
            <ac:grpSpMk id="113" creationId="{11FBA8A3-D6EF-42EC-AEC1-86283EED452E}"/>
          </ac:grpSpMkLst>
        </pc:grpChg>
      </pc:sldChg>
      <pc:sldChg chg="delSp modSp mod delAnim">
        <pc:chgData name="Kolhe, Jayshree (SRH Hochschule Heidelberg Student)" userId="b80b6628-9d78-4612-a51d-0449e29c8f31" providerId="ADAL" clId="{1A97B3D2-8F20-40AD-95FE-1DC5E6053028}" dt="2020-03-13T01:48:30.339" v="1071" actId="403"/>
        <pc:sldMkLst>
          <pc:docMk/>
          <pc:sldMk cId="1327239487" sldId="273"/>
        </pc:sldMkLst>
        <pc:spChg chg="mod">
          <ac:chgData name="Kolhe, Jayshree (SRH Hochschule Heidelberg Student)" userId="b80b6628-9d78-4612-a51d-0449e29c8f31" providerId="ADAL" clId="{1A97B3D2-8F20-40AD-95FE-1DC5E6053028}" dt="2020-03-13T01:46:38.801" v="981" actId="6549"/>
          <ac:spMkLst>
            <pc:docMk/>
            <pc:sldMk cId="1327239487" sldId="273"/>
            <ac:spMk id="34" creationId="{78855102-5892-4791-81C6-1D3099286A62}"/>
          </ac:spMkLst>
        </pc:spChg>
        <pc:spChg chg="mod">
          <ac:chgData name="Kolhe, Jayshree (SRH Hochschule Heidelberg Student)" userId="b80b6628-9d78-4612-a51d-0449e29c8f31" providerId="ADAL" clId="{1A97B3D2-8F20-40AD-95FE-1DC5E6053028}" dt="2020-03-13T01:48:30.339" v="1071" actId="403"/>
          <ac:spMkLst>
            <pc:docMk/>
            <pc:sldMk cId="1327239487" sldId="273"/>
            <ac:spMk id="37" creationId="{DAC3DF4E-CC11-4211-B94C-CFD06DD21505}"/>
          </ac:spMkLst>
        </pc:spChg>
        <pc:spChg chg="mod">
          <ac:chgData name="Kolhe, Jayshree (SRH Hochschule Heidelberg Student)" userId="b80b6628-9d78-4612-a51d-0449e29c8f31" providerId="ADAL" clId="{1A97B3D2-8F20-40AD-95FE-1DC5E6053028}" dt="2020-03-13T01:47:11.984" v="1030" actId="20577"/>
          <ac:spMkLst>
            <pc:docMk/>
            <pc:sldMk cId="1327239487" sldId="273"/>
            <ac:spMk id="38" creationId="{547D5A51-0B28-44B2-9458-2EC47846B480}"/>
          </ac:spMkLst>
        </pc:spChg>
        <pc:grpChg chg="del">
          <ac:chgData name="Kolhe, Jayshree (SRH Hochschule Heidelberg Student)" userId="b80b6628-9d78-4612-a51d-0449e29c8f31" providerId="ADAL" clId="{1A97B3D2-8F20-40AD-95FE-1DC5E6053028}" dt="2020-03-13T01:46:44.245" v="982" actId="478"/>
          <ac:grpSpMkLst>
            <pc:docMk/>
            <pc:sldMk cId="1327239487" sldId="273"/>
            <ac:grpSpMk id="33" creationId="{BE8FADE7-5D32-410A-A514-EBA4D18E520D}"/>
          </ac:grpSpMkLst>
        </pc:grpChg>
        <pc:grpChg chg="mod">
          <ac:chgData name="Kolhe, Jayshree (SRH Hochschule Heidelberg Student)" userId="b80b6628-9d78-4612-a51d-0449e29c8f31" providerId="ADAL" clId="{1A97B3D2-8F20-40AD-95FE-1DC5E6053028}" dt="2020-03-13T01:47:18.391" v="1032" actId="14100"/>
          <ac:grpSpMkLst>
            <pc:docMk/>
            <pc:sldMk cId="1327239487" sldId="273"/>
            <ac:grpSpMk id="36" creationId="{FD82C6EF-E9DE-4923-8019-398DA581487A}"/>
          </ac:grpSpMkLst>
        </pc:grpChg>
        <pc:grpChg chg="del">
          <ac:chgData name="Kolhe, Jayshree (SRH Hochschule Heidelberg Student)" userId="b80b6628-9d78-4612-a51d-0449e29c8f31" providerId="ADAL" clId="{1A97B3D2-8F20-40AD-95FE-1DC5E6053028}" dt="2020-03-13T01:46:46.960" v="983" actId="478"/>
          <ac:grpSpMkLst>
            <pc:docMk/>
            <pc:sldMk cId="1327239487" sldId="273"/>
            <ac:grpSpMk id="39" creationId="{5EEA83BA-280C-4216-B80C-C3082D2456C8}"/>
          </ac:grpSpMkLst>
        </pc:grpChg>
        <pc:grpChg chg="del">
          <ac:chgData name="Kolhe, Jayshree (SRH Hochschule Heidelberg Student)" userId="b80b6628-9d78-4612-a51d-0449e29c8f31" providerId="ADAL" clId="{1A97B3D2-8F20-40AD-95FE-1DC5E6053028}" dt="2020-03-13T01:46:33.075" v="979" actId="478"/>
          <ac:grpSpMkLst>
            <pc:docMk/>
            <pc:sldMk cId="1327239487" sldId="273"/>
            <ac:grpSpMk id="42" creationId="{6C36A51F-32BC-47D1-9A81-487036B42B97}"/>
          </ac:grpSpMkLst>
        </pc:grpChg>
        <pc:grpChg chg="del">
          <ac:chgData name="Kolhe, Jayshree (SRH Hochschule Heidelberg Student)" userId="b80b6628-9d78-4612-a51d-0449e29c8f31" providerId="ADAL" clId="{1A97B3D2-8F20-40AD-95FE-1DC5E6053028}" dt="2020-03-13T01:46:31.355" v="978" actId="478"/>
          <ac:grpSpMkLst>
            <pc:docMk/>
            <pc:sldMk cId="1327239487" sldId="273"/>
            <ac:grpSpMk id="45" creationId="{37A792EE-2433-4D86-A7D5-1FB0D3F9E4D8}"/>
          </ac:grpSpMkLst>
        </pc:grpChg>
        <pc:grpChg chg="del">
          <ac:chgData name="Kolhe, Jayshree (SRH Hochschule Heidelberg Student)" userId="b80b6628-9d78-4612-a51d-0449e29c8f31" providerId="ADAL" clId="{1A97B3D2-8F20-40AD-95FE-1DC5E6053028}" dt="2020-03-13T01:46:34.842" v="980" actId="478"/>
          <ac:grpSpMkLst>
            <pc:docMk/>
            <pc:sldMk cId="1327239487" sldId="273"/>
            <ac:grpSpMk id="48" creationId="{081CAD7B-D8C7-4ACB-BAAD-C11ECF75DF45}"/>
          </ac:grpSpMkLst>
        </pc:grpChg>
      </pc:sldChg>
      <pc:sldChg chg="delSp modSp mod delAnim">
        <pc:chgData name="Kolhe, Jayshree (SRH Hochschule Heidelberg Student)" userId="b80b6628-9d78-4612-a51d-0449e29c8f31" providerId="ADAL" clId="{1A97B3D2-8F20-40AD-95FE-1DC5E6053028}" dt="2020-03-13T11:29:18.651" v="1859" actId="20577"/>
        <pc:sldMkLst>
          <pc:docMk/>
          <pc:sldMk cId="201195073" sldId="274"/>
        </pc:sldMkLst>
        <pc:spChg chg="del">
          <ac:chgData name="Kolhe, Jayshree (SRH Hochschule Heidelberg Student)" userId="b80b6628-9d78-4612-a51d-0449e29c8f31" providerId="ADAL" clId="{1A97B3D2-8F20-40AD-95FE-1DC5E6053028}" dt="2020-03-13T10:21:00.007" v="1397" actId="478"/>
          <ac:spMkLst>
            <pc:docMk/>
            <pc:sldMk cId="201195073" sldId="274"/>
            <ac:spMk id="109" creationId="{406A5A75-24F0-496A-82D6-E2B37B100BBD}"/>
          </ac:spMkLst>
        </pc:spChg>
        <pc:spChg chg="mod">
          <ac:chgData name="Kolhe, Jayshree (SRH Hochschule Heidelberg Student)" userId="b80b6628-9d78-4612-a51d-0449e29c8f31" providerId="ADAL" clId="{1A97B3D2-8F20-40AD-95FE-1DC5E6053028}" dt="2020-03-13T11:29:18.651" v="1859" actId="20577"/>
          <ac:spMkLst>
            <pc:docMk/>
            <pc:sldMk cId="201195073" sldId="274"/>
            <ac:spMk id="115" creationId="{8721CE74-40AC-4223-B129-B3A270C7429B}"/>
          </ac:spMkLst>
        </pc:spChg>
        <pc:grpChg chg="mod">
          <ac:chgData name="Kolhe, Jayshree (SRH Hochschule Heidelberg Student)" userId="b80b6628-9d78-4612-a51d-0449e29c8f31" providerId="ADAL" clId="{1A97B3D2-8F20-40AD-95FE-1DC5E6053028}" dt="2020-03-13T10:23:44.874" v="1398" actId="1076"/>
          <ac:grpSpMkLst>
            <pc:docMk/>
            <pc:sldMk cId="201195073" sldId="274"/>
            <ac:grpSpMk id="90" creationId="{2C48F6F2-7791-4D91-ADEC-77FE8FA739E3}"/>
          </ac:grpSpMkLst>
        </pc:grpChg>
        <pc:grpChg chg="del">
          <ac:chgData name="Kolhe, Jayshree (SRH Hochschule Heidelberg Student)" userId="b80b6628-9d78-4612-a51d-0449e29c8f31" providerId="ADAL" clId="{1A97B3D2-8F20-40AD-95FE-1DC5E6053028}" dt="2020-03-13T10:21:00.007" v="1397" actId="478"/>
          <ac:grpSpMkLst>
            <pc:docMk/>
            <pc:sldMk cId="201195073" sldId="274"/>
            <ac:grpSpMk id="100" creationId="{12310FCA-56F2-4778-94B7-C1B5FD53AE20}"/>
          </ac:grpSpMkLst>
        </pc:grpChg>
        <pc:grpChg chg="del">
          <ac:chgData name="Kolhe, Jayshree (SRH Hochschule Heidelberg Student)" userId="b80b6628-9d78-4612-a51d-0449e29c8f31" providerId="ADAL" clId="{1A97B3D2-8F20-40AD-95FE-1DC5E6053028}" dt="2020-03-13T10:21:00.007" v="1397" actId="478"/>
          <ac:grpSpMkLst>
            <pc:docMk/>
            <pc:sldMk cId="201195073" sldId="274"/>
            <ac:grpSpMk id="117" creationId="{860A9D1F-EDAE-418D-A3C8-F8109A2B052A}"/>
          </ac:grpSpMkLst>
        </pc:grpChg>
        <pc:picChg chg="del">
          <ac:chgData name="Kolhe, Jayshree (SRH Hochschule Heidelberg Student)" userId="b80b6628-9d78-4612-a51d-0449e29c8f31" providerId="ADAL" clId="{1A97B3D2-8F20-40AD-95FE-1DC5E6053028}" dt="2020-03-13T10:21:00.007" v="1397" actId="478"/>
          <ac:picMkLst>
            <pc:docMk/>
            <pc:sldMk cId="201195073" sldId="274"/>
            <ac:picMk id="7" creationId="{14331A99-A934-4099-9190-67078252B1A1}"/>
          </ac:picMkLst>
        </pc:picChg>
      </pc:sldChg>
      <pc:sldChg chg="delSp modSp mod">
        <pc:chgData name="Kolhe, Jayshree (SRH Hochschule Heidelberg Student)" userId="b80b6628-9d78-4612-a51d-0449e29c8f31" providerId="ADAL" clId="{1A97B3D2-8F20-40AD-95FE-1DC5E6053028}" dt="2020-03-13T02:21:31.611" v="1147" actId="1076"/>
        <pc:sldMkLst>
          <pc:docMk/>
          <pc:sldMk cId="315582957" sldId="275"/>
        </pc:sldMkLst>
        <pc:spChg chg="mod">
          <ac:chgData name="Kolhe, Jayshree (SRH Hochschule Heidelberg Student)" userId="b80b6628-9d78-4612-a51d-0449e29c8f31" providerId="ADAL" clId="{1A97B3D2-8F20-40AD-95FE-1DC5E6053028}" dt="2020-03-13T02:21:16.657" v="1143" actId="1076"/>
          <ac:spMkLst>
            <pc:docMk/>
            <pc:sldMk cId="315582957" sldId="275"/>
            <ac:spMk id="2" creationId="{329DA23D-6D6F-4625-AE0A-53B41201C72E}"/>
          </ac:spMkLst>
        </pc:spChg>
        <pc:spChg chg="mod">
          <ac:chgData name="Kolhe, Jayshree (SRH Hochschule Heidelberg Student)" userId="b80b6628-9d78-4612-a51d-0449e29c8f31" providerId="ADAL" clId="{1A97B3D2-8F20-40AD-95FE-1DC5E6053028}" dt="2020-03-13T02:21:10.571" v="1142" actId="1076"/>
          <ac:spMkLst>
            <pc:docMk/>
            <pc:sldMk cId="315582957" sldId="275"/>
            <ac:spMk id="5" creationId="{CEF1D9E1-8CEA-4828-8FAC-29DC79E5D78D}"/>
          </ac:spMkLst>
        </pc:spChg>
        <pc:spChg chg="mod">
          <ac:chgData name="Kolhe, Jayshree (SRH Hochschule Heidelberg Student)" userId="b80b6628-9d78-4612-a51d-0449e29c8f31" providerId="ADAL" clId="{1A97B3D2-8F20-40AD-95FE-1DC5E6053028}" dt="2020-03-13T02:21:31.611" v="1147" actId="1076"/>
          <ac:spMkLst>
            <pc:docMk/>
            <pc:sldMk cId="315582957" sldId="275"/>
            <ac:spMk id="65" creationId="{C107DA99-8946-483F-9A09-FD26F6BCF5E0}"/>
          </ac:spMkLst>
        </pc:spChg>
        <pc:spChg chg="mod">
          <ac:chgData name="Kolhe, Jayshree (SRH Hochschule Heidelberg Student)" userId="b80b6628-9d78-4612-a51d-0449e29c8f31" providerId="ADAL" clId="{1A97B3D2-8F20-40AD-95FE-1DC5E6053028}" dt="2020-03-13T02:21:22.027" v="1144" actId="1076"/>
          <ac:spMkLst>
            <pc:docMk/>
            <pc:sldMk cId="315582957" sldId="275"/>
            <ac:spMk id="67" creationId="{AB1EEB53-4885-4BBF-A627-E275E97304D2}"/>
          </ac:spMkLst>
        </pc:spChg>
        <pc:grpChg chg="mod">
          <ac:chgData name="Kolhe, Jayshree (SRH Hochschule Heidelberg Student)" userId="b80b6628-9d78-4612-a51d-0449e29c8f31" providerId="ADAL" clId="{1A97B3D2-8F20-40AD-95FE-1DC5E6053028}" dt="2020-03-13T02:21:25.968" v="1146" actId="1076"/>
          <ac:grpSpMkLst>
            <pc:docMk/>
            <pc:sldMk cId="315582957" sldId="275"/>
            <ac:grpSpMk id="38" creationId="{63E93C38-ECA5-4094-81E9-196A3BD19EBD}"/>
          </ac:grpSpMkLst>
        </pc:grpChg>
        <pc:cxnChg chg="del">
          <ac:chgData name="Kolhe, Jayshree (SRH Hochschule Heidelberg Student)" userId="b80b6628-9d78-4612-a51d-0449e29c8f31" providerId="ADAL" clId="{1A97B3D2-8F20-40AD-95FE-1DC5E6053028}" dt="2020-03-13T02:21:02.126" v="1141" actId="478"/>
          <ac:cxnSpMkLst>
            <pc:docMk/>
            <pc:sldMk cId="315582957" sldId="275"/>
            <ac:cxnSpMk id="6" creationId="{13C895B6-D563-4EF4-8A5B-145C0AF70447}"/>
          </ac:cxnSpMkLst>
        </pc:cxnChg>
      </pc:sldChg>
      <pc:sldChg chg="modSp mod">
        <pc:chgData name="Kolhe, Jayshree (SRH Hochschule Heidelberg Student)" userId="b80b6628-9d78-4612-a51d-0449e29c8f31" providerId="ADAL" clId="{1A97B3D2-8F20-40AD-95FE-1DC5E6053028}" dt="2020-03-13T11:35:51.907" v="1922" actId="20577"/>
        <pc:sldMkLst>
          <pc:docMk/>
          <pc:sldMk cId="1036925337" sldId="278"/>
        </pc:sldMkLst>
        <pc:spChg chg="mod">
          <ac:chgData name="Kolhe, Jayshree (SRH Hochschule Heidelberg Student)" userId="b80b6628-9d78-4612-a51d-0449e29c8f31" providerId="ADAL" clId="{1A97B3D2-8F20-40AD-95FE-1DC5E6053028}" dt="2020-03-13T11:35:51.907" v="1922" actId="20577"/>
          <ac:spMkLst>
            <pc:docMk/>
            <pc:sldMk cId="1036925337" sldId="278"/>
            <ac:spMk id="3" creationId="{2E413732-1B2D-44C5-92C1-1F1548F84CF8}"/>
          </ac:spMkLst>
        </pc:spChg>
      </pc:sldChg>
      <pc:sldChg chg="modSp mod">
        <pc:chgData name="Kolhe, Jayshree (SRH Hochschule Heidelberg Student)" userId="b80b6628-9d78-4612-a51d-0449e29c8f31" providerId="ADAL" clId="{1A97B3D2-8F20-40AD-95FE-1DC5E6053028}" dt="2020-03-13T11:36:02.550" v="1940" actId="20577"/>
        <pc:sldMkLst>
          <pc:docMk/>
          <pc:sldMk cId="2071646096" sldId="279"/>
        </pc:sldMkLst>
        <pc:spChg chg="mod">
          <ac:chgData name="Kolhe, Jayshree (SRH Hochschule Heidelberg Student)" userId="b80b6628-9d78-4612-a51d-0449e29c8f31" providerId="ADAL" clId="{1A97B3D2-8F20-40AD-95FE-1DC5E6053028}" dt="2020-03-13T11:36:02.550" v="1940" actId="20577"/>
          <ac:spMkLst>
            <pc:docMk/>
            <pc:sldMk cId="2071646096" sldId="279"/>
            <ac:spMk id="3" creationId="{2E413732-1B2D-44C5-92C1-1F1548F84CF8}"/>
          </ac:spMkLst>
        </pc:spChg>
      </pc:sldChg>
      <pc:sldChg chg="modSp mod">
        <pc:chgData name="Kolhe, Jayshree (SRH Hochschule Heidelberg Student)" userId="b80b6628-9d78-4612-a51d-0449e29c8f31" providerId="ADAL" clId="{1A97B3D2-8F20-40AD-95FE-1DC5E6053028}" dt="2020-03-13T11:36:14.756" v="1956" actId="20577"/>
        <pc:sldMkLst>
          <pc:docMk/>
          <pc:sldMk cId="1216127545" sldId="280"/>
        </pc:sldMkLst>
        <pc:spChg chg="mod">
          <ac:chgData name="Kolhe, Jayshree (SRH Hochschule Heidelberg Student)" userId="b80b6628-9d78-4612-a51d-0449e29c8f31" providerId="ADAL" clId="{1A97B3D2-8F20-40AD-95FE-1DC5E6053028}" dt="2020-03-13T11:36:14.756" v="1956" actId="20577"/>
          <ac:spMkLst>
            <pc:docMk/>
            <pc:sldMk cId="1216127545" sldId="280"/>
            <ac:spMk id="3" creationId="{2E413732-1B2D-44C5-92C1-1F1548F84CF8}"/>
          </ac:spMkLst>
        </pc:spChg>
        <pc:spChg chg="mod">
          <ac:chgData name="Kolhe, Jayshree (SRH Hochschule Heidelberg Student)" userId="b80b6628-9d78-4612-a51d-0449e29c8f31" providerId="ADAL" clId="{1A97B3D2-8F20-40AD-95FE-1DC5E6053028}" dt="2020-03-13T10:28:59.258" v="1444" actId="20577"/>
          <ac:spMkLst>
            <pc:docMk/>
            <pc:sldMk cId="1216127545" sldId="280"/>
            <ac:spMk id="40" creationId="{39C0BA7C-D4F3-4B78-9A1C-09BE23C3BE4C}"/>
          </ac:spMkLst>
        </pc:spChg>
      </pc:sldChg>
      <pc:sldChg chg="modSp mod">
        <pc:chgData name="Kolhe, Jayshree (SRH Hochschule Heidelberg Student)" userId="b80b6628-9d78-4612-a51d-0449e29c8f31" providerId="ADAL" clId="{1A97B3D2-8F20-40AD-95FE-1DC5E6053028}" dt="2020-03-13T11:36:53.373" v="2033" actId="20577"/>
        <pc:sldMkLst>
          <pc:docMk/>
          <pc:sldMk cId="1334236484" sldId="281"/>
        </pc:sldMkLst>
        <pc:spChg chg="mod">
          <ac:chgData name="Kolhe, Jayshree (SRH Hochschule Heidelberg Student)" userId="b80b6628-9d78-4612-a51d-0449e29c8f31" providerId="ADAL" clId="{1A97B3D2-8F20-40AD-95FE-1DC5E6053028}" dt="2020-03-13T11:36:53.373" v="2033" actId="20577"/>
          <ac:spMkLst>
            <pc:docMk/>
            <pc:sldMk cId="1334236484" sldId="281"/>
            <ac:spMk id="3" creationId="{2E413732-1B2D-44C5-92C1-1F1548F84CF8}"/>
          </ac:spMkLst>
        </pc:spChg>
      </pc:sldChg>
      <pc:sldChg chg="modSp mod">
        <pc:chgData name="Kolhe, Jayshree (SRH Hochschule Heidelberg Student)" userId="b80b6628-9d78-4612-a51d-0449e29c8f31" providerId="ADAL" clId="{1A97B3D2-8F20-40AD-95FE-1DC5E6053028}" dt="2020-03-13T14:44:20.533" v="2560" actId="20577"/>
        <pc:sldMkLst>
          <pc:docMk/>
          <pc:sldMk cId="41939033" sldId="284"/>
        </pc:sldMkLst>
        <pc:spChg chg="mod">
          <ac:chgData name="Kolhe, Jayshree (SRH Hochschule Heidelberg Student)" userId="b80b6628-9d78-4612-a51d-0449e29c8f31" providerId="ADAL" clId="{1A97B3D2-8F20-40AD-95FE-1DC5E6053028}" dt="2020-03-13T11:35:28.497" v="1894" actId="20577"/>
          <ac:spMkLst>
            <pc:docMk/>
            <pc:sldMk cId="41939033" sldId="284"/>
            <ac:spMk id="3" creationId="{2E413732-1B2D-44C5-92C1-1F1548F84CF8}"/>
          </ac:spMkLst>
        </pc:spChg>
        <pc:spChg chg="mod">
          <ac:chgData name="Kolhe, Jayshree (SRH Hochschule Heidelberg Student)" userId="b80b6628-9d78-4612-a51d-0449e29c8f31" providerId="ADAL" clId="{1A97B3D2-8F20-40AD-95FE-1DC5E6053028}" dt="2020-03-13T14:44:20.533" v="2560" actId="20577"/>
          <ac:spMkLst>
            <pc:docMk/>
            <pc:sldMk cId="41939033" sldId="284"/>
            <ac:spMk id="81" creationId="{8D76F63E-AC01-44A1-A744-D9910C650DDA}"/>
          </ac:spMkLst>
        </pc:spChg>
      </pc:sldChg>
      <pc:sldChg chg="modSp mod">
        <pc:chgData name="Kolhe, Jayshree (SRH Hochschule Heidelberg Student)" userId="b80b6628-9d78-4612-a51d-0449e29c8f31" providerId="ADAL" clId="{1A97B3D2-8F20-40AD-95FE-1DC5E6053028}" dt="2020-03-13T11:36:31.640" v="1988" actId="20577"/>
        <pc:sldMkLst>
          <pc:docMk/>
          <pc:sldMk cId="960160563" sldId="286"/>
        </pc:sldMkLst>
        <pc:spChg chg="mod">
          <ac:chgData name="Kolhe, Jayshree (SRH Hochschule Heidelberg Student)" userId="b80b6628-9d78-4612-a51d-0449e29c8f31" providerId="ADAL" clId="{1A97B3D2-8F20-40AD-95FE-1DC5E6053028}" dt="2020-03-13T11:36:31.640" v="1988" actId="20577"/>
          <ac:spMkLst>
            <pc:docMk/>
            <pc:sldMk cId="960160563" sldId="286"/>
            <ac:spMk id="3" creationId="{2E413732-1B2D-44C5-92C1-1F1548F84CF8}"/>
          </ac:spMkLst>
        </pc:spChg>
      </pc:sldChg>
      <pc:sldChg chg="modSp mod">
        <pc:chgData name="Kolhe, Jayshree (SRH Hochschule Heidelberg Student)" userId="b80b6628-9d78-4612-a51d-0449e29c8f31" providerId="ADAL" clId="{1A97B3D2-8F20-40AD-95FE-1DC5E6053028}" dt="2020-03-13T14:44:37.565" v="2566" actId="20577"/>
        <pc:sldMkLst>
          <pc:docMk/>
          <pc:sldMk cId="1724741588" sldId="288"/>
        </pc:sldMkLst>
        <pc:spChg chg="mod">
          <ac:chgData name="Kolhe, Jayshree (SRH Hochschule Heidelberg Student)" userId="b80b6628-9d78-4612-a51d-0449e29c8f31" providerId="ADAL" clId="{1A97B3D2-8F20-40AD-95FE-1DC5E6053028}" dt="2020-03-13T11:35:17.086" v="1881" actId="20577"/>
          <ac:spMkLst>
            <pc:docMk/>
            <pc:sldMk cId="1724741588" sldId="288"/>
            <ac:spMk id="3" creationId="{2E413732-1B2D-44C5-92C1-1F1548F84CF8}"/>
          </ac:spMkLst>
        </pc:spChg>
        <pc:spChg chg="mod">
          <ac:chgData name="Kolhe, Jayshree (SRH Hochschule Heidelberg Student)" userId="b80b6628-9d78-4612-a51d-0449e29c8f31" providerId="ADAL" clId="{1A97B3D2-8F20-40AD-95FE-1DC5E6053028}" dt="2020-03-13T14:44:37.565" v="2566" actId="20577"/>
          <ac:spMkLst>
            <pc:docMk/>
            <pc:sldMk cId="1724741588" sldId="288"/>
            <ac:spMk id="81" creationId="{8D76F63E-AC01-44A1-A744-D9910C650DDA}"/>
          </ac:spMkLst>
        </pc:spChg>
      </pc:sldChg>
      <pc:sldChg chg="modSp mod">
        <pc:chgData name="Kolhe, Jayshree (SRH Hochschule Heidelberg Student)" userId="b80b6628-9d78-4612-a51d-0449e29c8f31" providerId="ADAL" clId="{1A97B3D2-8F20-40AD-95FE-1DC5E6053028}" dt="2020-03-13T11:34:59.738" v="1866" actId="1076"/>
        <pc:sldMkLst>
          <pc:docMk/>
          <pc:sldMk cId="3410264070" sldId="289"/>
        </pc:sldMkLst>
        <pc:spChg chg="mod">
          <ac:chgData name="Kolhe, Jayshree (SRH Hochschule Heidelberg Student)" userId="b80b6628-9d78-4612-a51d-0449e29c8f31" providerId="ADAL" clId="{1A97B3D2-8F20-40AD-95FE-1DC5E6053028}" dt="2020-03-13T11:34:59.738" v="1866" actId="1076"/>
          <ac:spMkLst>
            <pc:docMk/>
            <pc:sldMk cId="3410264070" sldId="289"/>
            <ac:spMk id="3" creationId="{2E413732-1B2D-44C5-92C1-1F1548F84CF8}"/>
          </ac:spMkLst>
        </pc:spChg>
      </pc:sldChg>
      <pc:sldChg chg="modSp mod">
        <pc:chgData name="Kolhe, Jayshree (SRH Hochschule Heidelberg Student)" userId="b80b6628-9d78-4612-a51d-0449e29c8f31" providerId="ADAL" clId="{1A97B3D2-8F20-40AD-95FE-1DC5E6053028}" dt="2020-03-13T14:44:53.576" v="2576" actId="20577"/>
        <pc:sldMkLst>
          <pc:docMk/>
          <pc:sldMk cId="891526982" sldId="291"/>
        </pc:sldMkLst>
        <pc:spChg chg="mod">
          <ac:chgData name="Kolhe, Jayshree (SRH Hochschule Heidelberg Student)" userId="b80b6628-9d78-4612-a51d-0449e29c8f31" providerId="ADAL" clId="{1A97B3D2-8F20-40AD-95FE-1DC5E6053028}" dt="2020-03-13T11:35:36.607" v="1908" actId="20577"/>
          <ac:spMkLst>
            <pc:docMk/>
            <pc:sldMk cId="891526982" sldId="291"/>
            <ac:spMk id="3" creationId="{2E413732-1B2D-44C5-92C1-1F1548F84CF8}"/>
          </ac:spMkLst>
        </pc:spChg>
        <pc:spChg chg="mod">
          <ac:chgData name="Kolhe, Jayshree (SRH Hochschule Heidelberg Student)" userId="b80b6628-9d78-4612-a51d-0449e29c8f31" providerId="ADAL" clId="{1A97B3D2-8F20-40AD-95FE-1DC5E6053028}" dt="2020-03-13T14:44:53.576" v="2576" actId="20577"/>
          <ac:spMkLst>
            <pc:docMk/>
            <pc:sldMk cId="891526982" sldId="291"/>
            <ac:spMk id="81" creationId="{8D76F63E-AC01-44A1-A744-D9910C650DDA}"/>
          </ac:spMkLst>
        </pc:spChg>
      </pc:sldChg>
      <pc:sldChg chg="modSp mod">
        <pc:chgData name="Kolhe, Jayshree (SRH Hochschule Heidelberg Student)" userId="b80b6628-9d78-4612-a51d-0449e29c8f31" providerId="ADAL" clId="{1A97B3D2-8F20-40AD-95FE-1DC5E6053028}" dt="2020-03-13T14:45:10.183" v="2582" actId="20577"/>
        <pc:sldMkLst>
          <pc:docMk/>
          <pc:sldMk cId="2158091035" sldId="292"/>
        </pc:sldMkLst>
        <pc:spChg chg="mod">
          <ac:chgData name="Kolhe, Jayshree (SRH Hochschule Heidelberg Student)" userId="b80b6628-9d78-4612-a51d-0449e29c8f31" providerId="ADAL" clId="{1A97B3D2-8F20-40AD-95FE-1DC5E6053028}" dt="2020-03-13T11:36:23.694" v="1972" actId="20577"/>
          <ac:spMkLst>
            <pc:docMk/>
            <pc:sldMk cId="2158091035" sldId="292"/>
            <ac:spMk id="3" creationId="{2E413732-1B2D-44C5-92C1-1F1548F84CF8}"/>
          </ac:spMkLst>
        </pc:spChg>
        <pc:spChg chg="mod">
          <ac:chgData name="Kolhe, Jayshree (SRH Hochschule Heidelberg Student)" userId="b80b6628-9d78-4612-a51d-0449e29c8f31" providerId="ADAL" clId="{1A97B3D2-8F20-40AD-95FE-1DC5E6053028}" dt="2020-03-13T14:45:10.183" v="2582" actId="20577"/>
          <ac:spMkLst>
            <pc:docMk/>
            <pc:sldMk cId="2158091035" sldId="292"/>
            <ac:spMk id="81" creationId="{8D76F63E-AC01-44A1-A744-D9910C650DDA}"/>
          </ac:spMkLst>
        </pc:spChg>
      </pc:sldChg>
      <pc:sldChg chg="modSp mod">
        <pc:chgData name="Kolhe, Jayshree (SRH Hochschule Heidelberg Student)" userId="b80b6628-9d78-4612-a51d-0449e29c8f31" providerId="ADAL" clId="{1A97B3D2-8F20-40AD-95FE-1DC5E6053028}" dt="2020-03-13T14:45:20.821" v="2588" actId="20577"/>
        <pc:sldMkLst>
          <pc:docMk/>
          <pc:sldMk cId="503035766" sldId="293"/>
        </pc:sldMkLst>
        <pc:spChg chg="mod">
          <ac:chgData name="Kolhe, Jayshree (SRH Hochschule Heidelberg Student)" userId="b80b6628-9d78-4612-a51d-0449e29c8f31" providerId="ADAL" clId="{1A97B3D2-8F20-40AD-95FE-1DC5E6053028}" dt="2020-03-13T11:36:38.959" v="2003" actId="20577"/>
          <ac:spMkLst>
            <pc:docMk/>
            <pc:sldMk cId="503035766" sldId="293"/>
            <ac:spMk id="3" creationId="{2E413732-1B2D-44C5-92C1-1F1548F84CF8}"/>
          </ac:spMkLst>
        </pc:spChg>
        <pc:spChg chg="mod">
          <ac:chgData name="Kolhe, Jayshree (SRH Hochschule Heidelberg Student)" userId="b80b6628-9d78-4612-a51d-0449e29c8f31" providerId="ADAL" clId="{1A97B3D2-8F20-40AD-95FE-1DC5E6053028}" dt="2020-03-13T14:45:20.821" v="2588" actId="20577"/>
          <ac:spMkLst>
            <pc:docMk/>
            <pc:sldMk cId="503035766" sldId="293"/>
            <ac:spMk id="81" creationId="{8D76F63E-AC01-44A1-A744-D9910C650DDA}"/>
          </ac:spMkLst>
        </pc:spChg>
      </pc:sldChg>
      <pc:sldChg chg="modSp mod">
        <pc:chgData name="Kolhe, Jayshree (SRH Hochschule Heidelberg Student)" userId="b80b6628-9d78-4612-a51d-0449e29c8f31" providerId="ADAL" clId="{1A97B3D2-8F20-40AD-95FE-1DC5E6053028}" dt="2020-03-13T11:36:46.502" v="2017" actId="20577"/>
        <pc:sldMkLst>
          <pc:docMk/>
          <pc:sldMk cId="960791005" sldId="294"/>
        </pc:sldMkLst>
        <pc:spChg chg="mod">
          <ac:chgData name="Kolhe, Jayshree (SRH Hochschule Heidelberg Student)" userId="b80b6628-9d78-4612-a51d-0449e29c8f31" providerId="ADAL" clId="{1A97B3D2-8F20-40AD-95FE-1DC5E6053028}" dt="2020-03-13T11:36:46.502" v="2017" actId="20577"/>
          <ac:spMkLst>
            <pc:docMk/>
            <pc:sldMk cId="960791005" sldId="294"/>
            <ac:spMk id="3" creationId="{2E413732-1B2D-44C5-92C1-1F1548F84CF8}"/>
          </ac:spMkLst>
        </pc:spChg>
      </pc:sldChg>
      <pc:sldChg chg="modSp mod">
        <pc:chgData name="Kolhe, Jayshree (SRH Hochschule Heidelberg Student)" userId="b80b6628-9d78-4612-a51d-0449e29c8f31" providerId="ADAL" clId="{1A97B3D2-8F20-40AD-95FE-1DC5E6053028}" dt="2020-03-13T10:38:26.348" v="1505" actId="1035"/>
        <pc:sldMkLst>
          <pc:docMk/>
          <pc:sldMk cId="1025132544" sldId="296"/>
        </pc:sldMkLst>
        <pc:spChg chg="mod">
          <ac:chgData name="Kolhe, Jayshree (SRH Hochschule Heidelberg Student)" userId="b80b6628-9d78-4612-a51d-0449e29c8f31" providerId="ADAL" clId="{1A97B3D2-8F20-40AD-95FE-1DC5E6053028}" dt="2020-03-13T09:52:31.806" v="1329" actId="20577"/>
          <ac:spMkLst>
            <pc:docMk/>
            <pc:sldMk cId="1025132544" sldId="296"/>
            <ac:spMk id="119" creationId="{47D438D1-4A2C-457A-A675-A2FFD11F8FC1}"/>
          </ac:spMkLst>
        </pc:spChg>
        <pc:spChg chg="mod">
          <ac:chgData name="Kolhe, Jayshree (SRH Hochschule Heidelberg Student)" userId="b80b6628-9d78-4612-a51d-0449e29c8f31" providerId="ADAL" clId="{1A97B3D2-8F20-40AD-95FE-1DC5E6053028}" dt="2020-03-13T10:36:42.174" v="1464" actId="20577"/>
          <ac:spMkLst>
            <pc:docMk/>
            <pc:sldMk cId="1025132544" sldId="296"/>
            <ac:spMk id="121" creationId="{ADB9B462-21BE-4A91-8264-768F8688631E}"/>
          </ac:spMkLst>
        </pc:spChg>
        <pc:spChg chg="mod">
          <ac:chgData name="Kolhe, Jayshree (SRH Hochschule Heidelberg Student)" userId="b80b6628-9d78-4612-a51d-0449e29c8f31" providerId="ADAL" clId="{1A97B3D2-8F20-40AD-95FE-1DC5E6053028}" dt="2020-03-13T10:37:34.092" v="1485" actId="20577"/>
          <ac:spMkLst>
            <pc:docMk/>
            <pc:sldMk cId="1025132544" sldId="296"/>
            <ac:spMk id="123" creationId="{CCBD766E-1FDC-47EC-AFE3-250300F9E1D4}"/>
          </ac:spMkLst>
        </pc:spChg>
        <pc:spChg chg="mod">
          <ac:chgData name="Kolhe, Jayshree (SRH Hochschule Heidelberg Student)" userId="b80b6628-9d78-4612-a51d-0449e29c8f31" providerId="ADAL" clId="{1A97B3D2-8F20-40AD-95FE-1DC5E6053028}" dt="2020-03-13T10:37:46.607" v="1497" actId="20577"/>
          <ac:spMkLst>
            <pc:docMk/>
            <pc:sldMk cId="1025132544" sldId="296"/>
            <ac:spMk id="125" creationId="{D4656B8D-277C-459C-8AC5-1E3C9FBF12C4}"/>
          </ac:spMkLst>
        </pc:spChg>
        <pc:grpChg chg="mod">
          <ac:chgData name="Kolhe, Jayshree (SRH Hochschule Heidelberg Student)" userId="b80b6628-9d78-4612-a51d-0449e29c8f31" providerId="ADAL" clId="{1A97B3D2-8F20-40AD-95FE-1DC5E6053028}" dt="2020-03-13T10:38:26.348" v="1505" actId="1035"/>
          <ac:grpSpMkLst>
            <pc:docMk/>
            <pc:sldMk cId="1025132544" sldId="296"/>
            <ac:grpSpMk id="95" creationId="{4E70D3F9-D583-4ACD-8480-0F4A65ED3C83}"/>
          </ac:grpSpMkLst>
        </pc:grpChg>
      </pc:sldChg>
      <pc:sldChg chg="modSp mod">
        <pc:chgData name="Kolhe, Jayshree (SRH Hochschule Heidelberg Student)" userId="b80b6628-9d78-4612-a51d-0449e29c8f31" providerId="ADAL" clId="{1A97B3D2-8F20-40AD-95FE-1DC5E6053028}" dt="2020-03-13T10:33:17.674" v="1459" actId="20577"/>
        <pc:sldMkLst>
          <pc:docMk/>
          <pc:sldMk cId="2862319854" sldId="297"/>
        </pc:sldMkLst>
        <pc:spChg chg="mod">
          <ac:chgData name="Kolhe, Jayshree (SRH Hochschule Heidelberg Student)" userId="b80b6628-9d78-4612-a51d-0449e29c8f31" providerId="ADAL" clId="{1A97B3D2-8F20-40AD-95FE-1DC5E6053028}" dt="2020-03-13T10:33:17.674" v="1459" actId="20577"/>
          <ac:spMkLst>
            <pc:docMk/>
            <pc:sldMk cId="2862319854" sldId="297"/>
            <ac:spMk id="120" creationId="{EFA98CF0-C7D5-4BB1-AE6B-892973EDC2B3}"/>
          </ac:spMkLst>
        </pc:spChg>
      </pc:sldChg>
      <pc:sldChg chg="modSp mod">
        <pc:chgData name="Kolhe, Jayshree (SRH Hochschule Heidelberg Student)" userId="b80b6628-9d78-4612-a51d-0449e29c8f31" providerId="ADAL" clId="{1A97B3D2-8F20-40AD-95FE-1DC5E6053028}" dt="2020-03-13T13:24:25.858" v="2179" actId="14100"/>
        <pc:sldMkLst>
          <pc:docMk/>
          <pc:sldMk cId="3155886666" sldId="301"/>
        </pc:sldMkLst>
        <pc:spChg chg="mod">
          <ac:chgData name="Kolhe, Jayshree (SRH Hochschule Heidelberg Student)" userId="b80b6628-9d78-4612-a51d-0449e29c8f31" providerId="ADAL" clId="{1A97B3D2-8F20-40AD-95FE-1DC5E6053028}" dt="2020-03-13T13:24:25.858" v="2179" actId="14100"/>
          <ac:spMkLst>
            <pc:docMk/>
            <pc:sldMk cId="3155886666" sldId="301"/>
            <ac:spMk id="65" creationId="{24CD04D8-FFFD-4297-90B2-E704C6F2DAC1}"/>
          </ac:spMkLst>
        </pc:spChg>
      </pc:sldChg>
      <pc:sldChg chg="delSp modSp del mod delAnim">
        <pc:chgData name="Kolhe, Jayshree (SRH Hochschule Heidelberg Student)" userId="b80b6628-9d78-4612-a51d-0449e29c8f31" providerId="ADAL" clId="{1A97B3D2-8F20-40AD-95FE-1DC5E6053028}" dt="2020-03-13T10:48:42.427" v="1587" actId="47"/>
        <pc:sldMkLst>
          <pc:docMk/>
          <pc:sldMk cId="3368338045" sldId="302"/>
        </pc:sldMkLst>
        <pc:spChg chg="del">
          <ac:chgData name="Kolhe, Jayshree (SRH Hochschule Heidelberg Student)" userId="b80b6628-9d78-4612-a51d-0449e29c8f31" providerId="ADAL" clId="{1A97B3D2-8F20-40AD-95FE-1DC5E6053028}" dt="2020-03-13T10:47:22.194" v="1581" actId="478"/>
          <ac:spMkLst>
            <pc:docMk/>
            <pc:sldMk cId="3368338045" sldId="302"/>
            <ac:spMk id="44" creationId="{2DD3224C-6C19-4902-8B78-2BE4527DC3F5}"/>
          </ac:spMkLst>
        </pc:spChg>
        <pc:spChg chg="mod">
          <ac:chgData name="Kolhe, Jayshree (SRH Hochschule Heidelberg Student)" userId="b80b6628-9d78-4612-a51d-0449e29c8f31" providerId="ADAL" clId="{1A97B3D2-8F20-40AD-95FE-1DC5E6053028}" dt="2020-03-13T10:47:13.223" v="1580" actId="5793"/>
          <ac:spMkLst>
            <pc:docMk/>
            <pc:sldMk cId="3368338045" sldId="302"/>
            <ac:spMk id="46" creationId="{0C5C2402-EAA3-496C-A6E2-69EEF82F2622}"/>
          </ac:spMkLst>
        </pc:spChg>
        <pc:spChg chg="del">
          <ac:chgData name="Kolhe, Jayshree (SRH Hochschule Heidelberg Student)" userId="b80b6628-9d78-4612-a51d-0449e29c8f31" providerId="ADAL" clId="{1A97B3D2-8F20-40AD-95FE-1DC5E6053028}" dt="2020-03-13T10:47:25.830" v="1582" actId="478"/>
          <ac:spMkLst>
            <pc:docMk/>
            <pc:sldMk cId="3368338045" sldId="302"/>
            <ac:spMk id="65" creationId="{24CD04D8-FFFD-4297-90B2-E704C6F2DAC1}"/>
          </ac:spMkLst>
        </pc:spChg>
        <pc:grpChg chg="del mod">
          <ac:chgData name="Kolhe, Jayshree (SRH Hochschule Heidelberg Student)" userId="b80b6628-9d78-4612-a51d-0449e29c8f31" providerId="ADAL" clId="{1A97B3D2-8F20-40AD-95FE-1DC5E6053028}" dt="2020-03-13T10:47:46.812" v="1585" actId="478"/>
          <ac:grpSpMkLst>
            <pc:docMk/>
            <pc:sldMk cId="3368338045" sldId="302"/>
            <ac:grpSpMk id="45" creationId="{839F058B-B38B-4AB9-B2CC-45C94A9C3B05}"/>
          </ac:grpSpMkLst>
        </pc:grpChg>
        <pc:grpChg chg="del mod">
          <ac:chgData name="Kolhe, Jayshree (SRH Hochschule Heidelberg Student)" userId="b80b6628-9d78-4612-a51d-0449e29c8f31" providerId="ADAL" clId="{1A97B3D2-8F20-40AD-95FE-1DC5E6053028}" dt="2020-03-13T10:47:48.617" v="1586" actId="478"/>
          <ac:grpSpMkLst>
            <pc:docMk/>
            <pc:sldMk cId="3368338045" sldId="302"/>
            <ac:grpSpMk id="95" creationId="{4E70D3F9-D583-4ACD-8480-0F4A65ED3C83}"/>
          </ac:grpSpMkLst>
        </pc:grpChg>
      </pc:sldChg>
      <pc:sldChg chg="addSp delSp modSp mod delAnim">
        <pc:chgData name="Kolhe, Jayshree (SRH Hochschule Heidelberg Student)" userId="b80b6628-9d78-4612-a51d-0449e29c8f31" providerId="ADAL" clId="{1A97B3D2-8F20-40AD-95FE-1DC5E6053028}" dt="2020-03-13T11:46:38.156" v="2119" actId="1036"/>
        <pc:sldMkLst>
          <pc:docMk/>
          <pc:sldMk cId="3429587926" sldId="303"/>
        </pc:sldMkLst>
        <pc:spChg chg="add mod">
          <ac:chgData name="Kolhe, Jayshree (SRH Hochschule Heidelberg Student)" userId="b80b6628-9d78-4612-a51d-0449e29c8f31" providerId="ADAL" clId="{1A97B3D2-8F20-40AD-95FE-1DC5E6053028}" dt="2020-03-13T11:46:15.868" v="2115" actId="20577"/>
          <ac:spMkLst>
            <pc:docMk/>
            <pc:sldMk cId="3429587926" sldId="303"/>
            <ac:spMk id="2" creationId="{91C0DCD1-BEF5-4ABB-94B1-437EBC350FD7}"/>
          </ac:spMkLst>
        </pc:spChg>
        <pc:spChg chg="add del">
          <ac:chgData name="Kolhe, Jayshree (SRH Hochschule Heidelberg Student)" userId="b80b6628-9d78-4612-a51d-0449e29c8f31" providerId="ADAL" clId="{1A97B3D2-8F20-40AD-95FE-1DC5E6053028}" dt="2020-03-13T01:29:17.726" v="23" actId="478"/>
          <ac:spMkLst>
            <pc:docMk/>
            <pc:sldMk cId="3429587926" sldId="303"/>
            <ac:spMk id="65" creationId="{7A843CAA-4C85-494B-91B0-D98E98FC5842}"/>
          </ac:spMkLst>
        </pc:spChg>
        <pc:spChg chg="add mod">
          <ac:chgData name="Kolhe, Jayshree (SRH Hochschule Heidelberg Student)" userId="b80b6628-9d78-4612-a51d-0449e29c8f31" providerId="ADAL" clId="{1A97B3D2-8F20-40AD-95FE-1DC5E6053028}" dt="2020-03-13T01:30:01.015" v="45" actId="14100"/>
          <ac:spMkLst>
            <pc:docMk/>
            <pc:sldMk cId="3429587926" sldId="303"/>
            <ac:spMk id="66" creationId="{F7071C07-C838-4BD2-80F6-E1A21D94EFC5}"/>
          </ac:spMkLst>
        </pc:spChg>
        <pc:spChg chg="del">
          <ac:chgData name="Kolhe, Jayshree (SRH Hochschule Heidelberg Student)" userId="b80b6628-9d78-4612-a51d-0449e29c8f31" providerId="ADAL" clId="{1A97B3D2-8F20-40AD-95FE-1DC5E6053028}" dt="2020-03-13T01:27:31.844" v="3" actId="478"/>
          <ac:spMkLst>
            <pc:docMk/>
            <pc:sldMk cId="3429587926" sldId="303"/>
            <ac:spMk id="116" creationId="{A5766AE2-8191-4DD7-9F8B-FB3901844BFC}"/>
          </ac:spMkLst>
        </pc:spChg>
        <pc:spChg chg="mod">
          <ac:chgData name="Kolhe, Jayshree (SRH Hochschule Heidelberg Student)" userId="b80b6628-9d78-4612-a51d-0449e29c8f31" providerId="ADAL" clId="{1A97B3D2-8F20-40AD-95FE-1DC5E6053028}" dt="2020-03-13T01:27:33.654" v="4" actId="6549"/>
          <ac:spMkLst>
            <pc:docMk/>
            <pc:sldMk cId="3429587926" sldId="303"/>
            <ac:spMk id="117" creationId="{ED76257E-DD5D-4C31-B2AC-F76DC9199544}"/>
          </ac:spMkLst>
        </pc:spChg>
        <pc:spChg chg="del">
          <ac:chgData name="Kolhe, Jayshree (SRH Hochschule Heidelberg Student)" userId="b80b6628-9d78-4612-a51d-0449e29c8f31" providerId="ADAL" clId="{1A97B3D2-8F20-40AD-95FE-1DC5E6053028}" dt="2020-03-13T01:28:19.454" v="15" actId="21"/>
          <ac:spMkLst>
            <pc:docMk/>
            <pc:sldMk cId="3429587926" sldId="303"/>
            <ac:spMk id="119" creationId="{4CD8841C-D453-44E7-9CE2-70317BC917D2}"/>
          </ac:spMkLst>
        </pc:spChg>
        <pc:spChg chg="del mod topLvl">
          <ac:chgData name="Kolhe, Jayshree (SRH Hochschule Heidelberg Student)" userId="b80b6628-9d78-4612-a51d-0449e29c8f31" providerId="ADAL" clId="{1A97B3D2-8F20-40AD-95FE-1DC5E6053028}" dt="2020-03-13T01:29:05.847" v="21" actId="478"/>
          <ac:spMkLst>
            <pc:docMk/>
            <pc:sldMk cId="3429587926" sldId="303"/>
            <ac:spMk id="120" creationId="{FF4D948F-8670-4F67-B5BD-4AC06968C522}"/>
          </ac:spMkLst>
        </pc:spChg>
        <pc:spChg chg="mod topLvl">
          <ac:chgData name="Kolhe, Jayshree (SRH Hochschule Heidelberg Student)" userId="b80b6628-9d78-4612-a51d-0449e29c8f31" providerId="ADAL" clId="{1A97B3D2-8F20-40AD-95FE-1DC5E6053028}" dt="2020-03-13T01:29:05.847" v="21" actId="478"/>
          <ac:spMkLst>
            <pc:docMk/>
            <pc:sldMk cId="3429587926" sldId="303"/>
            <ac:spMk id="121" creationId="{A120E0D6-EFA2-4A08-BFE2-DD70F47E6C48}"/>
          </ac:spMkLst>
        </pc:spChg>
        <pc:spChg chg="mod">
          <ac:chgData name="Kolhe, Jayshree (SRH Hochschule Heidelberg Student)" userId="b80b6628-9d78-4612-a51d-0449e29c8f31" providerId="ADAL" clId="{1A97B3D2-8F20-40AD-95FE-1DC5E6053028}" dt="2020-03-13T01:27:58.390" v="12" actId="6549"/>
          <ac:spMkLst>
            <pc:docMk/>
            <pc:sldMk cId="3429587926" sldId="303"/>
            <ac:spMk id="125" creationId="{04E1E449-1505-4788-9575-E71478300712}"/>
          </ac:spMkLst>
        </pc:spChg>
        <pc:spChg chg="mod">
          <ac:chgData name="Kolhe, Jayshree (SRH Hochschule Heidelberg Student)" userId="b80b6628-9d78-4612-a51d-0449e29c8f31" providerId="ADAL" clId="{1A97B3D2-8F20-40AD-95FE-1DC5E6053028}" dt="2020-03-13T01:27:39.590" v="7" actId="6549"/>
          <ac:spMkLst>
            <pc:docMk/>
            <pc:sldMk cId="3429587926" sldId="303"/>
            <ac:spMk id="141" creationId="{46E35B1E-3A73-441C-8AB0-F2D52796F64F}"/>
          </ac:spMkLst>
        </pc:spChg>
        <pc:grpChg chg="mod">
          <ac:chgData name="Kolhe, Jayshree (SRH Hochschule Heidelberg Student)" userId="b80b6628-9d78-4612-a51d-0449e29c8f31" providerId="ADAL" clId="{1A97B3D2-8F20-40AD-95FE-1DC5E6053028}" dt="2020-03-13T11:46:38.156" v="2119" actId="1036"/>
          <ac:grpSpMkLst>
            <pc:docMk/>
            <pc:sldMk cId="3429587926" sldId="303"/>
            <ac:grpSpMk id="71" creationId="{E7044FAB-DB4A-4E59-B111-8CA4168E7FA4}"/>
          </ac:grpSpMkLst>
        </pc:grpChg>
        <pc:grpChg chg="del">
          <ac:chgData name="Kolhe, Jayshree (SRH Hochschule Heidelberg Student)" userId="b80b6628-9d78-4612-a51d-0449e29c8f31" providerId="ADAL" clId="{1A97B3D2-8F20-40AD-95FE-1DC5E6053028}" dt="2020-03-13T01:27:37.340" v="6" actId="478"/>
          <ac:grpSpMkLst>
            <pc:docMk/>
            <pc:sldMk cId="3429587926" sldId="303"/>
            <ac:grpSpMk id="113" creationId="{11FBA8A3-D6EF-42EC-AEC1-86283EED452E}"/>
          </ac:grpSpMkLst>
        </pc:grpChg>
        <pc:grpChg chg="del mod">
          <ac:chgData name="Kolhe, Jayshree (SRH Hochschule Heidelberg Student)" userId="b80b6628-9d78-4612-a51d-0449e29c8f31" providerId="ADAL" clId="{1A97B3D2-8F20-40AD-95FE-1DC5E6053028}" dt="2020-03-13T01:29:05.847" v="21" actId="478"/>
          <ac:grpSpMkLst>
            <pc:docMk/>
            <pc:sldMk cId="3429587926" sldId="303"/>
            <ac:grpSpMk id="118" creationId="{9C5CB2E8-B3A7-4DE0-B2CC-736365263446}"/>
          </ac:grpSpMkLst>
        </pc:grpChg>
        <pc:grpChg chg="del">
          <ac:chgData name="Kolhe, Jayshree (SRH Hochschule Heidelberg Student)" userId="b80b6628-9d78-4612-a51d-0449e29c8f31" providerId="ADAL" clId="{1A97B3D2-8F20-40AD-95FE-1DC5E6053028}" dt="2020-03-13T01:28:04.211" v="13" actId="478"/>
          <ac:grpSpMkLst>
            <pc:docMk/>
            <pc:sldMk cId="3429587926" sldId="303"/>
            <ac:grpSpMk id="123" creationId="{FAF9A856-B862-439D-AB2D-28527B3BC76B}"/>
          </ac:grpSpMkLst>
        </pc:grpChg>
        <pc:grpChg chg="del">
          <ac:chgData name="Kolhe, Jayshree (SRH Hochschule Heidelberg Student)" userId="b80b6628-9d78-4612-a51d-0449e29c8f31" providerId="ADAL" clId="{1A97B3D2-8F20-40AD-95FE-1DC5E6053028}" dt="2020-03-13T01:27:56.522" v="11" actId="478"/>
          <ac:grpSpMkLst>
            <pc:docMk/>
            <pc:sldMk cId="3429587926" sldId="303"/>
            <ac:grpSpMk id="128" creationId="{743BC266-D040-419D-B713-FBC99952FADF}"/>
          </ac:grpSpMkLst>
        </pc:grpChg>
        <pc:grpChg chg="del">
          <ac:chgData name="Kolhe, Jayshree (SRH Hochschule Heidelberg Student)" userId="b80b6628-9d78-4612-a51d-0449e29c8f31" providerId="ADAL" clId="{1A97B3D2-8F20-40AD-95FE-1DC5E6053028}" dt="2020-03-13T01:27:54.583" v="10" actId="478"/>
          <ac:grpSpMkLst>
            <pc:docMk/>
            <pc:sldMk cId="3429587926" sldId="303"/>
            <ac:grpSpMk id="133" creationId="{F0E3BF0A-B04D-4316-B447-549B31994A65}"/>
          </ac:grpSpMkLst>
        </pc:grpChg>
        <pc:grpChg chg="del">
          <ac:chgData name="Kolhe, Jayshree (SRH Hochschule Heidelberg Student)" userId="b80b6628-9d78-4612-a51d-0449e29c8f31" providerId="ADAL" clId="{1A97B3D2-8F20-40AD-95FE-1DC5E6053028}" dt="2020-03-13T01:27:42.973" v="9" actId="478"/>
          <ac:grpSpMkLst>
            <pc:docMk/>
            <pc:sldMk cId="3429587926" sldId="303"/>
            <ac:grpSpMk id="138" creationId="{6A922994-56F7-4E3F-BBC4-41F24AED21E0}"/>
          </ac:grpSpMkLst>
        </pc:grpChg>
        <pc:picChg chg="del">
          <ac:chgData name="Kolhe, Jayshree (SRH Hochschule Heidelberg Student)" userId="b80b6628-9d78-4612-a51d-0449e29c8f31" providerId="ADAL" clId="{1A97B3D2-8F20-40AD-95FE-1DC5E6053028}" dt="2020-03-13T01:27:35.694" v="5" actId="478"/>
          <ac:picMkLst>
            <pc:docMk/>
            <pc:sldMk cId="3429587926" sldId="303"/>
            <ac:picMk id="115" creationId="{1F468DAE-4AE6-45BB-86E9-605BB3D413B8}"/>
          </ac:picMkLst>
        </pc:picChg>
        <pc:picChg chg="del">
          <ac:chgData name="Kolhe, Jayshree (SRH Hochschule Heidelberg Student)" userId="b80b6628-9d78-4612-a51d-0449e29c8f31" providerId="ADAL" clId="{1A97B3D2-8F20-40AD-95FE-1DC5E6053028}" dt="2020-03-13T01:28:07.310" v="14" actId="478"/>
          <ac:picMkLst>
            <pc:docMk/>
            <pc:sldMk cId="3429587926" sldId="303"/>
            <ac:picMk id="122" creationId="{CC4EB96D-DFD9-40AE-890E-7DA16AF16701}"/>
          </ac:picMkLst>
        </pc:picChg>
        <pc:picChg chg="del">
          <ac:chgData name="Kolhe, Jayshree (SRH Hochschule Heidelberg Student)" userId="b80b6628-9d78-4612-a51d-0449e29c8f31" providerId="ADAL" clId="{1A97B3D2-8F20-40AD-95FE-1DC5E6053028}" dt="2020-03-13T01:27:41.313" v="8" actId="478"/>
          <ac:picMkLst>
            <pc:docMk/>
            <pc:sldMk cId="3429587926" sldId="303"/>
            <ac:picMk id="142" creationId="{F7189829-FB67-42A0-ADC4-78F2C37FDF24}"/>
          </ac:picMkLst>
        </pc:picChg>
      </pc:sldChg>
      <pc:sldChg chg="add del">
        <pc:chgData name="Kolhe, Jayshree (SRH Hochschule Heidelberg Student)" userId="b80b6628-9d78-4612-a51d-0449e29c8f31" providerId="ADAL" clId="{1A97B3D2-8F20-40AD-95FE-1DC5E6053028}" dt="2020-03-13T01:46:17.973" v="977" actId="47"/>
        <pc:sldMkLst>
          <pc:docMk/>
          <pc:sldMk cId="3875544593" sldId="304"/>
        </pc:sldMkLst>
      </pc:sldChg>
      <pc:sldChg chg="addSp delSp modSp add mod">
        <pc:chgData name="Kolhe, Jayshree (SRH Hochschule Heidelberg Student)" userId="b80b6628-9d78-4612-a51d-0449e29c8f31" providerId="ADAL" clId="{1A97B3D2-8F20-40AD-95FE-1DC5E6053028}" dt="2020-03-13T11:47:18.222" v="2159" actId="5793"/>
        <pc:sldMkLst>
          <pc:docMk/>
          <pc:sldMk cId="3041948710" sldId="305"/>
        </pc:sldMkLst>
        <pc:spChg chg="del">
          <ac:chgData name="Kolhe, Jayshree (SRH Hochschule Heidelberg Student)" userId="b80b6628-9d78-4612-a51d-0449e29c8f31" providerId="ADAL" clId="{1A97B3D2-8F20-40AD-95FE-1DC5E6053028}" dt="2020-03-13T01:40:01.564" v="632" actId="21"/>
          <ac:spMkLst>
            <pc:docMk/>
            <pc:sldMk cId="3041948710" sldId="305"/>
            <ac:spMk id="2" creationId="{91C0DCD1-BEF5-4ABB-94B1-437EBC350FD7}"/>
          </ac:spMkLst>
        </pc:spChg>
        <pc:spChg chg="add mod">
          <ac:chgData name="Kolhe, Jayshree (SRH Hochschule Heidelberg Student)" userId="b80b6628-9d78-4612-a51d-0449e29c8f31" providerId="ADAL" clId="{1A97B3D2-8F20-40AD-95FE-1DC5E6053028}" dt="2020-03-13T11:47:18.222" v="2159" actId="5793"/>
          <ac:spMkLst>
            <pc:docMk/>
            <pc:sldMk cId="3041948710" sldId="305"/>
            <ac:spMk id="3" creationId="{4BB2BBEE-A494-4A84-A9E8-F23745381140}"/>
          </ac:spMkLst>
        </pc:spChg>
        <pc:spChg chg="mod">
          <ac:chgData name="Kolhe, Jayshree (SRH Hochschule Heidelberg Student)" userId="b80b6628-9d78-4612-a51d-0449e29c8f31" providerId="ADAL" clId="{1A97B3D2-8F20-40AD-95FE-1DC5E6053028}" dt="2020-03-13T01:40:27.846" v="656" actId="1076"/>
          <ac:spMkLst>
            <pc:docMk/>
            <pc:sldMk cId="3041948710" sldId="305"/>
            <ac:spMk id="66" creationId="{F7071C07-C838-4BD2-80F6-E1A21D94EFC5}"/>
          </ac:spMkLst>
        </pc:spChg>
      </pc:sldChg>
      <pc:sldChg chg="addSp delSp modSp add mod">
        <pc:chgData name="Kolhe, Jayshree (SRH Hochschule Heidelberg Student)" userId="b80b6628-9d78-4612-a51d-0449e29c8f31" providerId="ADAL" clId="{1A97B3D2-8F20-40AD-95FE-1DC5E6053028}" dt="2020-03-13T12:00:11.178" v="2165" actId="1036"/>
        <pc:sldMkLst>
          <pc:docMk/>
          <pc:sldMk cId="1823231302" sldId="306"/>
        </pc:sldMkLst>
        <pc:spChg chg="add mod">
          <ac:chgData name="Kolhe, Jayshree (SRH Hochschule Heidelberg Student)" userId="b80b6628-9d78-4612-a51d-0449e29c8f31" providerId="ADAL" clId="{1A97B3D2-8F20-40AD-95FE-1DC5E6053028}" dt="2020-03-13T09:46:10.831" v="1198" actId="207"/>
          <ac:spMkLst>
            <pc:docMk/>
            <pc:sldMk cId="1823231302" sldId="306"/>
            <ac:spMk id="44" creationId="{79323FDB-2926-4F22-BD72-75EED190EB12}"/>
          </ac:spMkLst>
        </pc:spChg>
        <pc:spChg chg="mod">
          <ac:chgData name="Kolhe, Jayshree (SRH Hochschule Heidelberg Student)" userId="b80b6628-9d78-4612-a51d-0449e29c8f31" providerId="ADAL" clId="{1A97B3D2-8F20-40AD-95FE-1DC5E6053028}" dt="2020-03-13T09:46:17.647" v="1199" actId="1076"/>
          <ac:spMkLst>
            <pc:docMk/>
            <pc:sldMk cId="1823231302" sldId="306"/>
            <ac:spMk id="65" creationId="{24CD04D8-FFFD-4297-90B2-E704C6F2DAC1}"/>
          </ac:spMkLst>
        </pc:spChg>
        <pc:spChg chg="del topLvl">
          <ac:chgData name="Kolhe, Jayshree (SRH Hochschule Heidelberg Student)" userId="b80b6628-9d78-4612-a51d-0449e29c8f31" providerId="ADAL" clId="{1A97B3D2-8F20-40AD-95FE-1DC5E6053028}" dt="2020-03-13T09:41:19.540" v="1153" actId="478"/>
          <ac:spMkLst>
            <pc:docMk/>
            <pc:sldMk cId="1823231302" sldId="306"/>
            <ac:spMk id="110" creationId="{758FFA05-60D3-49D7-AD33-70C14A462582}"/>
          </ac:spMkLst>
        </pc:spChg>
        <pc:spChg chg="del mod topLvl">
          <ac:chgData name="Kolhe, Jayshree (SRH Hochschule Heidelberg Student)" userId="b80b6628-9d78-4612-a51d-0449e29c8f31" providerId="ADAL" clId="{1A97B3D2-8F20-40AD-95FE-1DC5E6053028}" dt="2020-03-13T09:41:17.283" v="1152" actId="21"/>
          <ac:spMkLst>
            <pc:docMk/>
            <pc:sldMk cId="1823231302" sldId="306"/>
            <ac:spMk id="111" creationId="{6F674720-AA72-463C-A9F5-CC05A31FD455}"/>
          </ac:spMkLst>
        </pc:spChg>
        <pc:grpChg chg="mod">
          <ac:chgData name="Kolhe, Jayshree (SRH Hochschule Heidelberg Student)" userId="b80b6628-9d78-4612-a51d-0449e29c8f31" providerId="ADAL" clId="{1A97B3D2-8F20-40AD-95FE-1DC5E6053028}" dt="2020-03-13T12:00:11.178" v="2165" actId="1036"/>
          <ac:grpSpMkLst>
            <pc:docMk/>
            <pc:sldMk cId="1823231302" sldId="306"/>
            <ac:grpSpMk id="95" creationId="{4E70D3F9-D583-4ACD-8480-0F4A65ED3C83}"/>
          </ac:grpSpMkLst>
        </pc:grpChg>
        <pc:grpChg chg="del">
          <ac:chgData name="Kolhe, Jayshree (SRH Hochschule Heidelberg Student)" userId="b80b6628-9d78-4612-a51d-0449e29c8f31" providerId="ADAL" clId="{1A97B3D2-8F20-40AD-95FE-1DC5E6053028}" dt="2020-03-13T09:41:17.283" v="1152" actId="21"/>
          <ac:grpSpMkLst>
            <pc:docMk/>
            <pc:sldMk cId="1823231302" sldId="306"/>
            <ac:grpSpMk id="109" creationId="{FFECBB9F-A6DA-4867-8BFF-1EB9CC0E78D3}"/>
          </ac:grpSpMkLst>
        </pc:grpChg>
        <pc:grpChg chg="del">
          <ac:chgData name="Kolhe, Jayshree (SRH Hochschule Heidelberg Student)" userId="b80b6628-9d78-4612-a51d-0449e29c8f31" providerId="ADAL" clId="{1A97B3D2-8F20-40AD-95FE-1DC5E6053028}" dt="2020-03-13T09:41:08.423" v="1149" actId="478"/>
          <ac:grpSpMkLst>
            <pc:docMk/>
            <pc:sldMk cId="1823231302" sldId="306"/>
            <ac:grpSpMk id="118" creationId="{642619BF-D98C-42FE-8077-B8745D93F239}"/>
          </ac:grpSpMkLst>
        </pc:grpChg>
        <pc:graphicFrameChg chg="add del mod">
          <ac:chgData name="Kolhe, Jayshree (SRH Hochschule Heidelberg Student)" userId="b80b6628-9d78-4612-a51d-0449e29c8f31" providerId="ADAL" clId="{1A97B3D2-8F20-40AD-95FE-1DC5E6053028}" dt="2020-03-13T09:42:09.578" v="1157"/>
          <ac:graphicFrameMkLst>
            <pc:docMk/>
            <pc:sldMk cId="1823231302" sldId="306"/>
            <ac:graphicFrameMk id="2" creationId="{9A7E065E-A59B-4544-9F18-340F88AF886A}"/>
          </ac:graphicFrameMkLst>
        </pc:graphicFrameChg>
        <pc:graphicFrameChg chg="add del">
          <ac:chgData name="Kolhe, Jayshree (SRH Hochschule Heidelberg Student)" userId="b80b6628-9d78-4612-a51d-0449e29c8f31" providerId="ADAL" clId="{1A97B3D2-8F20-40AD-95FE-1DC5E6053028}" dt="2020-03-13T09:42:34.326" v="1159"/>
          <ac:graphicFrameMkLst>
            <pc:docMk/>
            <pc:sldMk cId="1823231302" sldId="306"/>
            <ac:graphicFrameMk id="3" creationId="{DB4B2B3F-DDFD-4643-BD0F-0EF23A926D76}"/>
          </ac:graphicFrameMkLst>
        </pc:graphicFrameChg>
        <pc:graphicFrameChg chg="add mod modGraphic">
          <ac:chgData name="Kolhe, Jayshree (SRH Hochschule Heidelberg Student)" userId="b80b6628-9d78-4612-a51d-0449e29c8f31" providerId="ADAL" clId="{1A97B3D2-8F20-40AD-95FE-1DC5E6053028}" dt="2020-03-13T11:59:35.046" v="2163"/>
          <ac:graphicFrameMkLst>
            <pc:docMk/>
            <pc:sldMk cId="1823231302" sldId="306"/>
            <ac:graphicFrameMk id="4" creationId="{35523900-F94B-43E2-8447-3958A6611F8A}"/>
          </ac:graphicFrameMkLst>
        </pc:graphicFrameChg>
      </pc:sldChg>
      <pc:sldChg chg="addSp delSp modSp add mod delAnim">
        <pc:chgData name="Kolhe, Jayshree (SRH Hochschule Heidelberg Student)" userId="b80b6628-9d78-4612-a51d-0449e29c8f31" providerId="ADAL" clId="{1A97B3D2-8F20-40AD-95FE-1DC5E6053028}" dt="2020-03-13T12:03:09.548" v="2167" actId="1076"/>
        <pc:sldMkLst>
          <pc:docMk/>
          <pc:sldMk cId="3520162998" sldId="307"/>
        </pc:sldMkLst>
        <pc:spChg chg="add del">
          <ac:chgData name="Kolhe, Jayshree (SRH Hochschule Heidelberg Student)" userId="b80b6628-9d78-4612-a51d-0449e29c8f31" providerId="ADAL" clId="{1A97B3D2-8F20-40AD-95FE-1DC5E6053028}" dt="2020-03-13T09:48:39.833" v="1206"/>
          <ac:spMkLst>
            <pc:docMk/>
            <pc:sldMk cId="3520162998" sldId="307"/>
            <ac:spMk id="2" creationId="{DE85C589-8369-4CCE-A471-01F339AC7126}"/>
          </ac:spMkLst>
        </pc:spChg>
        <pc:spChg chg="add mod">
          <ac:chgData name="Kolhe, Jayshree (SRH Hochschule Heidelberg Student)" userId="b80b6628-9d78-4612-a51d-0449e29c8f31" providerId="ADAL" clId="{1A97B3D2-8F20-40AD-95FE-1DC5E6053028}" dt="2020-03-13T12:03:04.420" v="2166" actId="1076"/>
          <ac:spMkLst>
            <pc:docMk/>
            <pc:sldMk cId="3520162998" sldId="307"/>
            <ac:spMk id="3" creationId="{CAFEEA17-62F5-44DF-B9F0-47292BD2B0D4}"/>
          </ac:spMkLst>
        </pc:spChg>
        <pc:spChg chg="add mod">
          <ac:chgData name="Kolhe, Jayshree (SRH Hochschule Heidelberg Student)" userId="b80b6628-9d78-4612-a51d-0449e29c8f31" providerId="ADAL" clId="{1A97B3D2-8F20-40AD-95FE-1DC5E6053028}" dt="2020-03-13T12:03:09.548" v="2167" actId="1076"/>
          <ac:spMkLst>
            <pc:docMk/>
            <pc:sldMk cId="3520162998" sldId="307"/>
            <ac:spMk id="4" creationId="{2E917796-E285-4DE4-8FC7-A30CF768F26D}"/>
          </ac:spMkLst>
        </pc:spChg>
        <pc:spChg chg="mod">
          <ac:chgData name="Kolhe, Jayshree (SRH Hochschule Heidelberg Student)" userId="b80b6628-9d78-4612-a51d-0449e29c8f31" providerId="ADAL" clId="{1A97B3D2-8F20-40AD-95FE-1DC5E6053028}" dt="2020-03-13T09:50:49.521" v="1271" actId="1076"/>
          <ac:spMkLst>
            <pc:docMk/>
            <pc:sldMk cId="3520162998" sldId="307"/>
            <ac:spMk id="65" creationId="{24CD04D8-FFFD-4297-90B2-E704C6F2DAC1}"/>
          </ac:spMkLst>
        </pc:spChg>
        <pc:spChg chg="mod">
          <ac:chgData name="Kolhe, Jayshree (SRH Hochschule Heidelberg Student)" userId="b80b6628-9d78-4612-a51d-0449e29c8f31" providerId="ADAL" clId="{1A97B3D2-8F20-40AD-95FE-1DC5E6053028}" dt="2020-03-13T09:48:27.885" v="1203" actId="6549"/>
          <ac:spMkLst>
            <pc:docMk/>
            <pc:sldMk cId="3520162998" sldId="307"/>
            <ac:spMk id="93" creationId="{D5EA0749-57D2-4661-B568-FFF143A0F911}"/>
          </ac:spMkLst>
        </pc:spChg>
        <pc:grpChg chg="del">
          <ac:chgData name="Kolhe, Jayshree (SRH Hochschule Heidelberg Student)" userId="b80b6628-9d78-4612-a51d-0449e29c8f31" providerId="ADAL" clId="{1A97B3D2-8F20-40AD-95FE-1DC5E6053028}" dt="2020-03-13T09:48:31.029" v="1204" actId="478"/>
          <ac:grpSpMkLst>
            <pc:docMk/>
            <pc:sldMk cId="3520162998" sldId="307"/>
            <ac:grpSpMk id="91" creationId="{11B5B484-9252-47AC-8CF2-B31763412A71}"/>
          </ac:grpSpMkLst>
        </pc:grpChg>
        <pc:grpChg chg="del">
          <ac:chgData name="Kolhe, Jayshree (SRH Hochschule Heidelberg Student)" userId="b80b6628-9d78-4612-a51d-0449e29c8f31" providerId="ADAL" clId="{1A97B3D2-8F20-40AD-95FE-1DC5E6053028}" dt="2020-03-13T09:48:23.377" v="1201" actId="478"/>
          <ac:grpSpMkLst>
            <pc:docMk/>
            <pc:sldMk cId="3520162998" sldId="307"/>
            <ac:grpSpMk id="94" creationId="{64A5BAED-BCA7-44D3-A6E2-E24A66A1DD26}"/>
          </ac:grpSpMkLst>
        </pc:grpChg>
      </pc:sldChg>
      <pc:sldChg chg="addSp delSp modSp add mod">
        <pc:chgData name="Kolhe, Jayshree (SRH Hochschule Heidelberg Student)" userId="b80b6628-9d78-4612-a51d-0449e29c8f31" providerId="ADAL" clId="{1A97B3D2-8F20-40AD-95FE-1DC5E6053028}" dt="2020-03-13T13:54:32.200" v="2477"/>
        <pc:sldMkLst>
          <pc:docMk/>
          <pc:sldMk cId="1910631934" sldId="308"/>
        </pc:sldMkLst>
        <pc:spChg chg="add del">
          <ac:chgData name="Kolhe, Jayshree (SRH Hochschule Heidelberg Student)" userId="b80b6628-9d78-4612-a51d-0449e29c8f31" providerId="ADAL" clId="{1A97B3D2-8F20-40AD-95FE-1DC5E6053028}" dt="2020-03-13T10:42:10.235" v="1515"/>
          <ac:spMkLst>
            <pc:docMk/>
            <pc:sldMk cId="1910631934" sldId="308"/>
            <ac:spMk id="3" creationId="{B0DC2EB6-9563-484C-8057-FD4C9568F06E}"/>
          </ac:spMkLst>
        </pc:spChg>
        <pc:spChg chg="add mod">
          <ac:chgData name="Kolhe, Jayshree (SRH Hochschule Heidelberg Student)" userId="b80b6628-9d78-4612-a51d-0449e29c8f31" providerId="ADAL" clId="{1A97B3D2-8F20-40AD-95FE-1DC5E6053028}" dt="2020-03-13T10:42:53.990" v="1517" actId="1076"/>
          <ac:spMkLst>
            <pc:docMk/>
            <pc:sldMk cId="1910631934" sldId="308"/>
            <ac:spMk id="5" creationId="{4DDF0B1B-E31B-487B-9ECB-760C3814A468}"/>
          </ac:spMkLst>
        </pc:spChg>
        <pc:spChg chg="add del mod">
          <ac:chgData name="Kolhe, Jayshree (SRH Hochschule Heidelberg Student)" userId="b80b6628-9d78-4612-a51d-0449e29c8f31" providerId="ADAL" clId="{1A97B3D2-8F20-40AD-95FE-1DC5E6053028}" dt="2020-03-13T13:54:32.200" v="2477"/>
          <ac:spMkLst>
            <pc:docMk/>
            <pc:sldMk cId="1910631934" sldId="308"/>
            <ac:spMk id="6" creationId="{685C1BB3-E49A-4EF1-B8AA-E81D35352D3D}"/>
          </ac:spMkLst>
        </pc:spChg>
        <pc:spChg chg="del mod">
          <ac:chgData name="Kolhe, Jayshree (SRH Hochschule Heidelberg Student)" userId="b80b6628-9d78-4612-a51d-0449e29c8f31" providerId="ADAL" clId="{1A97B3D2-8F20-40AD-95FE-1DC5E6053028}" dt="2020-03-13T10:41:49.738" v="1512" actId="21"/>
          <ac:spMkLst>
            <pc:docMk/>
            <pc:sldMk cId="1910631934" sldId="308"/>
            <ac:spMk id="44" creationId="{2DD3224C-6C19-4902-8B78-2BE4527DC3F5}"/>
          </ac:spMkLst>
        </pc:spChg>
        <pc:spChg chg="del mod">
          <ac:chgData name="Kolhe, Jayshree (SRH Hochschule Heidelberg Student)" userId="b80b6628-9d78-4612-a51d-0449e29c8f31" providerId="ADAL" clId="{1A97B3D2-8F20-40AD-95FE-1DC5E6053028}" dt="2020-03-13T10:41:40.429" v="1511" actId="21"/>
          <ac:spMkLst>
            <pc:docMk/>
            <pc:sldMk cId="1910631934" sldId="308"/>
            <ac:spMk id="46" creationId="{0C5C2402-EAA3-496C-A6E2-69EEF82F2622}"/>
          </ac:spMkLst>
        </pc:spChg>
        <pc:spChg chg="add mod">
          <ac:chgData name="Kolhe, Jayshree (SRH Hochschule Heidelberg Student)" userId="b80b6628-9d78-4612-a51d-0449e29c8f31" providerId="ADAL" clId="{1A97B3D2-8F20-40AD-95FE-1DC5E6053028}" dt="2020-03-13T13:54:29.407" v="2475" actId="1076"/>
          <ac:spMkLst>
            <pc:docMk/>
            <pc:sldMk cId="1910631934" sldId="308"/>
            <ac:spMk id="49" creationId="{91CCF96B-9D86-46E0-B550-EC8F8D76B8F4}"/>
          </ac:spMkLst>
        </pc:spChg>
        <pc:spChg chg="del mod">
          <ac:chgData name="Kolhe, Jayshree (SRH Hochschule Heidelberg Student)" userId="b80b6628-9d78-4612-a51d-0449e29c8f31" providerId="ADAL" clId="{1A97B3D2-8F20-40AD-95FE-1DC5E6053028}" dt="2020-03-13T10:41:56.087" v="1513" actId="21"/>
          <ac:spMkLst>
            <pc:docMk/>
            <pc:sldMk cId="1910631934" sldId="308"/>
            <ac:spMk id="65" creationId="{24CD04D8-FFFD-4297-90B2-E704C6F2DAC1}"/>
          </ac:spMkLst>
        </pc:spChg>
        <pc:graphicFrameChg chg="add del">
          <ac:chgData name="Kolhe, Jayshree (SRH Hochschule Heidelberg Student)" userId="b80b6628-9d78-4612-a51d-0449e29c8f31" providerId="ADAL" clId="{1A97B3D2-8F20-40AD-95FE-1DC5E6053028}" dt="2020-03-13T10:42:10.235" v="1515"/>
          <ac:graphicFrameMkLst>
            <pc:docMk/>
            <pc:sldMk cId="1910631934" sldId="308"/>
            <ac:graphicFrameMk id="2" creationId="{B75889BA-F587-46F6-9391-DA1F469B7627}"/>
          </ac:graphicFrameMkLst>
        </pc:graphicFrameChg>
        <pc:graphicFrameChg chg="add mod">
          <ac:chgData name="Kolhe, Jayshree (SRH Hochschule Heidelberg Student)" userId="b80b6628-9d78-4612-a51d-0449e29c8f31" providerId="ADAL" clId="{1A97B3D2-8F20-40AD-95FE-1DC5E6053028}" dt="2020-03-13T10:42:53.990" v="1517" actId="1076"/>
          <ac:graphicFrameMkLst>
            <pc:docMk/>
            <pc:sldMk cId="1910631934" sldId="308"/>
            <ac:graphicFrameMk id="4" creationId="{E726FECC-ED1E-4469-A324-073CB98DFE70}"/>
          </ac:graphicFrameMkLst>
        </pc:graphicFrameChg>
      </pc:sldChg>
      <pc:sldChg chg="addSp delSp modSp add mod">
        <pc:chgData name="Kolhe, Jayshree (SRH Hochschule Heidelberg Student)" userId="b80b6628-9d78-4612-a51d-0449e29c8f31" providerId="ADAL" clId="{1A97B3D2-8F20-40AD-95FE-1DC5E6053028}" dt="2020-03-13T13:55:37.921" v="2512" actId="20577"/>
        <pc:sldMkLst>
          <pc:docMk/>
          <pc:sldMk cId="3445632611" sldId="309"/>
        </pc:sldMkLst>
        <pc:spChg chg="del mod">
          <ac:chgData name="Kolhe, Jayshree (SRH Hochschule Heidelberg Student)" userId="b80b6628-9d78-4612-a51d-0449e29c8f31" providerId="ADAL" clId="{1A97B3D2-8F20-40AD-95FE-1DC5E6053028}" dt="2020-03-13T13:54:59.474" v="2491"/>
          <ac:spMkLst>
            <pc:docMk/>
            <pc:sldMk cId="3445632611" sldId="309"/>
            <ac:spMk id="6" creationId="{685C1BB3-E49A-4EF1-B8AA-E81D35352D3D}"/>
          </ac:spMkLst>
        </pc:spChg>
        <pc:spChg chg="add mod">
          <ac:chgData name="Kolhe, Jayshree (SRH Hochschule Heidelberg Student)" userId="b80b6628-9d78-4612-a51d-0449e29c8f31" providerId="ADAL" clId="{1A97B3D2-8F20-40AD-95FE-1DC5E6053028}" dt="2020-03-13T13:55:37.921" v="2512" actId="20577"/>
          <ac:spMkLst>
            <pc:docMk/>
            <pc:sldMk cId="3445632611" sldId="309"/>
            <ac:spMk id="41" creationId="{534E7B1E-361D-43F6-B7E4-9899977AB490}"/>
          </ac:spMkLst>
        </pc:spChg>
        <pc:graphicFrameChg chg="add mod modGraphic">
          <ac:chgData name="Kolhe, Jayshree (SRH Hochschule Heidelberg Student)" userId="b80b6628-9d78-4612-a51d-0449e29c8f31" providerId="ADAL" clId="{1A97B3D2-8F20-40AD-95FE-1DC5E6053028}" dt="2020-03-13T10:46:17.537" v="1526" actId="14100"/>
          <ac:graphicFrameMkLst>
            <pc:docMk/>
            <pc:sldMk cId="3445632611" sldId="309"/>
            <ac:graphicFrameMk id="2" creationId="{B66D54B8-38CA-4B14-9F6E-D64432BDD450}"/>
          </ac:graphicFrameMkLst>
        </pc:graphicFrameChg>
        <pc:graphicFrameChg chg="add del">
          <ac:chgData name="Kolhe, Jayshree (SRH Hochschule Heidelberg Student)" userId="b80b6628-9d78-4612-a51d-0449e29c8f31" providerId="ADAL" clId="{1A97B3D2-8F20-40AD-95FE-1DC5E6053028}" dt="2020-03-13T10:46:30.320" v="1528"/>
          <ac:graphicFrameMkLst>
            <pc:docMk/>
            <pc:sldMk cId="3445632611" sldId="309"/>
            <ac:graphicFrameMk id="3" creationId="{2EE1C4C9-1868-41A9-9343-349DBD1729E5}"/>
          </ac:graphicFrameMkLst>
        </pc:graphicFrameChg>
        <pc:graphicFrameChg chg="del">
          <ac:chgData name="Kolhe, Jayshree (SRH Hochschule Heidelberg Student)" userId="b80b6628-9d78-4612-a51d-0449e29c8f31" providerId="ADAL" clId="{1A97B3D2-8F20-40AD-95FE-1DC5E6053028}" dt="2020-03-13T10:45:12.312" v="1521" actId="21"/>
          <ac:graphicFrameMkLst>
            <pc:docMk/>
            <pc:sldMk cId="3445632611" sldId="309"/>
            <ac:graphicFrameMk id="4" creationId="{E726FECC-ED1E-4469-A324-073CB98DFE70}"/>
          </ac:graphicFrameMkLst>
        </pc:graphicFrameChg>
      </pc:sldChg>
      <pc:sldChg chg="add del">
        <pc:chgData name="Kolhe, Jayshree (SRH Hochschule Heidelberg Student)" userId="b80b6628-9d78-4612-a51d-0449e29c8f31" providerId="ADAL" clId="{1A97B3D2-8F20-40AD-95FE-1DC5E6053028}" dt="2020-03-13T13:23:24.752" v="2170" actId="47"/>
        <pc:sldMkLst>
          <pc:docMk/>
          <pc:sldMk cId="309021159" sldId="310"/>
        </pc:sldMkLst>
      </pc:sldChg>
      <pc:sldChg chg="addSp delSp modSp add mod delAnim">
        <pc:chgData name="Kolhe, Jayshree (SRH Hochschule Heidelberg Student)" userId="b80b6628-9d78-4612-a51d-0449e29c8f31" providerId="ADAL" clId="{1A97B3D2-8F20-40AD-95FE-1DC5E6053028}" dt="2020-03-13T13:54:03.684" v="2460" actId="1076"/>
        <pc:sldMkLst>
          <pc:docMk/>
          <pc:sldMk cId="2341708503" sldId="311"/>
        </pc:sldMkLst>
        <pc:spChg chg="add del mod">
          <ac:chgData name="Kolhe, Jayshree (SRH Hochschule Heidelberg Student)" userId="b80b6628-9d78-4612-a51d-0449e29c8f31" providerId="ADAL" clId="{1A97B3D2-8F20-40AD-95FE-1DC5E6053028}" dt="2020-03-13T13:51:33.776" v="2363" actId="478"/>
          <ac:spMkLst>
            <pc:docMk/>
            <pc:sldMk cId="2341708503" sldId="311"/>
            <ac:spMk id="2" creationId="{6AD8236F-6693-439C-B676-E5A5D33182C3}"/>
          </ac:spMkLst>
        </pc:spChg>
        <pc:spChg chg="add mod">
          <ac:chgData name="Kolhe, Jayshree (SRH Hochschule Heidelberg Student)" userId="b80b6628-9d78-4612-a51d-0449e29c8f31" providerId="ADAL" clId="{1A97B3D2-8F20-40AD-95FE-1DC5E6053028}" dt="2020-03-13T13:53:50.708" v="2458" actId="1076"/>
          <ac:spMkLst>
            <pc:docMk/>
            <pc:sldMk cId="2341708503" sldId="311"/>
            <ac:spMk id="3" creationId="{05AE07C9-DBC7-4648-9F00-6997BF1C3C53}"/>
          </ac:spMkLst>
        </pc:spChg>
        <pc:spChg chg="add mod">
          <ac:chgData name="Kolhe, Jayshree (SRH Hochschule Heidelberg Student)" userId="b80b6628-9d78-4612-a51d-0449e29c8f31" providerId="ADAL" clId="{1A97B3D2-8F20-40AD-95FE-1DC5E6053028}" dt="2020-03-13T13:53:57.095" v="2459" actId="1076"/>
          <ac:spMkLst>
            <pc:docMk/>
            <pc:sldMk cId="2341708503" sldId="311"/>
            <ac:spMk id="46" creationId="{6C6DEDDD-675F-4462-8402-159190F4CEE1}"/>
          </ac:spMkLst>
        </pc:spChg>
        <pc:spChg chg="add mod">
          <ac:chgData name="Kolhe, Jayshree (SRH Hochschule Heidelberg Student)" userId="b80b6628-9d78-4612-a51d-0449e29c8f31" providerId="ADAL" clId="{1A97B3D2-8F20-40AD-95FE-1DC5E6053028}" dt="2020-03-13T13:54:03.684" v="2460" actId="1076"/>
          <ac:spMkLst>
            <pc:docMk/>
            <pc:sldMk cId="2341708503" sldId="311"/>
            <ac:spMk id="47" creationId="{22F87AC0-2A11-42BF-95F6-0E0C99B1CD8D}"/>
          </ac:spMkLst>
        </pc:spChg>
        <pc:spChg chg="mod">
          <ac:chgData name="Kolhe, Jayshree (SRH Hochschule Heidelberg Student)" userId="b80b6628-9d78-4612-a51d-0449e29c8f31" providerId="ADAL" clId="{1A97B3D2-8F20-40AD-95FE-1DC5E6053028}" dt="2020-03-13T10:48:58.418" v="1589" actId="6549"/>
          <ac:spMkLst>
            <pc:docMk/>
            <pc:sldMk cId="2341708503" sldId="311"/>
            <ac:spMk id="117" creationId="{A560E021-6D3E-44E0-9017-02F6FD846B8E}"/>
          </ac:spMkLst>
        </pc:spChg>
        <pc:spChg chg="mod">
          <ac:chgData name="Kolhe, Jayshree (SRH Hochschule Heidelberg Student)" userId="b80b6628-9d78-4612-a51d-0449e29c8f31" providerId="ADAL" clId="{1A97B3D2-8F20-40AD-95FE-1DC5E6053028}" dt="2020-03-13T10:50:16.168" v="1625" actId="20577"/>
          <ac:spMkLst>
            <pc:docMk/>
            <pc:sldMk cId="2341708503" sldId="311"/>
            <ac:spMk id="127" creationId="{A72104E9-D31B-4FE5-8105-9C439D743046}"/>
          </ac:spMkLst>
        </pc:spChg>
        <pc:spChg chg="del">
          <ac:chgData name="Kolhe, Jayshree (SRH Hochschule Heidelberg Student)" userId="b80b6628-9d78-4612-a51d-0449e29c8f31" providerId="ADAL" clId="{1A97B3D2-8F20-40AD-95FE-1DC5E6053028}" dt="2020-03-13T10:49:15.161" v="1591" actId="21"/>
          <ac:spMkLst>
            <pc:docMk/>
            <pc:sldMk cId="2341708503" sldId="311"/>
            <ac:spMk id="128" creationId="{2C9848EF-A792-46BC-8A1A-95DC4C6A8499}"/>
          </ac:spMkLst>
        </pc:spChg>
        <pc:spChg chg="mod">
          <ac:chgData name="Kolhe, Jayshree (SRH Hochschule Heidelberg Student)" userId="b80b6628-9d78-4612-a51d-0449e29c8f31" providerId="ADAL" clId="{1A97B3D2-8F20-40AD-95FE-1DC5E6053028}" dt="2020-03-13T13:53:44.002" v="2457" actId="20577"/>
          <ac:spMkLst>
            <pc:docMk/>
            <pc:sldMk cId="2341708503" sldId="311"/>
            <ac:spMk id="129" creationId="{EC21C292-71CC-48CF-BD5C-47D7BFAC5B36}"/>
          </ac:spMkLst>
        </pc:spChg>
        <pc:grpChg chg="del">
          <ac:chgData name="Kolhe, Jayshree (SRH Hochschule Heidelberg Student)" userId="b80b6628-9d78-4612-a51d-0449e29c8f31" providerId="ADAL" clId="{1A97B3D2-8F20-40AD-95FE-1DC5E6053028}" dt="2020-03-13T10:49:02.188" v="1590" actId="478"/>
          <ac:grpSpMkLst>
            <pc:docMk/>
            <pc:sldMk cId="2341708503" sldId="311"/>
            <ac:grpSpMk id="115" creationId="{999227E9-EB21-4059-B513-140E8EB32283}"/>
          </ac:grpSpMkLst>
        </pc:grpChg>
        <pc:grpChg chg="mod">
          <ac:chgData name="Kolhe, Jayshree (SRH Hochschule Heidelberg Student)" userId="b80b6628-9d78-4612-a51d-0449e29c8f31" providerId="ADAL" clId="{1A97B3D2-8F20-40AD-95FE-1DC5E6053028}" dt="2020-03-13T10:50:10.214" v="1621" actId="1076"/>
          <ac:grpSpMkLst>
            <pc:docMk/>
            <pc:sldMk cId="2341708503" sldId="311"/>
            <ac:grpSpMk id="126" creationId="{A5E2E5DE-DB63-4888-A16C-FBB53DF5105F}"/>
          </ac:grpSpMkLst>
        </pc:grpChg>
      </pc:sldChg>
      <pc:sldChg chg="addSp delSp modSp add del mod modAnim">
        <pc:chgData name="Kolhe, Jayshree (SRH Hochschule Heidelberg Student)" userId="b80b6628-9d78-4612-a51d-0449e29c8f31" providerId="ADAL" clId="{1A97B3D2-8F20-40AD-95FE-1DC5E6053028}" dt="2020-03-13T13:30:17.748" v="2303"/>
        <pc:sldMkLst>
          <pc:docMk/>
          <pc:sldMk cId="191796620" sldId="312"/>
        </pc:sldMkLst>
        <pc:spChg chg="add mod">
          <ac:chgData name="Kolhe, Jayshree (SRH Hochschule Heidelberg Student)" userId="b80b6628-9d78-4612-a51d-0449e29c8f31" providerId="ADAL" clId="{1A97B3D2-8F20-40AD-95FE-1DC5E6053028}" dt="2020-03-13T10:53:42.826" v="1736" actId="1076"/>
          <ac:spMkLst>
            <pc:docMk/>
            <pc:sldMk cId="191796620" sldId="312"/>
            <ac:spMk id="4" creationId="{14EAD4FC-1FCB-4C95-8AC8-87A85CCDD55F}"/>
          </ac:spMkLst>
        </pc:spChg>
        <pc:spChg chg="mod">
          <ac:chgData name="Kolhe, Jayshree (SRH Hochschule Heidelberg Student)" userId="b80b6628-9d78-4612-a51d-0449e29c8f31" providerId="ADAL" clId="{1A97B3D2-8F20-40AD-95FE-1DC5E6053028}" dt="2020-03-13T10:52:28.262" v="1713" actId="20577"/>
          <ac:spMkLst>
            <pc:docMk/>
            <pc:sldMk cId="191796620" sldId="312"/>
            <ac:spMk id="6" creationId="{685C1BB3-E49A-4EF1-B8AA-E81D35352D3D}"/>
          </ac:spMkLst>
        </pc:spChg>
        <pc:grpChg chg="add del">
          <ac:chgData name="Kolhe, Jayshree (SRH Hochschule Heidelberg Student)" userId="b80b6628-9d78-4612-a51d-0449e29c8f31" providerId="ADAL" clId="{1A97B3D2-8F20-40AD-95FE-1DC5E6053028}" dt="2020-03-13T10:52:06.620" v="1703" actId="21"/>
          <ac:grpSpMkLst>
            <pc:docMk/>
            <pc:sldMk cId="191796620" sldId="312"/>
            <ac:grpSpMk id="95" creationId="{4E70D3F9-D583-4ACD-8480-0F4A65ED3C83}"/>
          </ac:grpSpMkLst>
        </pc:grpChg>
        <pc:graphicFrameChg chg="del">
          <ac:chgData name="Kolhe, Jayshree (SRH Hochschule Heidelberg Student)" userId="b80b6628-9d78-4612-a51d-0449e29c8f31" providerId="ADAL" clId="{1A97B3D2-8F20-40AD-95FE-1DC5E6053028}" dt="2020-03-13T10:51:46.917" v="1679" actId="478"/>
          <ac:graphicFrameMkLst>
            <pc:docMk/>
            <pc:sldMk cId="191796620" sldId="312"/>
            <ac:graphicFrameMk id="2" creationId="{B66D54B8-38CA-4B14-9F6E-D64432BDD450}"/>
          </ac:graphicFrameMkLst>
        </pc:graphicFrameChg>
        <pc:graphicFrameChg chg="add mod modGraphic">
          <ac:chgData name="Kolhe, Jayshree (SRH Hochschule Heidelberg Student)" userId="b80b6628-9d78-4612-a51d-0449e29c8f31" providerId="ADAL" clId="{1A97B3D2-8F20-40AD-95FE-1DC5E6053028}" dt="2020-03-13T10:53:37.172" v="1735" actId="1035"/>
          <ac:graphicFrameMkLst>
            <pc:docMk/>
            <pc:sldMk cId="191796620" sldId="312"/>
            <ac:graphicFrameMk id="3" creationId="{06E911AF-F466-4DEA-88A8-0629D40892B4}"/>
          </ac:graphicFrameMkLst>
        </pc:graphicFrameChg>
      </pc:sldChg>
      <pc:sldChg chg="modSp add del mod">
        <pc:chgData name="Kolhe, Jayshree (SRH Hochschule Heidelberg Student)" userId="b80b6628-9d78-4612-a51d-0449e29c8f31" providerId="ADAL" clId="{1A97B3D2-8F20-40AD-95FE-1DC5E6053028}" dt="2020-03-13T11:07:45.323" v="1783" actId="2696"/>
        <pc:sldMkLst>
          <pc:docMk/>
          <pc:sldMk cId="431679665" sldId="313"/>
        </pc:sldMkLst>
        <pc:graphicFrameChg chg="modGraphic">
          <ac:chgData name="Kolhe, Jayshree (SRH Hochschule Heidelberg Student)" userId="b80b6628-9d78-4612-a51d-0449e29c8f31" providerId="ADAL" clId="{1A97B3D2-8F20-40AD-95FE-1DC5E6053028}" dt="2020-03-13T11:07:33.769" v="1782" actId="6549"/>
          <ac:graphicFrameMkLst>
            <pc:docMk/>
            <pc:sldMk cId="431679665" sldId="313"/>
            <ac:graphicFrameMk id="3" creationId="{06E911AF-F466-4DEA-88A8-0629D40892B4}"/>
          </ac:graphicFrameMkLst>
        </pc:graphicFrameChg>
      </pc:sldChg>
      <pc:sldChg chg="addSp delSp modSp add mod modAnim">
        <pc:chgData name="Kolhe, Jayshree (SRH Hochschule Heidelberg Student)" userId="b80b6628-9d78-4612-a51d-0449e29c8f31" providerId="ADAL" clId="{1A97B3D2-8F20-40AD-95FE-1DC5E6053028}" dt="2020-03-13T14:31:27.714" v="2542"/>
        <pc:sldMkLst>
          <pc:docMk/>
          <pc:sldMk cId="2767761516" sldId="313"/>
        </pc:sldMkLst>
        <pc:spChg chg="add mod">
          <ac:chgData name="Kolhe, Jayshree (SRH Hochschule Heidelberg Student)" userId="b80b6628-9d78-4612-a51d-0449e29c8f31" providerId="ADAL" clId="{1A97B3D2-8F20-40AD-95FE-1DC5E6053028}" dt="2020-03-13T13:29:17.534" v="2289" actId="1076"/>
          <ac:spMkLst>
            <pc:docMk/>
            <pc:sldMk cId="2767761516" sldId="313"/>
            <ac:spMk id="2" creationId="{B85AC63C-0731-447B-94BB-9DD19D1B47C6}"/>
          </ac:spMkLst>
        </pc:spChg>
        <pc:spChg chg="del mod">
          <ac:chgData name="Kolhe, Jayshree (SRH Hochschule Heidelberg Student)" userId="b80b6628-9d78-4612-a51d-0449e29c8f31" providerId="ADAL" clId="{1A97B3D2-8F20-40AD-95FE-1DC5E6053028}" dt="2020-03-13T13:24:17.187" v="2178" actId="21"/>
          <ac:spMkLst>
            <pc:docMk/>
            <pc:sldMk cId="2767761516" sldId="313"/>
            <ac:spMk id="4" creationId="{14EAD4FC-1FCB-4C95-8AC8-87A85CCDD55F}"/>
          </ac:spMkLst>
        </pc:spChg>
        <pc:spChg chg="del mod">
          <ac:chgData name="Kolhe, Jayshree (SRH Hochschule Heidelberg Student)" userId="b80b6628-9d78-4612-a51d-0449e29c8f31" providerId="ADAL" clId="{1A97B3D2-8F20-40AD-95FE-1DC5E6053028}" dt="2020-03-13T13:24:06.251" v="2175" actId="21"/>
          <ac:spMkLst>
            <pc:docMk/>
            <pc:sldMk cId="2767761516" sldId="313"/>
            <ac:spMk id="6" creationId="{685C1BB3-E49A-4EF1-B8AA-E81D35352D3D}"/>
          </ac:spMkLst>
        </pc:spChg>
        <pc:spChg chg="add mod">
          <ac:chgData name="Kolhe, Jayshree (SRH Hochschule Heidelberg Student)" userId="b80b6628-9d78-4612-a51d-0449e29c8f31" providerId="ADAL" clId="{1A97B3D2-8F20-40AD-95FE-1DC5E6053028}" dt="2020-03-13T13:29:40.007" v="2301" actId="1076"/>
          <ac:spMkLst>
            <pc:docMk/>
            <pc:sldMk cId="2767761516" sldId="313"/>
            <ac:spMk id="40" creationId="{55484C77-40F3-406C-9817-98ACC5F3208F}"/>
          </ac:spMkLst>
        </pc:spChg>
        <pc:spChg chg="add mod">
          <ac:chgData name="Kolhe, Jayshree (SRH Hochschule Heidelberg Student)" userId="b80b6628-9d78-4612-a51d-0449e29c8f31" providerId="ADAL" clId="{1A97B3D2-8F20-40AD-95FE-1DC5E6053028}" dt="2020-03-13T13:28:48.847" v="2284" actId="1076"/>
          <ac:spMkLst>
            <pc:docMk/>
            <pc:sldMk cId="2767761516" sldId="313"/>
            <ac:spMk id="42" creationId="{0B3053A5-0B5C-4EBB-A076-D9A8C860138C}"/>
          </ac:spMkLst>
        </pc:spChg>
        <pc:spChg chg="add mod">
          <ac:chgData name="Kolhe, Jayshree (SRH Hochschule Heidelberg Student)" userId="b80b6628-9d78-4612-a51d-0449e29c8f31" providerId="ADAL" clId="{1A97B3D2-8F20-40AD-95FE-1DC5E6053028}" dt="2020-03-13T13:28:56.999" v="2286" actId="1076"/>
          <ac:spMkLst>
            <pc:docMk/>
            <pc:sldMk cId="2767761516" sldId="313"/>
            <ac:spMk id="43" creationId="{4981F940-0D2C-4F25-A456-CF75D43B3840}"/>
          </ac:spMkLst>
        </pc:spChg>
        <pc:spChg chg="add mod">
          <ac:chgData name="Kolhe, Jayshree (SRH Hochschule Heidelberg Student)" userId="b80b6628-9d78-4612-a51d-0449e29c8f31" providerId="ADAL" clId="{1A97B3D2-8F20-40AD-95FE-1DC5E6053028}" dt="2020-03-13T13:29:02.884" v="2287" actId="1076"/>
          <ac:spMkLst>
            <pc:docMk/>
            <pc:sldMk cId="2767761516" sldId="313"/>
            <ac:spMk id="44" creationId="{01AF8AA6-58EC-4E79-886F-17C93A3FDBDE}"/>
          </ac:spMkLst>
        </pc:spChg>
        <pc:spChg chg="add mod">
          <ac:chgData name="Kolhe, Jayshree (SRH Hochschule Heidelberg Student)" userId="b80b6628-9d78-4612-a51d-0449e29c8f31" providerId="ADAL" clId="{1A97B3D2-8F20-40AD-95FE-1DC5E6053028}" dt="2020-03-13T13:29:10.022" v="2288" actId="1076"/>
          <ac:spMkLst>
            <pc:docMk/>
            <pc:sldMk cId="2767761516" sldId="313"/>
            <ac:spMk id="46" creationId="{D672D6C5-0C1B-4C97-B6E0-958F4A1EE8DB}"/>
          </ac:spMkLst>
        </pc:spChg>
        <pc:spChg chg="add del mod">
          <ac:chgData name="Kolhe, Jayshree (SRH Hochschule Heidelberg Student)" userId="b80b6628-9d78-4612-a51d-0449e29c8f31" providerId="ADAL" clId="{1A97B3D2-8F20-40AD-95FE-1DC5E6053028}" dt="2020-03-13T14:31:27.714" v="2542"/>
          <ac:spMkLst>
            <pc:docMk/>
            <pc:sldMk cId="2767761516" sldId="313"/>
            <ac:spMk id="49" creationId="{F65874AF-2F26-4B39-A61F-E223DDE48C04}"/>
          </ac:spMkLst>
        </pc:spChg>
        <pc:grpChg chg="add del mod">
          <ac:chgData name="Kolhe, Jayshree (SRH Hochschule Heidelberg Student)" userId="b80b6628-9d78-4612-a51d-0449e29c8f31" providerId="ADAL" clId="{1A97B3D2-8F20-40AD-95FE-1DC5E6053028}" dt="2020-03-13T13:29:23.425" v="2291" actId="1076"/>
          <ac:grpSpMkLst>
            <pc:docMk/>
            <pc:sldMk cId="2767761516" sldId="313"/>
            <ac:grpSpMk id="95" creationId="{4E70D3F9-D583-4ACD-8480-0F4A65ED3C83}"/>
          </ac:grpSpMkLst>
        </pc:grpChg>
        <pc:graphicFrameChg chg="del">
          <ac:chgData name="Kolhe, Jayshree (SRH Hochschule Heidelberg Student)" userId="b80b6628-9d78-4612-a51d-0449e29c8f31" providerId="ADAL" clId="{1A97B3D2-8F20-40AD-95FE-1DC5E6053028}" dt="2020-03-13T13:24:08.029" v="2176" actId="478"/>
          <ac:graphicFrameMkLst>
            <pc:docMk/>
            <pc:sldMk cId="2767761516" sldId="313"/>
            <ac:graphicFrameMk id="3" creationId="{06E911AF-F466-4DEA-88A8-0629D40892B4}"/>
          </ac:graphicFrameMkLst>
        </pc:graphicFrameChg>
      </pc:sldChg>
      <pc:sldChg chg="addSp delSp modSp add mod">
        <pc:chgData name="Kolhe, Jayshree (SRH Hochschule Heidelberg Student)" userId="b80b6628-9d78-4612-a51d-0449e29c8f31" providerId="ADAL" clId="{1A97B3D2-8F20-40AD-95FE-1DC5E6053028}" dt="2020-03-13T13:47:47.387" v="2357" actId="20577"/>
        <pc:sldMkLst>
          <pc:docMk/>
          <pc:sldMk cId="306423999" sldId="314"/>
        </pc:sldMkLst>
        <pc:spChg chg="mod">
          <ac:chgData name="Kolhe, Jayshree (SRH Hochschule Heidelberg Student)" userId="b80b6628-9d78-4612-a51d-0449e29c8f31" providerId="ADAL" clId="{1A97B3D2-8F20-40AD-95FE-1DC5E6053028}" dt="2020-03-13T13:47:47.387" v="2357" actId="20577"/>
          <ac:spMkLst>
            <pc:docMk/>
            <pc:sldMk cId="306423999" sldId="314"/>
            <ac:spMk id="96" creationId="{321108FC-08B5-45CC-AB47-1104119B25FD}"/>
          </ac:spMkLst>
        </pc:spChg>
        <pc:spChg chg="del topLvl">
          <ac:chgData name="Kolhe, Jayshree (SRH Hochschule Heidelberg Student)" userId="b80b6628-9d78-4612-a51d-0449e29c8f31" providerId="ADAL" clId="{1A97B3D2-8F20-40AD-95FE-1DC5E6053028}" dt="2020-03-13T13:40:42.189" v="2314" actId="478"/>
          <ac:spMkLst>
            <pc:docMk/>
            <pc:sldMk cId="306423999" sldId="314"/>
            <ac:spMk id="110" creationId="{758FFA05-60D3-49D7-AD33-70C14A462582}"/>
          </ac:spMkLst>
        </pc:spChg>
        <pc:spChg chg="del topLvl">
          <ac:chgData name="Kolhe, Jayshree (SRH Hochschule Heidelberg Student)" userId="b80b6628-9d78-4612-a51d-0449e29c8f31" providerId="ADAL" clId="{1A97B3D2-8F20-40AD-95FE-1DC5E6053028}" dt="2020-03-13T13:40:40.028" v="2313" actId="21"/>
          <ac:spMkLst>
            <pc:docMk/>
            <pc:sldMk cId="306423999" sldId="314"/>
            <ac:spMk id="111" creationId="{6F674720-AA72-463C-A9F5-CC05A31FD455}"/>
          </ac:spMkLst>
        </pc:spChg>
        <pc:spChg chg="mod">
          <ac:chgData name="Kolhe, Jayshree (SRH Hochschule Heidelberg Student)" userId="b80b6628-9d78-4612-a51d-0449e29c8f31" providerId="ADAL" clId="{1A97B3D2-8F20-40AD-95FE-1DC5E6053028}" dt="2020-03-13T13:42:07.359" v="2331" actId="1076"/>
          <ac:spMkLst>
            <pc:docMk/>
            <pc:sldMk cId="306423999" sldId="314"/>
            <ac:spMk id="119" creationId="{47D438D1-4A2C-457A-A675-A2FFD11F8FC1}"/>
          </ac:spMkLst>
        </pc:spChg>
        <pc:spChg chg="del mod">
          <ac:chgData name="Kolhe, Jayshree (SRH Hochschule Heidelberg Student)" userId="b80b6628-9d78-4612-a51d-0449e29c8f31" providerId="ADAL" clId="{1A97B3D2-8F20-40AD-95FE-1DC5E6053028}" dt="2020-03-13T13:40:19.755" v="2310" actId="21"/>
          <ac:spMkLst>
            <pc:docMk/>
            <pc:sldMk cId="306423999" sldId="314"/>
            <ac:spMk id="123" creationId="{CCBD766E-1FDC-47EC-AFE3-250300F9E1D4}"/>
          </ac:spMkLst>
        </pc:spChg>
        <pc:spChg chg="del mod">
          <ac:chgData name="Kolhe, Jayshree (SRH Hochschule Heidelberg Student)" userId="b80b6628-9d78-4612-a51d-0449e29c8f31" providerId="ADAL" clId="{1A97B3D2-8F20-40AD-95FE-1DC5E6053028}" dt="2020-03-13T13:40:11.149" v="2309" actId="21"/>
          <ac:spMkLst>
            <pc:docMk/>
            <pc:sldMk cId="306423999" sldId="314"/>
            <ac:spMk id="127" creationId="{A72104E9-D31B-4FE5-8105-9C439D743046}"/>
          </ac:spMkLst>
        </pc:spChg>
        <pc:grpChg chg="add del">
          <ac:chgData name="Kolhe, Jayshree (SRH Hochschule Heidelberg Student)" userId="b80b6628-9d78-4612-a51d-0449e29c8f31" providerId="ADAL" clId="{1A97B3D2-8F20-40AD-95FE-1DC5E6053028}" dt="2020-03-13T13:40:34.025" v="2312" actId="21"/>
          <ac:grpSpMkLst>
            <pc:docMk/>
            <pc:sldMk cId="306423999" sldId="314"/>
            <ac:grpSpMk id="95" creationId="{4E70D3F9-D583-4ACD-8480-0F4A65ED3C83}"/>
          </ac:grpSpMkLst>
        </pc:grpChg>
        <pc:grpChg chg="del">
          <ac:chgData name="Kolhe, Jayshree (SRH Hochschule Heidelberg Student)" userId="b80b6628-9d78-4612-a51d-0449e29c8f31" providerId="ADAL" clId="{1A97B3D2-8F20-40AD-95FE-1DC5E6053028}" dt="2020-03-13T13:40:40.028" v="2313" actId="21"/>
          <ac:grpSpMkLst>
            <pc:docMk/>
            <pc:sldMk cId="306423999" sldId="314"/>
            <ac:grpSpMk id="109" creationId="{FFECBB9F-A6DA-4867-8BFF-1EB9CC0E78D3}"/>
          </ac:grpSpMkLst>
        </pc:grpChg>
        <pc:grpChg chg="del">
          <ac:chgData name="Kolhe, Jayshree (SRH Hochschule Heidelberg Student)" userId="b80b6628-9d78-4612-a51d-0449e29c8f31" providerId="ADAL" clId="{1A97B3D2-8F20-40AD-95FE-1DC5E6053028}" dt="2020-03-13T13:40:01.290" v="2306" actId="478"/>
          <ac:grpSpMkLst>
            <pc:docMk/>
            <pc:sldMk cId="306423999" sldId="314"/>
            <ac:grpSpMk id="112" creationId="{F148DB69-DF3E-4C33-B538-AF9F73BD860D}"/>
          </ac:grpSpMkLst>
        </pc:grpChg>
        <pc:grpChg chg="del">
          <ac:chgData name="Kolhe, Jayshree (SRH Hochschule Heidelberg Student)" userId="b80b6628-9d78-4612-a51d-0449e29c8f31" providerId="ADAL" clId="{1A97B3D2-8F20-40AD-95FE-1DC5E6053028}" dt="2020-03-13T13:40:03.325" v="2307" actId="478"/>
          <ac:grpSpMkLst>
            <pc:docMk/>
            <pc:sldMk cId="306423999" sldId="314"/>
            <ac:grpSpMk id="115" creationId="{999227E9-EB21-4059-B513-140E8EB32283}"/>
          </ac:grpSpMkLst>
        </pc:grpChg>
        <pc:grpChg chg="mod">
          <ac:chgData name="Kolhe, Jayshree (SRH Hochschule Heidelberg Student)" userId="b80b6628-9d78-4612-a51d-0449e29c8f31" providerId="ADAL" clId="{1A97B3D2-8F20-40AD-95FE-1DC5E6053028}" dt="2020-03-13T13:41:06.543" v="2327" actId="14100"/>
          <ac:grpSpMkLst>
            <pc:docMk/>
            <pc:sldMk cId="306423999" sldId="314"/>
            <ac:grpSpMk id="118" creationId="{642619BF-D98C-42FE-8077-B8745D93F239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jpe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78715" y="516760"/>
            <a:ext cx="7278915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600" dirty="0">
                <a:solidFill>
                  <a:srgbClr val="FF5969"/>
                </a:solidFill>
                <a:latin typeface="Tw Cen MT"/>
              </a:rPr>
              <a:t>Easy Study</a:t>
            </a:r>
          </a:p>
          <a:p>
            <a:pPr algn="ctr"/>
            <a:r>
              <a:rPr lang="en-US" sz="4400" dirty="0">
                <a:solidFill>
                  <a:srgbClr val="FF5969"/>
                </a:solidFill>
                <a:latin typeface="Tw Cen MT"/>
              </a:rPr>
              <a:t>SRH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87082" y="3010736"/>
            <a:ext cx="7278915" cy="7232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100">
                <a:solidFill>
                  <a:srgbClr val="52CBBE"/>
                </a:solidFill>
                <a:latin typeface="Tw Cen MT"/>
              </a:rPr>
              <a:t>Usability Testing &amp; Verification</a:t>
            </a:r>
            <a:endParaRPr lang="en-US" sz="4100" dirty="0">
              <a:solidFill>
                <a:srgbClr val="52CBBE"/>
              </a:solidFill>
              <a:latin typeface="Tw Cen M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87082" y="3759023"/>
            <a:ext cx="7278915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/>
              </a:rPr>
              <a:t>Jayshree Kolhe</a:t>
            </a:r>
          </a:p>
          <a:p>
            <a:pPr algn="ctr"/>
            <a:r>
              <a:rPr lang="en-US" sz="2800" dirty="0">
                <a:solidFill>
                  <a:srgbClr val="5D7373"/>
                </a:solidFill>
                <a:latin typeface="Tw Cen MT"/>
              </a:rPr>
              <a:t>Sunakshi Jaitly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Introduction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/>
                </a:rPr>
                <a:t>Idea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819637" y="3328916"/>
              <a:ext cx="2587071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/>
                </a:rPr>
                <a:t>Design process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/>
                </a:rPr>
                <a:t>Testing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Demo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Conclusion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Introduction</a:t>
              </a:r>
              <a:endParaRPr lang="en-US" sz="28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Idea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10778821" cy="6858000"/>
            <a:chOff x="491575" y="0"/>
            <a:chExt cx="10778821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302671" y="2847197"/>
              <a:ext cx="2550455" cy="13849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cs typeface="Calibri"/>
                </a:rPr>
                <a:t>Design process</a:t>
              </a:r>
              <a:endParaRPr lang="en-US" sz="2800" dirty="0">
                <a:ea typeface="+mn-lt"/>
                <a:cs typeface="+mn-lt"/>
              </a:endParaRPr>
            </a:p>
            <a:p>
              <a:pPr algn="ctr"/>
              <a:endParaRPr lang="en-US" sz="2800" dirty="0">
                <a:ea typeface="+mn-lt"/>
                <a:cs typeface="+mn-lt"/>
              </a:endParaRPr>
            </a:p>
            <a:p>
              <a:pPr algn="ctr"/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51165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Testing</a:t>
              </a:r>
              <a:endParaRPr lang="en-US" sz="28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Demo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Conclusion</a:t>
              </a:r>
              <a:endParaRPr lang="en-US" sz="28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413732-1B2D-44C5-92C1-1F1548F84CF8}"/>
              </a:ext>
            </a:extLst>
          </p:cNvPr>
          <p:cNvSpPr txBox="1"/>
          <p:nvPr/>
        </p:nvSpPr>
        <p:spPr>
          <a:xfrm>
            <a:off x="4296175" y="238710"/>
            <a:ext cx="477880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FEC630"/>
                </a:solidFill>
                <a:cs typeface="Calibri"/>
              </a:rPr>
              <a:t>        Components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E16998C-8125-4B46-905D-24037A85F838}"/>
              </a:ext>
            </a:extLst>
          </p:cNvPr>
          <p:cNvGrpSpPr/>
          <p:nvPr/>
        </p:nvGrpSpPr>
        <p:grpSpPr>
          <a:xfrm>
            <a:off x="3722036" y="2604364"/>
            <a:ext cx="2743200" cy="1175763"/>
            <a:chOff x="1331653" y="3888281"/>
            <a:chExt cx="2743200" cy="117576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5A66F21C-D7E4-4225-B488-82A1BECC247F}"/>
                </a:ext>
              </a:extLst>
            </p:cNvPr>
            <p:cNvGrpSpPr/>
            <p:nvPr/>
          </p:nvGrpSpPr>
          <p:grpSpPr>
            <a:xfrm>
              <a:off x="1331653" y="3888281"/>
              <a:ext cx="2743200" cy="1175763"/>
              <a:chOff x="1331653" y="3888281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B1CBECA-4468-4A90-8EB9-827A08A123E7}"/>
                  </a:ext>
                </a:extLst>
              </p:cNvPr>
              <p:cNvSpPr/>
              <p:nvPr/>
            </p:nvSpPr>
            <p:spPr>
              <a:xfrm>
                <a:off x="1331653" y="3888281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B8C40D6-C325-44DB-8F5C-F803BC64355F}"/>
                  </a:ext>
                </a:extLst>
              </p:cNvPr>
              <p:cNvSpPr/>
              <p:nvPr/>
            </p:nvSpPr>
            <p:spPr>
              <a:xfrm>
                <a:off x="3474086" y="4543928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92" name="TextBox 3">
              <a:extLst>
                <a:ext uri="{FF2B5EF4-FFF2-40B4-BE49-F238E27FC236}">
                  <a16:creationId xmlns:a16="http://schemas.microsoft.com/office/drawing/2014/main" id="{6C3BB4E2-9B9E-4C50-A8A0-CEDE51D84F92}"/>
                </a:ext>
              </a:extLst>
            </p:cNvPr>
            <p:cNvSpPr txBox="1"/>
            <p:nvPr/>
          </p:nvSpPr>
          <p:spPr>
            <a:xfrm>
              <a:off x="3597778" y="4602379"/>
              <a:ext cx="405516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>
                  <a:solidFill>
                    <a:schemeClr val="bg1"/>
                  </a:solidFill>
                  <a:cs typeface="Calibri"/>
                </a:rPr>
                <a:t>3</a:t>
              </a:r>
              <a:endParaRPr lang="en-US" sz="2400" b="1" dirty="0">
                <a:solidFill>
                  <a:schemeClr val="bg1"/>
                </a:solidFill>
                <a:cs typeface="Calibri"/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95BCF4D-70F8-43FB-A680-C8355C9C6B3B}"/>
                </a:ext>
              </a:extLst>
            </p:cNvPr>
            <p:cNvGrpSpPr/>
            <p:nvPr/>
          </p:nvGrpSpPr>
          <p:grpSpPr>
            <a:xfrm>
              <a:off x="1403329" y="4006282"/>
              <a:ext cx="2632983" cy="794828"/>
              <a:chOff x="1403329" y="4006282"/>
              <a:chExt cx="2632983" cy="794828"/>
            </a:xfrm>
          </p:grpSpPr>
          <p:sp>
            <p:nvSpPr>
              <p:cNvPr id="94" name="TextBox 5">
                <a:extLst>
                  <a:ext uri="{FF2B5EF4-FFF2-40B4-BE49-F238E27FC236}">
                    <a16:creationId xmlns:a16="http://schemas.microsoft.com/office/drawing/2014/main" id="{C61A4EA2-ADD9-467A-9C9F-EA590B14A8E8}"/>
                  </a:ext>
                </a:extLst>
              </p:cNvPr>
              <p:cNvSpPr txBox="1"/>
              <p:nvPr/>
            </p:nvSpPr>
            <p:spPr>
              <a:xfrm>
                <a:off x="1403329" y="4277890"/>
                <a:ext cx="2632983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,Sans-Serif"/>
                  <a:buChar char="•"/>
                </a:pPr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ea typeface="+mn-lt"/>
                    <a:cs typeface="+mn-lt"/>
                  </a:rPr>
                  <a:t>Checkbox: Answer the questions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ea typeface="+mn-lt"/>
                  <a:cs typeface="+mn-lt"/>
                </a:endParaRPr>
              </a:p>
            </p:txBody>
          </p:sp>
          <p:sp>
            <p:nvSpPr>
              <p:cNvPr id="95" name="TextBox 6">
                <a:extLst>
                  <a:ext uri="{FF2B5EF4-FFF2-40B4-BE49-F238E27FC236}">
                    <a16:creationId xmlns:a16="http://schemas.microsoft.com/office/drawing/2014/main" id="{CA710153-47A5-4742-A7B7-35508875B31B}"/>
                  </a:ext>
                </a:extLst>
              </p:cNvPr>
              <p:cNvSpPr txBox="1"/>
              <p:nvPr/>
            </p:nvSpPr>
            <p:spPr>
              <a:xfrm>
                <a:off x="1403329" y="4006282"/>
                <a:ext cx="2632983" cy="33855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>
                    <a:solidFill>
                      <a:srgbClr val="FEC630"/>
                    </a:solidFill>
                    <a:latin typeface="Tw Cen MT"/>
                    <a:ea typeface="Tahoma"/>
                    <a:cs typeface="Arial"/>
                  </a:rPr>
                  <a:t>Survey Page</a:t>
                </a:r>
                <a:endParaRPr lang="en-US" sz="1600" b="1">
                  <a:solidFill>
                    <a:srgbClr val="FEC630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40B5E72-E6B2-4907-A7EF-A65514459019}"/>
              </a:ext>
            </a:extLst>
          </p:cNvPr>
          <p:cNvGrpSpPr/>
          <p:nvPr/>
        </p:nvGrpSpPr>
        <p:grpSpPr>
          <a:xfrm>
            <a:off x="3722037" y="1327885"/>
            <a:ext cx="2743200" cy="1175763"/>
            <a:chOff x="1331653" y="2517857"/>
            <a:chExt cx="2743200" cy="1175763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2A6BF9C-A389-48FC-8CFA-6F34714AAA1F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2B2429D-9C9B-473F-A8C3-6390B27573AB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E359603D-DA18-4448-827A-AB82B638958D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252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85" name="TextBox 11">
              <a:extLst>
                <a:ext uri="{FF2B5EF4-FFF2-40B4-BE49-F238E27FC236}">
                  <a16:creationId xmlns:a16="http://schemas.microsoft.com/office/drawing/2014/main" id="{7C2F1794-933C-49BE-8E71-710C74AF2416}"/>
                </a:ext>
              </a:extLst>
            </p:cNvPr>
            <p:cNvSpPr txBox="1"/>
            <p:nvPr/>
          </p:nvSpPr>
          <p:spPr>
            <a:xfrm>
              <a:off x="3597778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D33ADD20-2148-4046-A6C9-12127E190D33}"/>
                </a:ext>
              </a:extLst>
            </p:cNvPr>
            <p:cNvGrpSpPr/>
            <p:nvPr/>
          </p:nvGrpSpPr>
          <p:grpSpPr>
            <a:xfrm>
              <a:off x="1403329" y="2638734"/>
              <a:ext cx="2632983" cy="1010272"/>
              <a:chOff x="1403329" y="2638734"/>
              <a:chExt cx="2632983" cy="1010272"/>
            </a:xfrm>
          </p:grpSpPr>
          <p:sp>
            <p:nvSpPr>
              <p:cNvPr id="87" name="TextBox 13">
                <a:extLst>
                  <a:ext uri="{FF2B5EF4-FFF2-40B4-BE49-F238E27FC236}">
                    <a16:creationId xmlns:a16="http://schemas.microsoft.com/office/drawing/2014/main" id="{0EAF988B-8AC0-4C53-B04F-A626EBA60FB4}"/>
                  </a:ext>
                </a:extLst>
              </p:cNvPr>
              <p:cNvSpPr txBox="1"/>
              <p:nvPr/>
            </p:nvSpPr>
            <p:spPr>
              <a:xfrm>
                <a:off x="1403329" y="2910342"/>
                <a:ext cx="2632983" cy="73866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/>
                  <a:buChar char="•"/>
                </a:pPr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latin typeface="Tw Cen MT"/>
                    <a:ea typeface="Tahoma"/>
                    <a:cs typeface="Arial"/>
                  </a:rPr>
                  <a:t>Landing Page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latin typeface="Tw Cen MT"/>
                    <a:ea typeface="Tahoma"/>
                    <a:cs typeface="Arial"/>
                  </a:rPr>
                  <a:t>Steps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latin typeface="Tw Cen MT"/>
                    <a:ea typeface="Tahoma"/>
                    <a:cs typeface="Arial"/>
                  </a:rPr>
                  <a:t>Select course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TextBox 14">
                <a:extLst>
                  <a:ext uri="{FF2B5EF4-FFF2-40B4-BE49-F238E27FC236}">
                    <a16:creationId xmlns:a16="http://schemas.microsoft.com/office/drawing/2014/main" id="{FF3AE2BC-930D-489A-AB1F-8FBB4C025DD9}"/>
                  </a:ext>
                </a:extLst>
              </p:cNvPr>
              <p:cNvSpPr txBox="1"/>
              <p:nvPr/>
            </p:nvSpPr>
            <p:spPr>
              <a:xfrm>
                <a:off x="1403329" y="2638734"/>
                <a:ext cx="2632983" cy="33855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>
                    <a:solidFill>
                      <a:srgbClr val="FF5969"/>
                    </a:solidFill>
                    <a:latin typeface="Tw Cen MT"/>
                    <a:ea typeface="Tahoma"/>
                    <a:cs typeface="Arial"/>
                  </a:rPr>
                  <a:t>Home Page</a:t>
                </a:r>
                <a:endParaRPr lang="en-US" sz="1600" b="1">
                  <a:solidFill>
                    <a:srgbClr val="FF5969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4A0C8D-B9FA-463C-B84D-5C3D245AA222}"/>
              </a:ext>
            </a:extLst>
          </p:cNvPr>
          <p:cNvGrpSpPr/>
          <p:nvPr/>
        </p:nvGrpSpPr>
        <p:grpSpPr>
          <a:xfrm>
            <a:off x="6507775" y="2604364"/>
            <a:ext cx="2743200" cy="1175763"/>
            <a:chOff x="4273967" y="3888281"/>
            <a:chExt cx="2743200" cy="117576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BEE4F97-2BA3-4F75-8818-7D43A83B9FF5}"/>
                </a:ext>
              </a:extLst>
            </p:cNvPr>
            <p:cNvGrpSpPr/>
            <p:nvPr/>
          </p:nvGrpSpPr>
          <p:grpSpPr>
            <a:xfrm>
              <a:off x="4273967" y="3888281"/>
              <a:ext cx="2743200" cy="1175763"/>
              <a:chOff x="4273967" y="3888281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A43E418-FBFA-40CC-A7CF-B83E4404FF2F}"/>
                  </a:ext>
                </a:extLst>
              </p:cNvPr>
              <p:cNvSpPr/>
              <p:nvPr/>
            </p:nvSpPr>
            <p:spPr>
              <a:xfrm>
                <a:off x="4273967" y="3888281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A288FF3-209B-468A-97DC-13E24D0EC0C6}"/>
                  </a:ext>
                </a:extLst>
              </p:cNvPr>
              <p:cNvSpPr/>
              <p:nvPr/>
            </p:nvSpPr>
            <p:spPr>
              <a:xfrm>
                <a:off x="6416400" y="4543928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47" name="TextBox 19">
              <a:extLst>
                <a:ext uri="{FF2B5EF4-FFF2-40B4-BE49-F238E27FC236}">
                  <a16:creationId xmlns:a16="http://schemas.microsoft.com/office/drawing/2014/main" id="{B388C45B-CABF-4033-BE60-F2738FDAAF92}"/>
                </a:ext>
              </a:extLst>
            </p:cNvPr>
            <p:cNvSpPr txBox="1"/>
            <p:nvPr/>
          </p:nvSpPr>
          <p:spPr>
            <a:xfrm>
              <a:off x="6540092" y="4602379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4380700-D770-40C1-932F-6709DE8A5502}"/>
                </a:ext>
              </a:extLst>
            </p:cNvPr>
            <p:cNvGrpSpPr/>
            <p:nvPr/>
          </p:nvGrpSpPr>
          <p:grpSpPr>
            <a:xfrm>
              <a:off x="4345643" y="4006282"/>
              <a:ext cx="2632983" cy="579385"/>
              <a:chOff x="4345643" y="4006282"/>
              <a:chExt cx="2632983" cy="579385"/>
            </a:xfrm>
          </p:grpSpPr>
          <p:sp>
            <p:nvSpPr>
              <p:cNvPr id="49" name="TextBox 21">
                <a:extLst>
                  <a:ext uri="{FF2B5EF4-FFF2-40B4-BE49-F238E27FC236}">
                    <a16:creationId xmlns:a16="http://schemas.microsoft.com/office/drawing/2014/main" id="{AD5C4D0D-59FB-4958-A557-B9E96DF240AF}"/>
                  </a:ext>
                </a:extLst>
              </p:cNvPr>
              <p:cNvSpPr txBox="1"/>
              <p:nvPr/>
            </p:nvSpPr>
            <p:spPr>
              <a:xfrm>
                <a:off x="4345643" y="4277890"/>
                <a:ext cx="2632983" cy="30777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latin typeface="Tw Cen MT"/>
                    <a:ea typeface="Tahoma"/>
                    <a:cs typeface="Arial"/>
                  </a:rPr>
                  <a:t>Able to see course contain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TextBox 22">
                <a:extLst>
                  <a:ext uri="{FF2B5EF4-FFF2-40B4-BE49-F238E27FC236}">
                    <a16:creationId xmlns:a16="http://schemas.microsoft.com/office/drawing/2014/main" id="{8D76F63E-AC01-44A1-A744-D9910C650DDA}"/>
                  </a:ext>
                </a:extLst>
              </p:cNvPr>
              <p:cNvSpPr txBox="1"/>
              <p:nvPr/>
            </p:nvSpPr>
            <p:spPr>
              <a:xfrm>
                <a:off x="4345643" y="4006282"/>
                <a:ext cx="2632983" cy="33855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solidFill>
                      <a:srgbClr val="FEC630"/>
                    </a:solidFill>
                    <a:latin typeface="Tw Cen MT"/>
                    <a:ea typeface="Tahoma"/>
                    <a:cs typeface="Arial"/>
                  </a:rPr>
                  <a:t>Course Content</a:t>
                </a:r>
                <a:endParaRPr lang="en-US" sz="1600" b="1" dirty="0">
                  <a:solidFill>
                    <a:srgbClr val="FEC630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C4A8C9-462E-4F8F-A6D1-391508F1ABBF}"/>
              </a:ext>
            </a:extLst>
          </p:cNvPr>
          <p:cNvGrpSpPr/>
          <p:nvPr/>
        </p:nvGrpSpPr>
        <p:grpSpPr>
          <a:xfrm>
            <a:off x="6507775" y="1348762"/>
            <a:ext cx="2743200" cy="1175763"/>
            <a:chOff x="4273967" y="2517857"/>
            <a:chExt cx="2743200" cy="117576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B3A8CD1-B9F7-477F-A5C9-45863542F1E7}"/>
                </a:ext>
              </a:extLst>
            </p:cNvPr>
            <p:cNvGrpSpPr/>
            <p:nvPr/>
          </p:nvGrpSpPr>
          <p:grpSpPr>
            <a:xfrm>
              <a:off x="4273967" y="2517857"/>
              <a:ext cx="2743200" cy="1175763"/>
              <a:chOff x="4273967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2CC0532-4ED0-4138-9D08-A2D4D121B217}"/>
                  </a:ext>
                </a:extLst>
              </p:cNvPr>
              <p:cNvSpPr/>
              <p:nvPr/>
            </p:nvSpPr>
            <p:spPr>
              <a:xfrm>
                <a:off x="4273967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B927880-A9EE-4D7C-85C1-18D02240E58B}"/>
                  </a:ext>
                </a:extLst>
              </p:cNvPr>
              <p:cNvSpPr/>
              <p:nvPr/>
            </p:nvSpPr>
            <p:spPr>
              <a:xfrm>
                <a:off x="6416400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40" name="TextBox 27">
              <a:extLst>
                <a:ext uri="{FF2B5EF4-FFF2-40B4-BE49-F238E27FC236}">
                  <a16:creationId xmlns:a16="http://schemas.microsoft.com/office/drawing/2014/main" id="{2183A05C-2C15-44A1-8EF8-F8A6E54B3684}"/>
                </a:ext>
              </a:extLst>
            </p:cNvPr>
            <p:cNvSpPr txBox="1"/>
            <p:nvPr/>
          </p:nvSpPr>
          <p:spPr>
            <a:xfrm>
              <a:off x="6540092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>
                  <a:solidFill>
                    <a:schemeClr val="bg1"/>
                  </a:solidFill>
                  <a:cs typeface="Calibri"/>
                </a:rPr>
                <a:t>2</a:t>
              </a:r>
              <a:endParaRPr lang="en-US" sz="2400" b="1" dirty="0">
                <a:solidFill>
                  <a:schemeClr val="bg1"/>
                </a:solidFill>
                <a:cs typeface="Calibri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555FFA4-34F7-4B5F-9CB4-7D672C8D54C1}"/>
                </a:ext>
              </a:extLst>
            </p:cNvPr>
            <p:cNvGrpSpPr/>
            <p:nvPr/>
          </p:nvGrpSpPr>
          <p:grpSpPr>
            <a:xfrm>
              <a:off x="4345643" y="2638734"/>
              <a:ext cx="2632983" cy="794828"/>
              <a:chOff x="4345643" y="2638734"/>
              <a:chExt cx="2632983" cy="794828"/>
            </a:xfrm>
          </p:grpSpPr>
          <p:sp>
            <p:nvSpPr>
              <p:cNvPr id="42" name="TextBox 29">
                <a:extLst>
                  <a:ext uri="{FF2B5EF4-FFF2-40B4-BE49-F238E27FC236}">
                    <a16:creationId xmlns:a16="http://schemas.microsoft.com/office/drawing/2014/main" id="{778C8EC3-3CA8-485A-A550-119CF2146D65}"/>
                  </a:ext>
                </a:extLst>
              </p:cNvPr>
              <p:cNvSpPr txBox="1"/>
              <p:nvPr/>
            </p:nvSpPr>
            <p:spPr>
              <a:xfrm>
                <a:off x="4345643" y="2910342"/>
                <a:ext cx="2632983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,Sans-Serif"/>
                  <a:buChar char="•"/>
                </a:pPr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ea typeface="+mn-lt"/>
                    <a:cs typeface="+mn-lt"/>
                  </a:rPr>
                  <a:t>ComboBox : Select specialization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ea typeface="+mn-lt"/>
                  <a:cs typeface="+mn-lt"/>
                </a:endParaRPr>
              </a:p>
            </p:txBody>
          </p:sp>
          <p:sp>
            <p:nvSpPr>
              <p:cNvPr id="43" name="TextBox 30">
                <a:extLst>
                  <a:ext uri="{FF2B5EF4-FFF2-40B4-BE49-F238E27FC236}">
                    <a16:creationId xmlns:a16="http://schemas.microsoft.com/office/drawing/2014/main" id="{306DFBC7-C388-4E98-B8E6-8D5B94587E5E}"/>
                  </a:ext>
                </a:extLst>
              </p:cNvPr>
              <p:cNvSpPr txBox="1"/>
              <p:nvPr/>
            </p:nvSpPr>
            <p:spPr>
              <a:xfrm>
                <a:off x="4345643" y="2638734"/>
                <a:ext cx="2632983" cy="33855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>
                    <a:solidFill>
                      <a:srgbClr val="52CBBE"/>
                    </a:solidFill>
                    <a:latin typeface="Tw Cen MT"/>
                    <a:ea typeface="Tahoma"/>
                    <a:cs typeface="Arial"/>
                  </a:rPr>
                  <a:t>Select Specialization</a:t>
                </a:r>
                <a:endParaRPr lang="en-US" sz="1600" b="1">
                  <a:solidFill>
                    <a:srgbClr val="52CBBE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1EF67C1-8794-4AC7-975F-0E112294EE2E}"/>
              </a:ext>
            </a:extLst>
          </p:cNvPr>
          <p:cNvGrpSpPr/>
          <p:nvPr/>
        </p:nvGrpSpPr>
        <p:grpSpPr>
          <a:xfrm>
            <a:off x="3722035" y="3877843"/>
            <a:ext cx="2743200" cy="1251383"/>
            <a:chOff x="1331653" y="3888281"/>
            <a:chExt cx="2743200" cy="1251383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4C2EE41-CA96-4089-9622-03D856E2EF75}"/>
                </a:ext>
              </a:extLst>
            </p:cNvPr>
            <p:cNvGrpSpPr/>
            <p:nvPr/>
          </p:nvGrpSpPr>
          <p:grpSpPr>
            <a:xfrm>
              <a:off x="1331653" y="3888281"/>
              <a:ext cx="2743200" cy="1175763"/>
              <a:chOff x="1331653" y="3888281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435E63E-3490-4496-AD12-673068EE5421}"/>
                  </a:ext>
                </a:extLst>
              </p:cNvPr>
              <p:cNvSpPr/>
              <p:nvPr/>
            </p:nvSpPr>
            <p:spPr>
              <a:xfrm>
                <a:off x="1331653" y="3888281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7DC0A75B-769F-4CA8-A541-88A914C3B166}"/>
                  </a:ext>
                </a:extLst>
              </p:cNvPr>
              <p:cNvSpPr/>
              <p:nvPr/>
            </p:nvSpPr>
            <p:spPr>
              <a:xfrm>
                <a:off x="3474086" y="4543928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100" name="TextBox 3">
              <a:extLst>
                <a:ext uri="{FF2B5EF4-FFF2-40B4-BE49-F238E27FC236}">
                  <a16:creationId xmlns:a16="http://schemas.microsoft.com/office/drawing/2014/main" id="{9CF81ADC-9BA2-401B-8B0A-B15F9C54B7C6}"/>
                </a:ext>
              </a:extLst>
            </p:cNvPr>
            <p:cNvSpPr txBox="1"/>
            <p:nvPr/>
          </p:nvSpPr>
          <p:spPr>
            <a:xfrm>
              <a:off x="3597778" y="4602379"/>
              <a:ext cx="405516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>
                  <a:solidFill>
                    <a:schemeClr val="bg1"/>
                  </a:solidFill>
                  <a:cs typeface="Calibri"/>
                </a:rPr>
                <a:t>5</a:t>
              </a:r>
              <a:endParaRPr lang="en-US" sz="2400" b="1" dirty="0">
                <a:solidFill>
                  <a:schemeClr val="bg1"/>
                </a:solidFill>
                <a:cs typeface="Calibri"/>
              </a:endParaRP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E33FA35A-0131-43D0-907E-044C5CBABA7B}"/>
                </a:ext>
              </a:extLst>
            </p:cNvPr>
            <p:cNvGrpSpPr/>
            <p:nvPr/>
          </p:nvGrpSpPr>
          <p:grpSpPr>
            <a:xfrm>
              <a:off x="1403329" y="4006282"/>
              <a:ext cx="2632983" cy="1133382"/>
              <a:chOff x="1403329" y="4006282"/>
              <a:chExt cx="2632983" cy="1133382"/>
            </a:xfrm>
          </p:grpSpPr>
          <p:sp>
            <p:nvSpPr>
              <p:cNvPr id="102" name="TextBox 5">
                <a:extLst>
                  <a:ext uri="{FF2B5EF4-FFF2-40B4-BE49-F238E27FC236}">
                    <a16:creationId xmlns:a16="http://schemas.microsoft.com/office/drawing/2014/main" id="{0686BAD8-6905-4445-BE1B-6E5347D127CE}"/>
                  </a:ext>
                </a:extLst>
              </p:cNvPr>
              <p:cNvSpPr txBox="1"/>
              <p:nvPr/>
            </p:nvSpPr>
            <p:spPr>
              <a:xfrm>
                <a:off x="1403329" y="4277890"/>
                <a:ext cx="2632983" cy="86177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,Sans-Serif"/>
                  <a:buChar char="•"/>
                </a:pPr>
                <a:r>
                  <a:rPr lang="en-US" sz="1200">
                    <a:solidFill>
                      <a:schemeClr val="bg1">
                        <a:lumMod val="65000"/>
                      </a:schemeClr>
                    </a:solidFill>
                    <a:ea typeface="+mn-lt"/>
                    <a:cs typeface="+mn-lt"/>
                  </a:rPr>
                  <a:t>Except in which you have expertise</a:t>
                </a:r>
              </a:p>
              <a:p>
                <a:pPr marL="285750" indent="-285750">
                  <a:buFont typeface="Arial,Sans-Serif"/>
                  <a:buChar char="•"/>
                </a:pPr>
                <a:r>
                  <a:rPr lang="en-US" sz="1200">
                    <a:solidFill>
                      <a:schemeClr val="bg1">
                        <a:lumMod val="65000"/>
                      </a:schemeClr>
                    </a:solidFill>
                    <a:ea typeface="+mn-lt"/>
                    <a:cs typeface="+mn-lt"/>
                  </a:rPr>
                  <a:t>Only required for your study module</a:t>
                </a:r>
              </a:p>
              <a:p>
                <a:pPr marL="285750" indent="-285750">
                  <a:buFont typeface="Arial,Sans-Serif"/>
                  <a:buChar char="•"/>
                </a:pPr>
                <a:endParaRPr lang="en-US" sz="1400" dirty="0">
                  <a:solidFill>
                    <a:schemeClr val="bg1">
                      <a:lumMod val="65000"/>
                    </a:schemeClr>
                  </a:solidFill>
                  <a:cs typeface="Calibri" panose="020F0502020204030204"/>
                </a:endParaRPr>
              </a:p>
            </p:txBody>
          </p:sp>
          <p:sp>
            <p:nvSpPr>
              <p:cNvPr id="103" name="TextBox 6">
                <a:extLst>
                  <a:ext uri="{FF2B5EF4-FFF2-40B4-BE49-F238E27FC236}">
                    <a16:creationId xmlns:a16="http://schemas.microsoft.com/office/drawing/2014/main" id="{D7577A9F-0851-4C75-93A0-52D221419169}"/>
                  </a:ext>
                </a:extLst>
              </p:cNvPr>
              <p:cNvSpPr txBox="1"/>
              <p:nvPr/>
            </p:nvSpPr>
            <p:spPr>
              <a:xfrm>
                <a:off x="1403329" y="4006282"/>
                <a:ext cx="2632983" cy="33855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>
                    <a:solidFill>
                      <a:srgbClr val="52CBBE"/>
                    </a:solidFill>
                    <a:latin typeface="Tw Cen MT"/>
                    <a:ea typeface="Tahoma"/>
                    <a:cs typeface="Arial"/>
                  </a:rPr>
                  <a:t>Suggested Courses</a:t>
                </a:r>
                <a:endParaRPr lang="en-US" sz="1600" b="1">
                  <a:solidFill>
                    <a:srgbClr val="52CBBE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5FA0FB8-BCB5-4ED0-B0F0-516F924D7E8C}"/>
              </a:ext>
            </a:extLst>
          </p:cNvPr>
          <p:cNvGrpSpPr/>
          <p:nvPr/>
        </p:nvGrpSpPr>
        <p:grpSpPr>
          <a:xfrm>
            <a:off x="6518213" y="3877843"/>
            <a:ext cx="2743200" cy="1175763"/>
            <a:chOff x="4273967" y="3888281"/>
            <a:chExt cx="2743200" cy="1175763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AFF8C47E-668B-4A5E-B5A4-A9F38DC7D8F4}"/>
                </a:ext>
              </a:extLst>
            </p:cNvPr>
            <p:cNvGrpSpPr/>
            <p:nvPr/>
          </p:nvGrpSpPr>
          <p:grpSpPr>
            <a:xfrm>
              <a:off x="4273967" y="3888281"/>
              <a:ext cx="2743200" cy="1175763"/>
              <a:chOff x="4273967" y="3888281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370B80A-FEA6-41E0-A672-DB0E792DB4D7}"/>
                  </a:ext>
                </a:extLst>
              </p:cNvPr>
              <p:cNvSpPr/>
              <p:nvPr/>
            </p:nvSpPr>
            <p:spPr>
              <a:xfrm>
                <a:off x="4273967" y="3888281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6BC11A5E-28F3-4C27-B7B1-339AF4458603}"/>
                  </a:ext>
                </a:extLst>
              </p:cNvPr>
              <p:cNvSpPr/>
              <p:nvPr/>
            </p:nvSpPr>
            <p:spPr>
              <a:xfrm>
                <a:off x="6416400" y="4543928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108" name="TextBox 19">
              <a:extLst>
                <a:ext uri="{FF2B5EF4-FFF2-40B4-BE49-F238E27FC236}">
                  <a16:creationId xmlns:a16="http://schemas.microsoft.com/office/drawing/2014/main" id="{BCEAE824-A3FF-4874-8A88-3561089DCE8C}"/>
                </a:ext>
              </a:extLst>
            </p:cNvPr>
            <p:cNvSpPr txBox="1"/>
            <p:nvPr/>
          </p:nvSpPr>
          <p:spPr>
            <a:xfrm>
              <a:off x="6540092" y="4602379"/>
              <a:ext cx="405516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>
                  <a:solidFill>
                    <a:schemeClr val="bg1"/>
                  </a:solidFill>
                  <a:cs typeface="Calibri"/>
                </a:rPr>
                <a:t>6</a:t>
              </a:r>
              <a:endParaRPr lang="en-US" sz="2400" b="1" dirty="0">
                <a:solidFill>
                  <a:schemeClr val="bg1"/>
                </a:solidFill>
                <a:cs typeface="Calibri"/>
              </a:endParaRP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69FD9B4-BAF0-4224-9685-725A0C12D145}"/>
                </a:ext>
              </a:extLst>
            </p:cNvPr>
            <p:cNvGrpSpPr/>
            <p:nvPr/>
          </p:nvGrpSpPr>
          <p:grpSpPr>
            <a:xfrm>
              <a:off x="4345643" y="4006282"/>
              <a:ext cx="2632983" cy="579385"/>
              <a:chOff x="4345643" y="4006282"/>
              <a:chExt cx="2632983" cy="579385"/>
            </a:xfrm>
          </p:grpSpPr>
          <p:sp>
            <p:nvSpPr>
              <p:cNvPr id="110" name="TextBox 21">
                <a:extLst>
                  <a:ext uri="{FF2B5EF4-FFF2-40B4-BE49-F238E27FC236}">
                    <a16:creationId xmlns:a16="http://schemas.microsoft.com/office/drawing/2014/main" id="{FE7C0A7B-A60C-4EE4-A1BC-33245B7A75C0}"/>
                  </a:ext>
                </a:extLst>
              </p:cNvPr>
              <p:cNvSpPr txBox="1"/>
              <p:nvPr/>
            </p:nvSpPr>
            <p:spPr>
              <a:xfrm>
                <a:off x="4345643" y="4277890"/>
                <a:ext cx="2632983" cy="30777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latin typeface="Tw Cen MT"/>
                    <a:ea typeface="Tahoma"/>
                    <a:cs typeface="Arial"/>
                  </a:rPr>
                  <a:t>Modal:Sign in &amp; Sign Up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Tw Cen MT"/>
                  <a:ea typeface="Tahoma"/>
                  <a:cs typeface="Arial"/>
                </a:endParaRPr>
              </a:p>
            </p:txBody>
          </p:sp>
          <p:sp>
            <p:nvSpPr>
              <p:cNvPr id="111" name="TextBox 22">
                <a:extLst>
                  <a:ext uri="{FF2B5EF4-FFF2-40B4-BE49-F238E27FC236}">
                    <a16:creationId xmlns:a16="http://schemas.microsoft.com/office/drawing/2014/main" id="{F82412F9-F53C-41EE-A51B-7CBCBA914D35}"/>
                  </a:ext>
                </a:extLst>
              </p:cNvPr>
              <p:cNvSpPr txBox="1"/>
              <p:nvPr/>
            </p:nvSpPr>
            <p:spPr>
              <a:xfrm>
                <a:off x="4345643" y="4006282"/>
                <a:ext cx="2632983" cy="33855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>
                    <a:solidFill>
                      <a:srgbClr val="FF5969"/>
                    </a:solidFill>
                    <a:latin typeface="Tw Cen MT"/>
                    <a:ea typeface="Tahoma"/>
                    <a:cs typeface="Arial"/>
                  </a:rPr>
                  <a:t>Sign In | Sign Up</a:t>
                </a:r>
                <a:endParaRPr lang="en-US" sz="1600" b="1">
                  <a:solidFill>
                    <a:srgbClr val="FF5969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39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Introduction</a:t>
              </a:r>
              <a:endParaRPr lang="en-US" sz="28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Idea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10821753" cy="6858000"/>
            <a:chOff x="491575" y="0"/>
            <a:chExt cx="10821753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399189" y="2820273"/>
              <a:ext cx="2443283" cy="13849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cs typeface="Calibri"/>
                </a:rPr>
                <a:t>Design process</a:t>
              </a:r>
              <a:endParaRPr lang="en-US" sz="2800" dirty="0">
                <a:ea typeface="+mn-lt"/>
                <a:cs typeface="+mn-lt"/>
              </a:endParaRPr>
            </a:p>
            <a:p>
              <a:pPr algn="ctr"/>
              <a:endParaRPr lang="en-US" sz="2800" dirty="0">
                <a:ea typeface="+mn-lt"/>
                <a:cs typeface="+mn-lt"/>
              </a:endParaRPr>
            </a:p>
            <a:p>
              <a:pPr algn="ctr"/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51165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Testing</a:t>
              </a:r>
              <a:endParaRPr lang="en-US" sz="28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Demo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Conclusion</a:t>
              </a:r>
              <a:endParaRPr lang="en-US" sz="28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413732-1B2D-44C5-92C1-1F1548F84CF8}"/>
              </a:ext>
            </a:extLst>
          </p:cNvPr>
          <p:cNvSpPr txBox="1"/>
          <p:nvPr/>
        </p:nvSpPr>
        <p:spPr>
          <a:xfrm>
            <a:off x="4296175" y="238710"/>
            <a:ext cx="477880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FEC630"/>
                </a:solidFill>
                <a:cs typeface="Calibri"/>
              </a:rPr>
              <a:t>         Components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369C66-0BDF-4629-BED9-69D0BB449AD2}"/>
              </a:ext>
            </a:extLst>
          </p:cNvPr>
          <p:cNvGrpSpPr/>
          <p:nvPr/>
        </p:nvGrpSpPr>
        <p:grpSpPr>
          <a:xfrm>
            <a:off x="5105400" y="1180095"/>
            <a:ext cx="4690532" cy="5270393"/>
            <a:chOff x="5105400" y="1180095"/>
            <a:chExt cx="4690532" cy="5270393"/>
          </a:xfrm>
        </p:grpSpPr>
        <p:pic>
          <p:nvPicPr>
            <p:cNvPr id="8" name="Picture 8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CEE964C1-7766-4B9C-A517-DFE74DBA5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5400" y="1180095"/>
              <a:ext cx="4679950" cy="2603395"/>
            </a:xfrm>
            <a:prstGeom prst="rect">
              <a:avLst/>
            </a:prstGeom>
          </p:spPr>
        </p:pic>
        <p:pic>
          <p:nvPicPr>
            <p:cNvPr id="10" name="Picture 10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9500ABCB-0715-4E3E-9620-908E897D2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37149" y="3857677"/>
              <a:ext cx="4658783" cy="2592811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14EADC1-2765-46A9-93F0-B92A9751328B}"/>
              </a:ext>
            </a:extLst>
          </p:cNvPr>
          <p:cNvGrpSpPr/>
          <p:nvPr/>
        </p:nvGrpSpPr>
        <p:grpSpPr>
          <a:xfrm>
            <a:off x="2072775" y="3188912"/>
            <a:ext cx="2743200" cy="1175763"/>
            <a:chOff x="1331653" y="3888281"/>
            <a:chExt cx="2743200" cy="117576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0CA563C-0048-48A8-9051-A6B5D8883F40}"/>
                </a:ext>
              </a:extLst>
            </p:cNvPr>
            <p:cNvGrpSpPr/>
            <p:nvPr/>
          </p:nvGrpSpPr>
          <p:grpSpPr>
            <a:xfrm>
              <a:off x="1331653" y="3888281"/>
              <a:ext cx="2743200" cy="1175763"/>
              <a:chOff x="1331653" y="3888281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A9F6D53-A09E-4756-91AD-AC78C583A4C9}"/>
                  </a:ext>
                </a:extLst>
              </p:cNvPr>
              <p:cNvSpPr/>
              <p:nvPr/>
            </p:nvSpPr>
            <p:spPr>
              <a:xfrm>
                <a:off x="1331653" y="3888281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602B01B-A7F5-4262-95E4-920776DC7858}"/>
                  </a:ext>
                </a:extLst>
              </p:cNvPr>
              <p:cNvSpPr/>
              <p:nvPr/>
            </p:nvSpPr>
            <p:spPr>
              <a:xfrm>
                <a:off x="3474086" y="4543928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0BBC410-0631-4712-B59C-940EC02B8870}"/>
                </a:ext>
              </a:extLst>
            </p:cNvPr>
            <p:cNvSpPr txBox="1"/>
            <p:nvPr/>
          </p:nvSpPr>
          <p:spPr>
            <a:xfrm>
              <a:off x="3597778" y="4602379"/>
              <a:ext cx="405516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>
                  <a:solidFill>
                    <a:schemeClr val="bg1"/>
                  </a:solidFill>
                  <a:cs typeface="Calibri"/>
                </a:rPr>
                <a:t>3</a:t>
              </a:r>
              <a:endParaRPr lang="en-US" sz="2400" b="1" dirty="0">
                <a:solidFill>
                  <a:schemeClr val="bg1"/>
                </a:solidFill>
                <a:cs typeface="Calibri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7A6A5AF-CE80-4BC7-A353-53B013A7BB8E}"/>
                </a:ext>
              </a:extLst>
            </p:cNvPr>
            <p:cNvGrpSpPr/>
            <p:nvPr/>
          </p:nvGrpSpPr>
          <p:grpSpPr>
            <a:xfrm>
              <a:off x="1403329" y="4006282"/>
              <a:ext cx="2632983" cy="794828"/>
              <a:chOff x="1403329" y="4006282"/>
              <a:chExt cx="2632983" cy="794828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F5B846A-7C6F-4CD4-A8AE-59753AAE4C7A}"/>
                  </a:ext>
                </a:extLst>
              </p:cNvPr>
              <p:cNvSpPr txBox="1"/>
              <p:nvPr/>
            </p:nvSpPr>
            <p:spPr>
              <a:xfrm>
                <a:off x="1403329" y="4277890"/>
                <a:ext cx="2632983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,Sans-Serif"/>
                  <a:buChar char="•"/>
                </a:pPr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ea typeface="+mn-lt"/>
                    <a:cs typeface="+mn-lt"/>
                  </a:rPr>
                  <a:t>Checkbox: Answer the questions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ea typeface="+mn-lt"/>
                  <a:cs typeface="+mn-lt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6716EC3-9E7F-4C88-BF1E-4212DC6D97A7}"/>
                  </a:ext>
                </a:extLst>
              </p:cNvPr>
              <p:cNvSpPr txBox="1"/>
              <p:nvPr/>
            </p:nvSpPr>
            <p:spPr>
              <a:xfrm>
                <a:off x="1403329" y="4006282"/>
                <a:ext cx="2632983" cy="33855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>
                    <a:solidFill>
                      <a:srgbClr val="FEC630"/>
                    </a:solidFill>
                    <a:latin typeface="Tw Cen MT"/>
                    <a:ea typeface="Tahoma"/>
                    <a:cs typeface="Arial"/>
                  </a:rPr>
                  <a:t>Survey Page</a:t>
                </a:r>
                <a:endParaRPr lang="en-US" sz="1600" b="1">
                  <a:solidFill>
                    <a:srgbClr val="FEC630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1646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Introduction</a:t>
              </a:r>
              <a:endParaRPr lang="en-US" sz="28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Idea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10840534" cy="6858000"/>
            <a:chOff x="491575" y="0"/>
            <a:chExt cx="10840534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235955" y="2827571"/>
              <a:ext cx="2807314" cy="13849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cs typeface="Calibri"/>
                </a:rPr>
                <a:t>Design process</a:t>
              </a:r>
              <a:endParaRPr lang="en-US" sz="2800" dirty="0">
                <a:ea typeface="+mn-lt"/>
                <a:cs typeface="+mn-lt"/>
              </a:endParaRPr>
            </a:p>
            <a:p>
              <a:pPr algn="ctr"/>
              <a:endParaRPr lang="en-US" sz="2800" dirty="0">
                <a:ea typeface="+mn-lt"/>
                <a:cs typeface="+mn-lt"/>
              </a:endParaRPr>
            </a:p>
            <a:p>
              <a:pPr algn="ctr"/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51165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Testing</a:t>
              </a:r>
              <a:endParaRPr lang="en-US" sz="28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Demo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Conclusion</a:t>
              </a:r>
              <a:endParaRPr lang="en-US" sz="28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413732-1B2D-44C5-92C1-1F1548F84CF8}"/>
              </a:ext>
            </a:extLst>
          </p:cNvPr>
          <p:cNvSpPr txBox="1"/>
          <p:nvPr/>
        </p:nvSpPr>
        <p:spPr>
          <a:xfrm>
            <a:off x="4296175" y="238710"/>
            <a:ext cx="477880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FEC630"/>
                </a:solidFill>
                <a:cs typeface="Calibri"/>
              </a:rPr>
              <a:t>       Components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E16998C-8125-4B46-905D-24037A85F838}"/>
              </a:ext>
            </a:extLst>
          </p:cNvPr>
          <p:cNvGrpSpPr/>
          <p:nvPr/>
        </p:nvGrpSpPr>
        <p:grpSpPr>
          <a:xfrm>
            <a:off x="3722036" y="2604364"/>
            <a:ext cx="2743200" cy="1175763"/>
            <a:chOff x="1331653" y="3888281"/>
            <a:chExt cx="2743200" cy="117576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5A66F21C-D7E4-4225-B488-82A1BECC247F}"/>
                </a:ext>
              </a:extLst>
            </p:cNvPr>
            <p:cNvGrpSpPr/>
            <p:nvPr/>
          </p:nvGrpSpPr>
          <p:grpSpPr>
            <a:xfrm>
              <a:off x="1331653" y="3888281"/>
              <a:ext cx="2743200" cy="1175763"/>
              <a:chOff x="1331653" y="3888281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B1CBECA-4468-4A90-8EB9-827A08A123E7}"/>
                  </a:ext>
                </a:extLst>
              </p:cNvPr>
              <p:cNvSpPr/>
              <p:nvPr/>
            </p:nvSpPr>
            <p:spPr>
              <a:xfrm>
                <a:off x="1331653" y="3888281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B8C40D6-C325-44DB-8F5C-F803BC64355F}"/>
                  </a:ext>
                </a:extLst>
              </p:cNvPr>
              <p:cNvSpPr/>
              <p:nvPr/>
            </p:nvSpPr>
            <p:spPr>
              <a:xfrm>
                <a:off x="3474086" y="4543928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92" name="TextBox 3">
              <a:extLst>
                <a:ext uri="{FF2B5EF4-FFF2-40B4-BE49-F238E27FC236}">
                  <a16:creationId xmlns:a16="http://schemas.microsoft.com/office/drawing/2014/main" id="{6C3BB4E2-9B9E-4C50-A8A0-CEDE51D84F92}"/>
                </a:ext>
              </a:extLst>
            </p:cNvPr>
            <p:cNvSpPr txBox="1"/>
            <p:nvPr/>
          </p:nvSpPr>
          <p:spPr>
            <a:xfrm>
              <a:off x="3597778" y="4602379"/>
              <a:ext cx="405516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>
                  <a:solidFill>
                    <a:schemeClr val="bg1"/>
                  </a:solidFill>
                  <a:cs typeface="Calibri"/>
                </a:rPr>
                <a:t>3</a:t>
              </a:r>
              <a:endParaRPr lang="en-US" sz="2400" b="1" dirty="0">
                <a:solidFill>
                  <a:schemeClr val="bg1"/>
                </a:solidFill>
                <a:cs typeface="Calibri"/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95BCF4D-70F8-43FB-A680-C8355C9C6B3B}"/>
                </a:ext>
              </a:extLst>
            </p:cNvPr>
            <p:cNvGrpSpPr/>
            <p:nvPr/>
          </p:nvGrpSpPr>
          <p:grpSpPr>
            <a:xfrm>
              <a:off x="1403329" y="4006282"/>
              <a:ext cx="2632983" cy="794828"/>
              <a:chOff x="1403329" y="4006282"/>
              <a:chExt cx="2632983" cy="794828"/>
            </a:xfrm>
          </p:grpSpPr>
          <p:sp>
            <p:nvSpPr>
              <p:cNvPr id="94" name="TextBox 5">
                <a:extLst>
                  <a:ext uri="{FF2B5EF4-FFF2-40B4-BE49-F238E27FC236}">
                    <a16:creationId xmlns:a16="http://schemas.microsoft.com/office/drawing/2014/main" id="{C61A4EA2-ADD9-467A-9C9F-EA590B14A8E8}"/>
                  </a:ext>
                </a:extLst>
              </p:cNvPr>
              <p:cNvSpPr txBox="1"/>
              <p:nvPr/>
            </p:nvSpPr>
            <p:spPr>
              <a:xfrm>
                <a:off x="1403329" y="4277890"/>
                <a:ext cx="2632983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,Sans-Serif"/>
                  <a:buChar char="•"/>
                </a:pPr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ea typeface="+mn-lt"/>
                    <a:cs typeface="+mn-lt"/>
                  </a:rPr>
                  <a:t>Checkbox: Answer the questions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ea typeface="+mn-lt"/>
                  <a:cs typeface="+mn-lt"/>
                </a:endParaRPr>
              </a:p>
            </p:txBody>
          </p:sp>
          <p:sp>
            <p:nvSpPr>
              <p:cNvPr id="95" name="TextBox 6">
                <a:extLst>
                  <a:ext uri="{FF2B5EF4-FFF2-40B4-BE49-F238E27FC236}">
                    <a16:creationId xmlns:a16="http://schemas.microsoft.com/office/drawing/2014/main" id="{CA710153-47A5-4742-A7B7-35508875B31B}"/>
                  </a:ext>
                </a:extLst>
              </p:cNvPr>
              <p:cNvSpPr txBox="1"/>
              <p:nvPr/>
            </p:nvSpPr>
            <p:spPr>
              <a:xfrm>
                <a:off x="1403329" y="4006282"/>
                <a:ext cx="2632983" cy="33855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>
                    <a:solidFill>
                      <a:srgbClr val="FEC630"/>
                    </a:solidFill>
                    <a:latin typeface="Tw Cen MT"/>
                    <a:ea typeface="Tahoma"/>
                    <a:cs typeface="Arial"/>
                  </a:rPr>
                  <a:t>Survey Page</a:t>
                </a:r>
                <a:endParaRPr lang="en-US" sz="1600" b="1">
                  <a:solidFill>
                    <a:srgbClr val="FEC630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40B5E72-E6B2-4907-A7EF-A65514459019}"/>
              </a:ext>
            </a:extLst>
          </p:cNvPr>
          <p:cNvGrpSpPr/>
          <p:nvPr/>
        </p:nvGrpSpPr>
        <p:grpSpPr>
          <a:xfrm>
            <a:off x="3722037" y="1327885"/>
            <a:ext cx="2743200" cy="1175763"/>
            <a:chOff x="1331653" y="2517857"/>
            <a:chExt cx="2743200" cy="1175763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2A6BF9C-A389-48FC-8CFA-6F34714AAA1F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2B2429D-9C9B-473F-A8C3-6390B27573AB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E359603D-DA18-4448-827A-AB82B638958D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252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85" name="TextBox 11">
              <a:extLst>
                <a:ext uri="{FF2B5EF4-FFF2-40B4-BE49-F238E27FC236}">
                  <a16:creationId xmlns:a16="http://schemas.microsoft.com/office/drawing/2014/main" id="{7C2F1794-933C-49BE-8E71-710C74AF2416}"/>
                </a:ext>
              </a:extLst>
            </p:cNvPr>
            <p:cNvSpPr txBox="1"/>
            <p:nvPr/>
          </p:nvSpPr>
          <p:spPr>
            <a:xfrm>
              <a:off x="3597778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D33ADD20-2148-4046-A6C9-12127E190D33}"/>
                </a:ext>
              </a:extLst>
            </p:cNvPr>
            <p:cNvGrpSpPr/>
            <p:nvPr/>
          </p:nvGrpSpPr>
          <p:grpSpPr>
            <a:xfrm>
              <a:off x="1403329" y="2638734"/>
              <a:ext cx="2632983" cy="1010272"/>
              <a:chOff x="1403329" y="2638734"/>
              <a:chExt cx="2632983" cy="1010272"/>
            </a:xfrm>
          </p:grpSpPr>
          <p:sp>
            <p:nvSpPr>
              <p:cNvPr id="87" name="TextBox 13">
                <a:extLst>
                  <a:ext uri="{FF2B5EF4-FFF2-40B4-BE49-F238E27FC236}">
                    <a16:creationId xmlns:a16="http://schemas.microsoft.com/office/drawing/2014/main" id="{0EAF988B-8AC0-4C53-B04F-A626EBA60FB4}"/>
                  </a:ext>
                </a:extLst>
              </p:cNvPr>
              <p:cNvSpPr txBox="1"/>
              <p:nvPr/>
            </p:nvSpPr>
            <p:spPr>
              <a:xfrm>
                <a:off x="1403329" y="2910342"/>
                <a:ext cx="2632983" cy="73866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/>
                  <a:buChar char="•"/>
                </a:pPr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latin typeface="Tw Cen MT"/>
                    <a:ea typeface="Tahoma"/>
                    <a:cs typeface="Arial"/>
                  </a:rPr>
                  <a:t>Landing Page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latin typeface="Tw Cen MT"/>
                    <a:ea typeface="Tahoma"/>
                    <a:cs typeface="Arial"/>
                  </a:rPr>
                  <a:t>Steps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latin typeface="Tw Cen MT"/>
                    <a:ea typeface="Tahoma"/>
                    <a:cs typeface="Arial"/>
                  </a:rPr>
                  <a:t>Select course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TextBox 14">
                <a:extLst>
                  <a:ext uri="{FF2B5EF4-FFF2-40B4-BE49-F238E27FC236}">
                    <a16:creationId xmlns:a16="http://schemas.microsoft.com/office/drawing/2014/main" id="{FF3AE2BC-930D-489A-AB1F-8FBB4C025DD9}"/>
                  </a:ext>
                </a:extLst>
              </p:cNvPr>
              <p:cNvSpPr txBox="1"/>
              <p:nvPr/>
            </p:nvSpPr>
            <p:spPr>
              <a:xfrm>
                <a:off x="1403329" y="2638734"/>
                <a:ext cx="2632983" cy="33855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>
                    <a:solidFill>
                      <a:srgbClr val="FF5969"/>
                    </a:solidFill>
                    <a:latin typeface="Tw Cen MT"/>
                    <a:ea typeface="Tahoma"/>
                    <a:cs typeface="Arial"/>
                  </a:rPr>
                  <a:t>Home Page</a:t>
                </a:r>
                <a:endParaRPr lang="en-US" sz="1600" b="1">
                  <a:solidFill>
                    <a:srgbClr val="FF5969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4A0C8D-B9FA-463C-B84D-5C3D245AA222}"/>
              </a:ext>
            </a:extLst>
          </p:cNvPr>
          <p:cNvGrpSpPr/>
          <p:nvPr/>
        </p:nvGrpSpPr>
        <p:grpSpPr>
          <a:xfrm>
            <a:off x="6507775" y="2604364"/>
            <a:ext cx="2743200" cy="1175763"/>
            <a:chOff x="4273967" y="3888281"/>
            <a:chExt cx="2743200" cy="117576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BEE4F97-2BA3-4F75-8818-7D43A83B9FF5}"/>
                </a:ext>
              </a:extLst>
            </p:cNvPr>
            <p:cNvGrpSpPr/>
            <p:nvPr/>
          </p:nvGrpSpPr>
          <p:grpSpPr>
            <a:xfrm>
              <a:off x="4273967" y="3888281"/>
              <a:ext cx="2743200" cy="1175763"/>
              <a:chOff x="4273967" y="3888281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A43E418-FBFA-40CC-A7CF-B83E4404FF2F}"/>
                  </a:ext>
                </a:extLst>
              </p:cNvPr>
              <p:cNvSpPr/>
              <p:nvPr/>
            </p:nvSpPr>
            <p:spPr>
              <a:xfrm>
                <a:off x="4273967" y="3888281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A288FF3-209B-468A-97DC-13E24D0EC0C6}"/>
                  </a:ext>
                </a:extLst>
              </p:cNvPr>
              <p:cNvSpPr/>
              <p:nvPr/>
            </p:nvSpPr>
            <p:spPr>
              <a:xfrm>
                <a:off x="6416400" y="4543928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47" name="TextBox 19">
              <a:extLst>
                <a:ext uri="{FF2B5EF4-FFF2-40B4-BE49-F238E27FC236}">
                  <a16:creationId xmlns:a16="http://schemas.microsoft.com/office/drawing/2014/main" id="{B388C45B-CABF-4033-BE60-F2738FDAAF92}"/>
                </a:ext>
              </a:extLst>
            </p:cNvPr>
            <p:cNvSpPr txBox="1"/>
            <p:nvPr/>
          </p:nvSpPr>
          <p:spPr>
            <a:xfrm>
              <a:off x="6540092" y="4602379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4380700-D770-40C1-932F-6709DE8A5502}"/>
                </a:ext>
              </a:extLst>
            </p:cNvPr>
            <p:cNvGrpSpPr/>
            <p:nvPr/>
          </p:nvGrpSpPr>
          <p:grpSpPr>
            <a:xfrm>
              <a:off x="4345643" y="4006282"/>
              <a:ext cx="2632983" cy="579385"/>
              <a:chOff x="4345643" y="4006282"/>
              <a:chExt cx="2632983" cy="579385"/>
            </a:xfrm>
          </p:grpSpPr>
          <p:sp>
            <p:nvSpPr>
              <p:cNvPr id="49" name="TextBox 21">
                <a:extLst>
                  <a:ext uri="{FF2B5EF4-FFF2-40B4-BE49-F238E27FC236}">
                    <a16:creationId xmlns:a16="http://schemas.microsoft.com/office/drawing/2014/main" id="{AD5C4D0D-59FB-4958-A557-B9E96DF240AF}"/>
                  </a:ext>
                </a:extLst>
              </p:cNvPr>
              <p:cNvSpPr txBox="1"/>
              <p:nvPr/>
            </p:nvSpPr>
            <p:spPr>
              <a:xfrm>
                <a:off x="4345643" y="4277890"/>
                <a:ext cx="2632983" cy="30777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latin typeface="Tw Cen MT"/>
                    <a:ea typeface="Tahoma"/>
                    <a:cs typeface="Arial"/>
                  </a:rPr>
                  <a:t>Able to see course contain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TextBox 22">
                <a:extLst>
                  <a:ext uri="{FF2B5EF4-FFF2-40B4-BE49-F238E27FC236}">
                    <a16:creationId xmlns:a16="http://schemas.microsoft.com/office/drawing/2014/main" id="{8D76F63E-AC01-44A1-A744-D9910C650DDA}"/>
                  </a:ext>
                </a:extLst>
              </p:cNvPr>
              <p:cNvSpPr txBox="1"/>
              <p:nvPr/>
            </p:nvSpPr>
            <p:spPr>
              <a:xfrm>
                <a:off x="4345643" y="4006282"/>
                <a:ext cx="2632983" cy="33855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solidFill>
                      <a:srgbClr val="FEC630"/>
                    </a:solidFill>
                    <a:latin typeface="Tw Cen MT"/>
                    <a:ea typeface="Tahoma"/>
                    <a:cs typeface="Arial"/>
                  </a:rPr>
                  <a:t>Course Content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C4A8C9-462E-4F8F-A6D1-391508F1ABBF}"/>
              </a:ext>
            </a:extLst>
          </p:cNvPr>
          <p:cNvGrpSpPr/>
          <p:nvPr/>
        </p:nvGrpSpPr>
        <p:grpSpPr>
          <a:xfrm>
            <a:off x="6507775" y="1348762"/>
            <a:ext cx="2743200" cy="1175763"/>
            <a:chOff x="4273967" y="2517857"/>
            <a:chExt cx="2743200" cy="117576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B3A8CD1-B9F7-477F-A5C9-45863542F1E7}"/>
                </a:ext>
              </a:extLst>
            </p:cNvPr>
            <p:cNvGrpSpPr/>
            <p:nvPr/>
          </p:nvGrpSpPr>
          <p:grpSpPr>
            <a:xfrm>
              <a:off x="4273967" y="2517857"/>
              <a:ext cx="2743200" cy="1175763"/>
              <a:chOff x="4273967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2CC0532-4ED0-4138-9D08-A2D4D121B217}"/>
                  </a:ext>
                </a:extLst>
              </p:cNvPr>
              <p:cNvSpPr/>
              <p:nvPr/>
            </p:nvSpPr>
            <p:spPr>
              <a:xfrm>
                <a:off x="4273967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B927880-A9EE-4D7C-85C1-18D02240E58B}"/>
                  </a:ext>
                </a:extLst>
              </p:cNvPr>
              <p:cNvSpPr/>
              <p:nvPr/>
            </p:nvSpPr>
            <p:spPr>
              <a:xfrm>
                <a:off x="6416400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40" name="TextBox 27">
              <a:extLst>
                <a:ext uri="{FF2B5EF4-FFF2-40B4-BE49-F238E27FC236}">
                  <a16:creationId xmlns:a16="http://schemas.microsoft.com/office/drawing/2014/main" id="{2183A05C-2C15-44A1-8EF8-F8A6E54B3684}"/>
                </a:ext>
              </a:extLst>
            </p:cNvPr>
            <p:cNvSpPr txBox="1"/>
            <p:nvPr/>
          </p:nvSpPr>
          <p:spPr>
            <a:xfrm>
              <a:off x="6540092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>
                  <a:solidFill>
                    <a:schemeClr val="bg1"/>
                  </a:solidFill>
                  <a:cs typeface="Calibri"/>
                </a:rPr>
                <a:t>2</a:t>
              </a:r>
              <a:endParaRPr lang="en-US" sz="2400" b="1" dirty="0">
                <a:solidFill>
                  <a:schemeClr val="bg1"/>
                </a:solidFill>
                <a:cs typeface="Calibri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555FFA4-34F7-4B5F-9CB4-7D672C8D54C1}"/>
                </a:ext>
              </a:extLst>
            </p:cNvPr>
            <p:cNvGrpSpPr/>
            <p:nvPr/>
          </p:nvGrpSpPr>
          <p:grpSpPr>
            <a:xfrm>
              <a:off x="4345643" y="2638734"/>
              <a:ext cx="2632983" cy="794828"/>
              <a:chOff x="4345643" y="2638734"/>
              <a:chExt cx="2632983" cy="794828"/>
            </a:xfrm>
          </p:grpSpPr>
          <p:sp>
            <p:nvSpPr>
              <p:cNvPr id="42" name="TextBox 29">
                <a:extLst>
                  <a:ext uri="{FF2B5EF4-FFF2-40B4-BE49-F238E27FC236}">
                    <a16:creationId xmlns:a16="http://schemas.microsoft.com/office/drawing/2014/main" id="{778C8EC3-3CA8-485A-A550-119CF2146D65}"/>
                  </a:ext>
                </a:extLst>
              </p:cNvPr>
              <p:cNvSpPr txBox="1"/>
              <p:nvPr/>
            </p:nvSpPr>
            <p:spPr>
              <a:xfrm>
                <a:off x="4345643" y="2910342"/>
                <a:ext cx="2632983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,Sans-Serif"/>
                  <a:buChar char="•"/>
                </a:pPr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ea typeface="+mn-lt"/>
                    <a:cs typeface="+mn-lt"/>
                  </a:rPr>
                  <a:t>ComboBox : Select specialization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ea typeface="+mn-lt"/>
                  <a:cs typeface="+mn-lt"/>
                </a:endParaRPr>
              </a:p>
            </p:txBody>
          </p:sp>
          <p:sp>
            <p:nvSpPr>
              <p:cNvPr id="43" name="TextBox 30">
                <a:extLst>
                  <a:ext uri="{FF2B5EF4-FFF2-40B4-BE49-F238E27FC236}">
                    <a16:creationId xmlns:a16="http://schemas.microsoft.com/office/drawing/2014/main" id="{306DFBC7-C388-4E98-B8E6-8D5B94587E5E}"/>
                  </a:ext>
                </a:extLst>
              </p:cNvPr>
              <p:cNvSpPr txBox="1"/>
              <p:nvPr/>
            </p:nvSpPr>
            <p:spPr>
              <a:xfrm>
                <a:off x="4345643" y="2638734"/>
                <a:ext cx="2632983" cy="33855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>
                    <a:solidFill>
                      <a:srgbClr val="52CBBE"/>
                    </a:solidFill>
                    <a:latin typeface="Tw Cen MT"/>
                    <a:ea typeface="Tahoma"/>
                    <a:cs typeface="Arial"/>
                  </a:rPr>
                  <a:t>Select Specialization</a:t>
                </a:r>
                <a:endParaRPr lang="en-US" sz="1600" b="1">
                  <a:solidFill>
                    <a:srgbClr val="52CBBE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1EF67C1-8794-4AC7-975F-0E112294EE2E}"/>
              </a:ext>
            </a:extLst>
          </p:cNvPr>
          <p:cNvGrpSpPr/>
          <p:nvPr/>
        </p:nvGrpSpPr>
        <p:grpSpPr>
          <a:xfrm>
            <a:off x="3722035" y="3877843"/>
            <a:ext cx="2743200" cy="1251383"/>
            <a:chOff x="1331653" y="3888281"/>
            <a:chExt cx="2743200" cy="1251383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4C2EE41-CA96-4089-9622-03D856E2EF75}"/>
                </a:ext>
              </a:extLst>
            </p:cNvPr>
            <p:cNvGrpSpPr/>
            <p:nvPr/>
          </p:nvGrpSpPr>
          <p:grpSpPr>
            <a:xfrm>
              <a:off x="1331653" y="3888281"/>
              <a:ext cx="2743200" cy="1175763"/>
              <a:chOff x="1331653" y="3888281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435E63E-3490-4496-AD12-673068EE5421}"/>
                  </a:ext>
                </a:extLst>
              </p:cNvPr>
              <p:cNvSpPr/>
              <p:nvPr/>
            </p:nvSpPr>
            <p:spPr>
              <a:xfrm>
                <a:off x="1331653" y="3888281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7DC0A75B-769F-4CA8-A541-88A914C3B166}"/>
                  </a:ext>
                </a:extLst>
              </p:cNvPr>
              <p:cNvSpPr/>
              <p:nvPr/>
            </p:nvSpPr>
            <p:spPr>
              <a:xfrm>
                <a:off x="3474086" y="4543928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100" name="TextBox 3">
              <a:extLst>
                <a:ext uri="{FF2B5EF4-FFF2-40B4-BE49-F238E27FC236}">
                  <a16:creationId xmlns:a16="http://schemas.microsoft.com/office/drawing/2014/main" id="{9CF81ADC-9BA2-401B-8B0A-B15F9C54B7C6}"/>
                </a:ext>
              </a:extLst>
            </p:cNvPr>
            <p:cNvSpPr txBox="1"/>
            <p:nvPr/>
          </p:nvSpPr>
          <p:spPr>
            <a:xfrm>
              <a:off x="3597778" y="4602379"/>
              <a:ext cx="405516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>
                  <a:solidFill>
                    <a:schemeClr val="bg1"/>
                  </a:solidFill>
                  <a:cs typeface="Calibri"/>
                </a:rPr>
                <a:t>5</a:t>
              </a:r>
              <a:endParaRPr lang="en-US" sz="2400" b="1" dirty="0">
                <a:solidFill>
                  <a:schemeClr val="bg1"/>
                </a:solidFill>
                <a:cs typeface="Calibri"/>
              </a:endParaRP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E33FA35A-0131-43D0-907E-044C5CBABA7B}"/>
                </a:ext>
              </a:extLst>
            </p:cNvPr>
            <p:cNvGrpSpPr/>
            <p:nvPr/>
          </p:nvGrpSpPr>
          <p:grpSpPr>
            <a:xfrm>
              <a:off x="1403329" y="4006282"/>
              <a:ext cx="2632983" cy="1133382"/>
              <a:chOff x="1403329" y="4006282"/>
              <a:chExt cx="2632983" cy="1133382"/>
            </a:xfrm>
          </p:grpSpPr>
          <p:sp>
            <p:nvSpPr>
              <p:cNvPr id="102" name="TextBox 5">
                <a:extLst>
                  <a:ext uri="{FF2B5EF4-FFF2-40B4-BE49-F238E27FC236}">
                    <a16:creationId xmlns:a16="http://schemas.microsoft.com/office/drawing/2014/main" id="{0686BAD8-6905-4445-BE1B-6E5347D127CE}"/>
                  </a:ext>
                </a:extLst>
              </p:cNvPr>
              <p:cNvSpPr txBox="1"/>
              <p:nvPr/>
            </p:nvSpPr>
            <p:spPr>
              <a:xfrm>
                <a:off x="1403329" y="4277890"/>
                <a:ext cx="2632983" cy="86177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,Sans-Serif"/>
                  <a:buChar char="•"/>
                </a:pPr>
                <a:r>
                  <a:rPr lang="en-US" sz="1200">
                    <a:solidFill>
                      <a:schemeClr val="bg1">
                        <a:lumMod val="65000"/>
                      </a:schemeClr>
                    </a:solidFill>
                    <a:ea typeface="+mn-lt"/>
                    <a:cs typeface="+mn-lt"/>
                  </a:rPr>
                  <a:t>Except in which you have expertise</a:t>
                </a:r>
              </a:p>
              <a:p>
                <a:pPr marL="285750" indent="-285750">
                  <a:buFont typeface="Arial,Sans-Serif"/>
                  <a:buChar char="•"/>
                </a:pPr>
                <a:r>
                  <a:rPr lang="en-US" sz="1200">
                    <a:solidFill>
                      <a:schemeClr val="bg1">
                        <a:lumMod val="65000"/>
                      </a:schemeClr>
                    </a:solidFill>
                    <a:ea typeface="+mn-lt"/>
                    <a:cs typeface="+mn-lt"/>
                  </a:rPr>
                  <a:t>Only required for your study module</a:t>
                </a:r>
              </a:p>
              <a:p>
                <a:pPr marL="285750" indent="-285750">
                  <a:buFont typeface="Arial,Sans-Serif"/>
                  <a:buChar char="•"/>
                </a:pPr>
                <a:endParaRPr lang="en-US" sz="1400" dirty="0">
                  <a:solidFill>
                    <a:schemeClr val="bg1">
                      <a:lumMod val="65000"/>
                    </a:schemeClr>
                  </a:solidFill>
                  <a:cs typeface="Calibri" panose="020F0502020204030204"/>
                </a:endParaRPr>
              </a:p>
            </p:txBody>
          </p:sp>
          <p:sp>
            <p:nvSpPr>
              <p:cNvPr id="103" name="TextBox 6">
                <a:extLst>
                  <a:ext uri="{FF2B5EF4-FFF2-40B4-BE49-F238E27FC236}">
                    <a16:creationId xmlns:a16="http://schemas.microsoft.com/office/drawing/2014/main" id="{D7577A9F-0851-4C75-93A0-52D221419169}"/>
                  </a:ext>
                </a:extLst>
              </p:cNvPr>
              <p:cNvSpPr txBox="1"/>
              <p:nvPr/>
            </p:nvSpPr>
            <p:spPr>
              <a:xfrm>
                <a:off x="1403329" y="4006282"/>
                <a:ext cx="2632983" cy="33855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>
                    <a:solidFill>
                      <a:srgbClr val="52CBBE"/>
                    </a:solidFill>
                    <a:latin typeface="Tw Cen MT"/>
                    <a:ea typeface="Tahoma"/>
                    <a:cs typeface="Arial"/>
                  </a:rPr>
                  <a:t>Suggested Courses</a:t>
                </a:r>
                <a:endParaRPr lang="en-US" sz="1600" b="1">
                  <a:solidFill>
                    <a:srgbClr val="52CBBE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5FA0FB8-BCB5-4ED0-B0F0-516F924D7E8C}"/>
              </a:ext>
            </a:extLst>
          </p:cNvPr>
          <p:cNvGrpSpPr/>
          <p:nvPr/>
        </p:nvGrpSpPr>
        <p:grpSpPr>
          <a:xfrm>
            <a:off x="6518213" y="3877843"/>
            <a:ext cx="2743200" cy="1175763"/>
            <a:chOff x="4273967" y="3888281"/>
            <a:chExt cx="2743200" cy="1175763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AFF8C47E-668B-4A5E-B5A4-A9F38DC7D8F4}"/>
                </a:ext>
              </a:extLst>
            </p:cNvPr>
            <p:cNvGrpSpPr/>
            <p:nvPr/>
          </p:nvGrpSpPr>
          <p:grpSpPr>
            <a:xfrm>
              <a:off x="4273967" y="3888281"/>
              <a:ext cx="2743200" cy="1175763"/>
              <a:chOff x="4273967" y="3888281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370B80A-FEA6-41E0-A672-DB0E792DB4D7}"/>
                  </a:ext>
                </a:extLst>
              </p:cNvPr>
              <p:cNvSpPr/>
              <p:nvPr/>
            </p:nvSpPr>
            <p:spPr>
              <a:xfrm>
                <a:off x="4273967" y="3888281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6BC11A5E-28F3-4C27-B7B1-339AF4458603}"/>
                  </a:ext>
                </a:extLst>
              </p:cNvPr>
              <p:cNvSpPr/>
              <p:nvPr/>
            </p:nvSpPr>
            <p:spPr>
              <a:xfrm>
                <a:off x="6416400" y="4543928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108" name="TextBox 19">
              <a:extLst>
                <a:ext uri="{FF2B5EF4-FFF2-40B4-BE49-F238E27FC236}">
                  <a16:creationId xmlns:a16="http://schemas.microsoft.com/office/drawing/2014/main" id="{BCEAE824-A3FF-4874-8A88-3561089DCE8C}"/>
                </a:ext>
              </a:extLst>
            </p:cNvPr>
            <p:cNvSpPr txBox="1"/>
            <p:nvPr/>
          </p:nvSpPr>
          <p:spPr>
            <a:xfrm>
              <a:off x="6540092" y="4602379"/>
              <a:ext cx="405516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>
                  <a:solidFill>
                    <a:schemeClr val="bg1"/>
                  </a:solidFill>
                  <a:cs typeface="Calibri"/>
                </a:rPr>
                <a:t>6</a:t>
              </a:r>
              <a:endParaRPr lang="en-US" sz="2400" b="1" dirty="0">
                <a:solidFill>
                  <a:schemeClr val="bg1"/>
                </a:solidFill>
                <a:cs typeface="Calibri"/>
              </a:endParaRP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69FD9B4-BAF0-4224-9685-725A0C12D145}"/>
                </a:ext>
              </a:extLst>
            </p:cNvPr>
            <p:cNvGrpSpPr/>
            <p:nvPr/>
          </p:nvGrpSpPr>
          <p:grpSpPr>
            <a:xfrm>
              <a:off x="4345643" y="4006282"/>
              <a:ext cx="2632983" cy="579385"/>
              <a:chOff x="4345643" y="4006282"/>
              <a:chExt cx="2632983" cy="579385"/>
            </a:xfrm>
          </p:grpSpPr>
          <p:sp>
            <p:nvSpPr>
              <p:cNvPr id="110" name="TextBox 21">
                <a:extLst>
                  <a:ext uri="{FF2B5EF4-FFF2-40B4-BE49-F238E27FC236}">
                    <a16:creationId xmlns:a16="http://schemas.microsoft.com/office/drawing/2014/main" id="{FE7C0A7B-A60C-4EE4-A1BC-33245B7A75C0}"/>
                  </a:ext>
                </a:extLst>
              </p:cNvPr>
              <p:cNvSpPr txBox="1"/>
              <p:nvPr/>
            </p:nvSpPr>
            <p:spPr>
              <a:xfrm>
                <a:off x="4345643" y="4277890"/>
                <a:ext cx="2632983" cy="30777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latin typeface="Tw Cen MT"/>
                    <a:ea typeface="Tahoma"/>
                    <a:cs typeface="Arial"/>
                  </a:rPr>
                  <a:t>Modal:Sign in &amp; Sign Up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Tw Cen MT"/>
                  <a:ea typeface="Tahoma"/>
                  <a:cs typeface="Arial"/>
                </a:endParaRPr>
              </a:p>
            </p:txBody>
          </p:sp>
          <p:sp>
            <p:nvSpPr>
              <p:cNvPr id="111" name="TextBox 22">
                <a:extLst>
                  <a:ext uri="{FF2B5EF4-FFF2-40B4-BE49-F238E27FC236}">
                    <a16:creationId xmlns:a16="http://schemas.microsoft.com/office/drawing/2014/main" id="{F82412F9-F53C-41EE-A51B-7CBCBA914D35}"/>
                  </a:ext>
                </a:extLst>
              </p:cNvPr>
              <p:cNvSpPr txBox="1"/>
              <p:nvPr/>
            </p:nvSpPr>
            <p:spPr>
              <a:xfrm>
                <a:off x="4345643" y="4006282"/>
                <a:ext cx="2632983" cy="33855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>
                    <a:solidFill>
                      <a:srgbClr val="FF5969"/>
                    </a:solidFill>
                    <a:latin typeface="Tw Cen MT"/>
                    <a:ea typeface="Tahoma"/>
                    <a:cs typeface="Arial"/>
                  </a:rPr>
                  <a:t>Sign In | Sign Up</a:t>
                </a:r>
                <a:endParaRPr lang="en-US" sz="1600" b="1">
                  <a:solidFill>
                    <a:srgbClr val="FF5969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1526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Introduction</a:t>
              </a:r>
              <a:endParaRPr lang="en-US" sz="28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Idea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10838757" cy="6858000"/>
            <a:chOff x="491575" y="0"/>
            <a:chExt cx="10838757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293249" y="2820273"/>
              <a:ext cx="2689172" cy="13849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cs typeface="Calibri"/>
                </a:rPr>
                <a:t>Design process</a:t>
              </a:r>
              <a:endParaRPr lang="en-US" sz="2800" dirty="0">
                <a:ea typeface="+mn-lt"/>
                <a:cs typeface="+mn-lt"/>
              </a:endParaRPr>
            </a:p>
            <a:p>
              <a:pPr algn="ctr"/>
              <a:endParaRPr lang="en-US" sz="2800" dirty="0">
                <a:ea typeface="+mn-lt"/>
                <a:cs typeface="+mn-lt"/>
              </a:endParaRPr>
            </a:p>
            <a:p>
              <a:pPr algn="ctr"/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51165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Testing</a:t>
              </a:r>
              <a:endParaRPr lang="en-US" sz="28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Demo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Conclusion</a:t>
              </a:r>
              <a:endParaRPr lang="en-US" sz="28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413732-1B2D-44C5-92C1-1F1548F84CF8}"/>
              </a:ext>
            </a:extLst>
          </p:cNvPr>
          <p:cNvSpPr txBox="1"/>
          <p:nvPr/>
        </p:nvSpPr>
        <p:spPr>
          <a:xfrm>
            <a:off x="4296175" y="238710"/>
            <a:ext cx="477880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FEC630"/>
                </a:solidFill>
                <a:cs typeface="Calibri"/>
              </a:rPr>
              <a:t>         Components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0893D3D-9BE9-401C-8D5F-A98A36D72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400" y="2376011"/>
            <a:ext cx="4246033" cy="237056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20930B4-B030-475E-B6DC-5427AE57F750}"/>
              </a:ext>
            </a:extLst>
          </p:cNvPr>
          <p:cNvGrpSpPr/>
          <p:nvPr/>
        </p:nvGrpSpPr>
        <p:grpSpPr>
          <a:xfrm>
            <a:off x="2478569" y="2969706"/>
            <a:ext cx="2743200" cy="1175763"/>
            <a:chOff x="4273967" y="3888281"/>
            <a:chExt cx="2743200" cy="117576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48948F9-A1F2-4F0E-88F2-8CED367FEE35}"/>
                </a:ext>
              </a:extLst>
            </p:cNvPr>
            <p:cNvGrpSpPr/>
            <p:nvPr/>
          </p:nvGrpSpPr>
          <p:grpSpPr>
            <a:xfrm>
              <a:off x="4273967" y="3888281"/>
              <a:ext cx="2743200" cy="1175763"/>
              <a:chOff x="4273967" y="3888281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50C773F-762E-4FAD-8B3B-E1C8B5A21AD1}"/>
                  </a:ext>
                </a:extLst>
              </p:cNvPr>
              <p:cNvSpPr/>
              <p:nvPr/>
            </p:nvSpPr>
            <p:spPr>
              <a:xfrm>
                <a:off x="4273967" y="3888281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C302C6FF-509F-42BE-BFC9-BA8A7F60654B}"/>
                  </a:ext>
                </a:extLst>
              </p:cNvPr>
              <p:cNvSpPr/>
              <p:nvPr/>
            </p:nvSpPr>
            <p:spPr>
              <a:xfrm>
                <a:off x="6416400" y="4543928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37" name="TextBox 19">
              <a:extLst>
                <a:ext uri="{FF2B5EF4-FFF2-40B4-BE49-F238E27FC236}">
                  <a16:creationId xmlns:a16="http://schemas.microsoft.com/office/drawing/2014/main" id="{517B3121-A08B-415A-B220-63370D221649}"/>
                </a:ext>
              </a:extLst>
            </p:cNvPr>
            <p:cNvSpPr txBox="1"/>
            <p:nvPr/>
          </p:nvSpPr>
          <p:spPr>
            <a:xfrm>
              <a:off x="6540092" y="4602379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D8D1456-D588-4570-A039-3B744C67FB71}"/>
                </a:ext>
              </a:extLst>
            </p:cNvPr>
            <p:cNvGrpSpPr/>
            <p:nvPr/>
          </p:nvGrpSpPr>
          <p:grpSpPr>
            <a:xfrm>
              <a:off x="4345643" y="4006282"/>
              <a:ext cx="2632983" cy="579385"/>
              <a:chOff x="4345643" y="4006282"/>
              <a:chExt cx="2632983" cy="579385"/>
            </a:xfrm>
          </p:grpSpPr>
          <p:sp>
            <p:nvSpPr>
              <p:cNvPr id="39" name="TextBox 21">
                <a:extLst>
                  <a:ext uri="{FF2B5EF4-FFF2-40B4-BE49-F238E27FC236}">
                    <a16:creationId xmlns:a16="http://schemas.microsoft.com/office/drawing/2014/main" id="{CD781E5A-A94D-419A-9F43-A23779441006}"/>
                  </a:ext>
                </a:extLst>
              </p:cNvPr>
              <p:cNvSpPr txBox="1"/>
              <p:nvPr/>
            </p:nvSpPr>
            <p:spPr>
              <a:xfrm>
                <a:off x="4345643" y="4277890"/>
                <a:ext cx="2632983" cy="30777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latin typeface="Tw Cen MT"/>
                    <a:ea typeface="Tahoma"/>
                    <a:cs typeface="Arial"/>
                  </a:rPr>
                  <a:t>Able to see course contain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TextBox 22">
                <a:extLst>
                  <a:ext uri="{FF2B5EF4-FFF2-40B4-BE49-F238E27FC236}">
                    <a16:creationId xmlns:a16="http://schemas.microsoft.com/office/drawing/2014/main" id="{39C0BA7C-D4F3-4B78-9A1C-09BE23C3BE4C}"/>
                  </a:ext>
                </a:extLst>
              </p:cNvPr>
              <p:cNvSpPr txBox="1"/>
              <p:nvPr/>
            </p:nvSpPr>
            <p:spPr>
              <a:xfrm>
                <a:off x="4345643" y="4006282"/>
                <a:ext cx="2632983" cy="33855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solidFill>
                      <a:srgbClr val="FEC630"/>
                    </a:solidFill>
                    <a:latin typeface="Tw Cen MT"/>
                    <a:ea typeface="Tahoma"/>
                    <a:cs typeface="Arial"/>
                  </a:rPr>
                  <a:t>Course Content</a:t>
                </a:r>
                <a:endParaRPr lang="en-US" sz="1600" b="1" dirty="0">
                  <a:solidFill>
                    <a:srgbClr val="FEC630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6127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Introduction</a:t>
              </a:r>
              <a:endParaRPr lang="en-US" sz="28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Idea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10761887" cy="6858000"/>
            <a:chOff x="491575" y="0"/>
            <a:chExt cx="10761887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249524" y="2827571"/>
              <a:ext cx="2622882" cy="13849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cs typeface="Calibri"/>
                </a:rPr>
                <a:t>Design process</a:t>
              </a:r>
              <a:endParaRPr lang="en-US" sz="2800" dirty="0">
                <a:ea typeface="+mn-lt"/>
                <a:cs typeface="+mn-lt"/>
              </a:endParaRPr>
            </a:p>
            <a:p>
              <a:pPr algn="ctr"/>
              <a:endParaRPr lang="en-US" sz="2800" dirty="0">
                <a:ea typeface="+mn-lt"/>
                <a:cs typeface="+mn-lt"/>
              </a:endParaRPr>
            </a:p>
            <a:p>
              <a:pPr algn="ctr"/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51165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Testing</a:t>
              </a:r>
              <a:endParaRPr lang="en-US" sz="28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Demo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Conclusion</a:t>
              </a:r>
              <a:endParaRPr lang="en-US" sz="28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413732-1B2D-44C5-92C1-1F1548F84CF8}"/>
              </a:ext>
            </a:extLst>
          </p:cNvPr>
          <p:cNvSpPr txBox="1"/>
          <p:nvPr/>
        </p:nvSpPr>
        <p:spPr>
          <a:xfrm>
            <a:off x="4296175" y="238710"/>
            <a:ext cx="477880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FEC630"/>
                </a:solidFill>
                <a:cs typeface="Calibri"/>
              </a:rPr>
              <a:t>         Components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E16998C-8125-4B46-905D-24037A85F838}"/>
              </a:ext>
            </a:extLst>
          </p:cNvPr>
          <p:cNvGrpSpPr/>
          <p:nvPr/>
        </p:nvGrpSpPr>
        <p:grpSpPr>
          <a:xfrm>
            <a:off x="3722036" y="2604364"/>
            <a:ext cx="2743200" cy="1175763"/>
            <a:chOff x="1331653" y="3888281"/>
            <a:chExt cx="2743200" cy="117576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5A66F21C-D7E4-4225-B488-82A1BECC247F}"/>
                </a:ext>
              </a:extLst>
            </p:cNvPr>
            <p:cNvGrpSpPr/>
            <p:nvPr/>
          </p:nvGrpSpPr>
          <p:grpSpPr>
            <a:xfrm>
              <a:off x="1331653" y="3888281"/>
              <a:ext cx="2743200" cy="1175763"/>
              <a:chOff x="1331653" y="3888281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B1CBECA-4468-4A90-8EB9-827A08A123E7}"/>
                  </a:ext>
                </a:extLst>
              </p:cNvPr>
              <p:cNvSpPr/>
              <p:nvPr/>
            </p:nvSpPr>
            <p:spPr>
              <a:xfrm>
                <a:off x="1331653" y="3888281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B8C40D6-C325-44DB-8F5C-F803BC64355F}"/>
                  </a:ext>
                </a:extLst>
              </p:cNvPr>
              <p:cNvSpPr/>
              <p:nvPr/>
            </p:nvSpPr>
            <p:spPr>
              <a:xfrm>
                <a:off x="3474086" y="4543928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92" name="TextBox 3">
              <a:extLst>
                <a:ext uri="{FF2B5EF4-FFF2-40B4-BE49-F238E27FC236}">
                  <a16:creationId xmlns:a16="http://schemas.microsoft.com/office/drawing/2014/main" id="{6C3BB4E2-9B9E-4C50-A8A0-CEDE51D84F92}"/>
                </a:ext>
              </a:extLst>
            </p:cNvPr>
            <p:cNvSpPr txBox="1"/>
            <p:nvPr/>
          </p:nvSpPr>
          <p:spPr>
            <a:xfrm>
              <a:off x="3597778" y="4602379"/>
              <a:ext cx="405516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>
                  <a:solidFill>
                    <a:schemeClr val="bg1"/>
                  </a:solidFill>
                  <a:cs typeface="Calibri"/>
                </a:rPr>
                <a:t>3</a:t>
              </a:r>
              <a:endParaRPr lang="en-US" sz="2400" b="1" dirty="0">
                <a:solidFill>
                  <a:schemeClr val="bg1"/>
                </a:solidFill>
                <a:cs typeface="Calibri"/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95BCF4D-70F8-43FB-A680-C8355C9C6B3B}"/>
                </a:ext>
              </a:extLst>
            </p:cNvPr>
            <p:cNvGrpSpPr/>
            <p:nvPr/>
          </p:nvGrpSpPr>
          <p:grpSpPr>
            <a:xfrm>
              <a:off x="1403329" y="4006282"/>
              <a:ext cx="2632983" cy="794828"/>
              <a:chOff x="1403329" y="4006282"/>
              <a:chExt cx="2632983" cy="794828"/>
            </a:xfrm>
          </p:grpSpPr>
          <p:sp>
            <p:nvSpPr>
              <p:cNvPr id="94" name="TextBox 5">
                <a:extLst>
                  <a:ext uri="{FF2B5EF4-FFF2-40B4-BE49-F238E27FC236}">
                    <a16:creationId xmlns:a16="http://schemas.microsoft.com/office/drawing/2014/main" id="{C61A4EA2-ADD9-467A-9C9F-EA590B14A8E8}"/>
                  </a:ext>
                </a:extLst>
              </p:cNvPr>
              <p:cNvSpPr txBox="1"/>
              <p:nvPr/>
            </p:nvSpPr>
            <p:spPr>
              <a:xfrm>
                <a:off x="1403329" y="4277890"/>
                <a:ext cx="2632983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,Sans-Serif"/>
                  <a:buChar char="•"/>
                </a:pPr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ea typeface="+mn-lt"/>
                    <a:cs typeface="+mn-lt"/>
                  </a:rPr>
                  <a:t>Checkbox: Answer the questions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ea typeface="+mn-lt"/>
                  <a:cs typeface="+mn-lt"/>
                </a:endParaRPr>
              </a:p>
            </p:txBody>
          </p:sp>
          <p:sp>
            <p:nvSpPr>
              <p:cNvPr id="95" name="TextBox 6">
                <a:extLst>
                  <a:ext uri="{FF2B5EF4-FFF2-40B4-BE49-F238E27FC236}">
                    <a16:creationId xmlns:a16="http://schemas.microsoft.com/office/drawing/2014/main" id="{CA710153-47A5-4742-A7B7-35508875B31B}"/>
                  </a:ext>
                </a:extLst>
              </p:cNvPr>
              <p:cNvSpPr txBox="1"/>
              <p:nvPr/>
            </p:nvSpPr>
            <p:spPr>
              <a:xfrm>
                <a:off x="1403329" y="4006282"/>
                <a:ext cx="2632983" cy="33855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>
                    <a:solidFill>
                      <a:srgbClr val="FEC630"/>
                    </a:solidFill>
                    <a:latin typeface="Tw Cen MT"/>
                    <a:ea typeface="Tahoma"/>
                    <a:cs typeface="Arial"/>
                  </a:rPr>
                  <a:t>Survey Page</a:t>
                </a:r>
                <a:endParaRPr lang="en-US" sz="1600" b="1">
                  <a:solidFill>
                    <a:srgbClr val="FEC630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40B5E72-E6B2-4907-A7EF-A65514459019}"/>
              </a:ext>
            </a:extLst>
          </p:cNvPr>
          <p:cNvGrpSpPr/>
          <p:nvPr/>
        </p:nvGrpSpPr>
        <p:grpSpPr>
          <a:xfrm>
            <a:off x="3722037" y="1327885"/>
            <a:ext cx="2743200" cy="1175763"/>
            <a:chOff x="1331653" y="2517857"/>
            <a:chExt cx="2743200" cy="1175763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2A6BF9C-A389-48FC-8CFA-6F34714AAA1F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2B2429D-9C9B-473F-A8C3-6390B27573AB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E359603D-DA18-4448-827A-AB82B638958D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252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85" name="TextBox 11">
              <a:extLst>
                <a:ext uri="{FF2B5EF4-FFF2-40B4-BE49-F238E27FC236}">
                  <a16:creationId xmlns:a16="http://schemas.microsoft.com/office/drawing/2014/main" id="{7C2F1794-933C-49BE-8E71-710C74AF2416}"/>
                </a:ext>
              </a:extLst>
            </p:cNvPr>
            <p:cNvSpPr txBox="1"/>
            <p:nvPr/>
          </p:nvSpPr>
          <p:spPr>
            <a:xfrm>
              <a:off x="3597778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D33ADD20-2148-4046-A6C9-12127E190D33}"/>
                </a:ext>
              </a:extLst>
            </p:cNvPr>
            <p:cNvGrpSpPr/>
            <p:nvPr/>
          </p:nvGrpSpPr>
          <p:grpSpPr>
            <a:xfrm>
              <a:off x="1403329" y="2638734"/>
              <a:ext cx="2632983" cy="1010272"/>
              <a:chOff x="1403329" y="2638734"/>
              <a:chExt cx="2632983" cy="1010272"/>
            </a:xfrm>
          </p:grpSpPr>
          <p:sp>
            <p:nvSpPr>
              <p:cNvPr id="87" name="TextBox 13">
                <a:extLst>
                  <a:ext uri="{FF2B5EF4-FFF2-40B4-BE49-F238E27FC236}">
                    <a16:creationId xmlns:a16="http://schemas.microsoft.com/office/drawing/2014/main" id="{0EAF988B-8AC0-4C53-B04F-A626EBA60FB4}"/>
                  </a:ext>
                </a:extLst>
              </p:cNvPr>
              <p:cNvSpPr txBox="1"/>
              <p:nvPr/>
            </p:nvSpPr>
            <p:spPr>
              <a:xfrm>
                <a:off x="1403329" y="2910342"/>
                <a:ext cx="2632983" cy="73866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/>
                  <a:buChar char="•"/>
                </a:pPr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latin typeface="Tw Cen MT"/>
                    <a:ea typeface="Tahoma"/>
                    <a:cs typeface="Arial"/>
                  </a:rPr>
                  <a:t>Landing Page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latin typeface="Tw Cen MT"/>
                    <a:ea typeface="Tahoma"/>
                    <a:cs typeface="Arial"/>
                  </a:rPr>
                  <a:t>Steps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latin typeface="Tw Cen MT"/>
                    <a:ea typeface="Tahoma"/>
                    <a:cs typeface="Arial"/>
                  </a:rPr>
                  <a:t>Select course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TextBox 14">
                <a:extLst>
                  <a:ext uri="{FF2B5EF4-FFF2-40B4-BE49-F238E27FC236}">
                    <a16:creationId xmlns:a16="http://schemas.microsoft.com/office/drawing/2014/main" id="{FF3AE2BC-930D-489A-AB1F-8FBB4C025DD9}"/>
                  </a:ext>
                </a:extLst>
              </p:cNvPr>
              <p:cNvSpPr txBox="1"/>
              <p:nvPr/>
            </p:nvSpPr>
            <p:spPr>
              <a:xfrm>
                <a:off x="1403329" y="2638734"/>
                <a:ext cx="2632983" cy="33855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>
                    <a:solidFill>
                      <a:srgbClr val="FF5969"/>
                    </a:solidFill>
                    <a:latin typeface="Tw Cen MT"/>
                    <a:ea typeface="Tahoma"/>
                    <a:cs typeface="Arial"/>
                  </a:rPr>
                  <a:t>Home Page</a:t>
                </a:r>
                <a:endParaRPr lang="en-US" sz="1600" b="1">
                  <a:solidFill>
                    <a:srgbClr val="FF5969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4A0C8D-B9FA-463C-B84D-5C3D245AA222}"/>
              </a:ext>
            </a:extLst>
          </p:cNvPr>
          <p:cNvGrpSpPr/>
          <p:nvPr/>
        </p:nvGrpSpPr>
        <p:grpSpPr>
          <a:xfrm>
            <a:off x="6507775" y="2604364"/>
            <a:ext cx="2743200" cy="1175763"/>
            <a:chOff x="4273967" y="3888281"/>
            <a:chExt cx="2743200" cy="117576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BEE4F97-2BA3-4F75-8818-7D43A83B9FF5}"/>
                </a:ext>
              </a:extLst>
            </p:cNvPr>
            <p:cNvGrpSpPr/>
            <p:nvPr/>
          </p:nvGrpSpPr>
          <p:grpSpPr>
            <a:xfrm>
              <a:off x="4273967" y="3888281"/>
              <a:ext cx="2743200" cy="1175763"/>
              <a:chOff x="4273967" y="3888281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A43E418-FBFA-40CC-A7CF-B83E4404FF2F}"/>
                  </a:ext>
                </a:extLst>
              </p:cNvPr>
              <p:cNvSpPr/>
              <p:nvPr/>
            </p:nvSpPr>
            <p:spPr>
              <a:xfrm>
                <a:off x="4273967" y="3888281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A288FF3-209B-468A-97DC-13E24D0EC0C6}"/>
                  </a:ext>
                </a:extLst>
              </p:cNvPr>
              <p:cNvSpPr/>
              <p:nvPr/>
            </p:nvSpPr>
            <p:spPr>
              <a:xfrm>
                <a:off x="6416400" y="4543928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47" name="TextBox 19">
              <a:extLst>
                <a:ext uri="{FF2B5EF4-FFF2-40B4-BE49-F238E27FC236}">
                  <a16:creationId xmlns:a16="http://schemas.microsoft.com/office/drawing/2014/main" id="{B388C45B-CABF-4033-BE60-F2738FDAAF92}"/>
                </a:ext>
              </a:extLst>
            </p:cNvPr>
            <p:cNvSpPr txBox="1"/>
            <p:nvPr/>
          </p:nvSpPr>
          <p:spPr>
            <a:xfrm>
              <a:off x="6540092" y="4602379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4380700-D770-40C1-932F-6709DE8A5502}"/>
                </a:ext>
              </a:extLst>
            </p:cNvPr>
            <p:cNvGrpSpPr/>
            <p:nvPr/>
          </p:nvGrpSpPr>
          <p:grpSpPr>
            <a:xfrm>
              <a:off x="4345643" y="4006282"/>
              <a:ext cx="2632983" cy="579385"/>
              <a:chOff x="4345643" y="4006282"/>
              <a:chExt cx="2632983" cy="579385"/>
            </a:xfrm>
          </p:grpSpPr>
          <p:sp>
            <p:nvSpPr>
              <p:cNvPr id="49" name="TextBox 21">
                <a:extLst>
                  <a:ext uri="{FF2B5EF4-FFF2-40B4-BE49-F238E27FC236}">
                    <a16:creationId xmlns:a16="http://schemas.microsoft.com/office/drawing/2014/main" id="{AD5C4D0D-59FB-4958-A557-B9E96DF240AF}"/>
                  </a:ext>
                </a:extLst>
              </p:cNvPr>
              <p:cNvSpPr txBox="1"/>
              <p:nvPr/>
            </p:nvSpPr>
            <p:spPr>
              <a:xfrm>
                <a:off x="4345643" y="4277890"/>
                <a:ext cx="2632983" cy="30777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latin typeface="Tw Cen MT"/>
                    <a:ea typeface="Tahoma"/>
                    <a:cs typeface="Arial"/>
                  </a:rPr>
                  <a:t>Able to see course contain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TextBox 22">
                <a:extLst>
                  <a:ext uri="{FF2B5EF4-FFF2-40B4-BE49-F238E27FC236}">
                    <a16:creationId xmlns:a16="http://schemas.microsoft.com/office/drawing/2014/main" id="{8D76F63E-AC01-44A1-A744-D9910C650DDA}"/>
                  </a:ext>
                </a:extLst>
              </p:cNvPr>
              <p:cNvSpPr txBox="1"/>
              <p:nvPr/>
            </p:nvSpPr>
            <p:spPr>
              <a:xfrm>
                <a:off x="4345643" y="4006282"/>
                <a:ext cx="2632983" cy="33855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solidFill>
                      <a:srgbClr val="FEC630"/>
                    </a:solidFill>
                    <a:latin typeface="Tw Cen MT"/>
                    <a:ea typeface="Tahoma"/>
                    <a:cs typeface="Arial"/>
                  </a:rPr>
                  <a:t>Course Content</a:t>
                </a:r>
                <a:endParaRPr lang="en-US" sz="1600" b="1" dirty="0">
                  <a:solidFill>
                    <a:srgbClr val="FEC630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C4A8C9-462E-4F8F-A6D1-391508F1ABBF}"/>
              </a:ext>
            </a:extLst>
          </p:cNvPr>
          <p:cNvGrpSpPr/>
          <p:nvPr/>
        </p:nvGrpSpPr>
        <p:grpSpPr>
          <a:xfrm>
            <a:off x="6507775" y="1348762"/>
            <a:ext cx="2743200" cy="1175763"/>
            <a:chOff x="4273967" y="2517857"/>
            <a:chExt cx="2743200" cy="117576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B3A8CD1-B9F7-477F-A5C9-45863542F1E7}"/>
                </a:ext>
              </a:extLst>
            </p:cNvPr>
            <p:cNvGrpSpPr/>
            <p:nvPr/>
          </p:nvGrpSpPr>
          <p:grpSpPr>
            <a:xfrm>
              <a:off x="4273967" y="2517857"/>
              <a:ext cx="2743200" cy="1175763"/>
              <a:chOff x="4273967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2CC0532-4ED0-4138-9D08-A2D4D121B217}"/>
                  </a:ext>
                </a:extLst>
              </p:cNvPr>
              <p:cNvSpPr/>
              <p:nvPr/>
            </p:nvSpPr>
            <p:spPr>
              <a:xfrm>
                <a:off x="4273967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B927880-A9EE-4D7C-85C1-18D02240E58B}"/>
                  </a:ext>
                </a:extLst>
              </p:cNvPr>
              <p:cNvSpPr/>
              <p:nvPr/>
            </p:nvSpPr>
            <p:spPr>
              <a:xfrm>
                <a:off x="6416400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40" name="TextBox 27">
              <a:extLst>
                <a:ext uri="{FF2B5EF4-FFF2-40B4-BE49-F238E27FC236}">
                  <a16:creationId xmlns:a16="http://schemas.microsoft.com/office/drawing/2014/main" id="{2183A05C-2C15-44A1-8EF8-F8A6E54B3684}"/>
                </a:ext>
              </a:extLst>
            </p:cNvPr>
            <p:cNvSpPr txBox="1"/>
            <p:nvPr/>
          </p:nvSpPr>
          <p:spPr>
            <a:xfrm>
              <a:off x="6540092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>
                  <a:solidFill>
                    <a:schemeClr val="bg1"/>
                  </a:solidFill>
                  <a:cs typeface="Calibri"/>
                </a:rPr>
                <a:t>2</a:t>
              </a:r>
              <a:endParaRPr lang="en-US" sz="2400" b="1" dirty="0">
                <a:solidFill>
                  <a:schemeClr val="bg1"/>
                </a:solidFill>
                <a:cs typeface="Calibri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555FFA4-34F7-4B5F-9CB4-7D672C8D54C1}"/>
                </a:ext>
              </a:extLst>
            </p:cNvPr>
            <p:cNvGrpSpPr/>
            <p:nvPr/>
          </p:nvGrpSpPr>
          <p:grpSpPr>
            <a:xfrm>
              <a:off x="4345643" y="2638734"/>
              <a:ext cx="2632983" cy="794828"/>
              <a:chOff x="4345643" y="2638734"/>
              <a:chExt cx="2632983" cy="794828"/>
            </a:xfrm>
          </p:grpSpPr>
          <p:sp>
            <p:nvSpPr>
              <p:cNvPr id="42" name="TextBox 29">
                <a:extLst>
                  <a:ext uri="{FF2B5EF4-FFF2-40B4-BE49-F238E27FC236}">
                    <a16:creationId xmlns:a16="http://schemas.microsoft.com/office/drawing/2014/main" id="{778C8EC3-3CA8-485A-A550-119CF2146D65}"/>
                  </a:ext>
                </a:extLst>
              </p:cNvPr>
              <p:cNvSpPr txBox="1"/>
              <p:nvPr/>
            </p:nvSpPr>
            <p:spPr>
              <a:xfrm>
                <a:off x="4345643" y="2910342"/>
                <a:ext cx="2632983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,Sans-Serif"/>
                  <a:buChar char="•"/>
                </a:pPr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ea typeface="+mn-lt"/>
                    <a:cs typeface="+mn-lt"/>
                  </a:rPr>
                  <a:t>ComboBox : Select specialization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ea typeface="+mn-lt"/>
                  <a:cs typeface="+mn-lt"/>
                </a:endParaRPr>
              </a:p>
            </p:txBody>
          </p:sp>
          <p:sp>
            <p:nvSpPr>
              <p:cNvPr id="43" name="TextBox 30">
                <a:extLst>
                  <a:ext uri="{FF2B5EF4-FFF2-40B4-BE49-F238E27FC236}">
                    <a16:creationId xmlns:a16="http://schemas.microsoft.com/office/drawing/2014/main" id="{306DFBC7-C388-4E98-B8E6-8D5B94587E5E}"/>
                  </a:ext>
                </a:extLst>
              </p:cNvPr>
              <p:cNvSpPr txBox="1"/>
              <p:nvPr/>
            </p:nvSpPr>
            <p:spPr>
              <a:xfrm>
                <a:off x="4345643" y="2638734"/>
                <a:ext cx="2632983" cy="33855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>
                    <a:solidFill>
                      <a:srgbClr val="52CBBE"/>
                    </a:solidFill>
                    <a:latin typeface="Tw Cen MT"/>
                    <a:ea typeface="Tahoma"/>
                    <a:cs typeface="Arial"/>
                  </a:rPr>
                  <a:t>Select Specialization</a:t>
                </a:r>
                <a:endParaRPr lang="en-US" sz="1600" b="1">
                  <a:solidFill>
                    <a:srgbClr val="52CBBE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1EF67C1-8794-4AC7-975F-0E112294EE2E}"/>
              </a:ext>
            </a:extLst>
          </p:cNvPr>
          <p:cNvGrpSpPr/>
          <p:nvPr/>
        </p:nvGrpSpPr>
        <p:grpSpPr>
          <a:xfrm>
            <a:off x="3722035" y="3877843"/>
            <a:ext cx="2743200" cy="1251383"/>
            <a:chOff x="1331653" y="3888281"/>
            <a:chExt cx="2743200" cy="1251383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4C2EE41-CA96-4089-9622-03D856E2EF75}"/>
                </a:ext>
              </a:extLst>
            </p:cNvPr>
            <p:cNvGrpSpPr/>
            <p:nvPr/>
          </p:nvGrpSpPr>
          <p:grpSpPr>
            <a:xfrm>
              <a:off x="1331653" y="3888281"/>
              <a:ext cx="2743200" cy="1175763"/>
              <a:chOff x="1331653" y="3888281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435E63E-3490-4496-AD12-673068EE5421}"/>
                  </a:ext>
                </a:extLst>
              </p:cNvPr>
              <p:cNvSpPr/>
              <p:nvPr/>
            </p:nvSpPr>
            <p:spPr>
              <a:xfrm>
                <a:off x="1331653" y="3888281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7DC0A75B-769F-4CA8-A541-88A914C3B166}"/>
                  </a:ext>
                </a:extLst>
              </p:cNvPr>
              <p:cNvSpPr/>
              <p:nvPr/>
            </p:nvSpPr>
            <p:spPr>
              <a:xfrm>
                <a:off x="3474086" y="4543928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100" name="TextBox 3">
              <a:extLst>
                <a:ext uri="{FF2B5EF4-FFF2-40B4-BE49-F238E27FC236}">
                  <a16:creationId xmlns:a16="http://schemas.microsoft.com/office/drawing/2014/main" id="{9CF81ADC-9BA2-401B-8B0A-B15F9C54B7C6}"/>
                </a:ext>
              </a:extLst>
            </p:cNvPr>
            <p:cNvSpPr txBox="1"/>
            <p:nvPr/>
          </p:nvSpPr>
          <p:spPr>
            <a:xfrm>
              <a:off x="3597778" y="4602379"/>
              <a:ext cx="405516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>
                  <a:solidFill>
                    <a:schemeClr val="bg1"/>
                  </a:solidFill>
                  <a:cs typeface="Calibri"/>
                </a:rPr>
                <a:t>5</a:t>
              </a:r>
              <a:endParaRPr lang="en-US" sz="2400" b="1" dirty="0">
                <a:solidFill>
                  <a:schemeClr val="bg1"/>
                </a:solidFill>
                <a:cs typeface="Calibri"/>
              </a:endParaRP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E33FA35A-0131-43D0-907E-044C5CBABA7B}"/>
                </a:ext>
              </a:extLst>
            </p:cNvPr>
            <p:cNvGrpSpPr/>
            <p:nvPr/>
          </p:nvGrpSpPr>
          <p:grpSpPr>
            <a:xfrm>
              <a:off x="1403329" y="4006282"/>
              <a:ext cx="2632983" cy="1133382"/>
              <a:chOff x="1403329" y="4006282"/>
              <a:chExt cx="2632983" cy="1133382"/>
            </a:xfrm>
          </p:grpSpPr>
          <p:sp>
            <p:nvSpPr>
              <p:cNvPr id="102" name="TextBox 5">
                <a:extLst>
                  <a:ext uri="{FF2B5EF4-FFF2-40B4-BE49-F238E27FC236}">
                    <a16:creationId xmlns:a16="http://schemas.microsoft.com/office/drawing/2014/main" id="{0686BAD8-6905-4445-BE1B-6E5347D127CE}"/>
                  </a:ext>
                </a:extLst>
              </p:cNvPr>
              <p:cNvSpPr txBox="1"/>
              <p:nvPr/>
            </p:nvSpPr>
            <p:spPr>
              <a:xfrm>
                <a:off x="1403329" y="4277890"/>
                <a:ext cx="2632983" cy="86177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,Sans-Serif"/>
                  <a:buChar char="•"/>
                </a:pPr>
                <a:r>
                  <a:rPr lang="en-US" sz="1200">
                    <a:solidFill>
                      <a:schemeClr val="bg1">
                        <a:lumMod val="65000"/>
                      </a:schemeClr>
                    </a:solidFill>
                    <a:ea typeface="+mn-lt"/>
                    <a:cs typeface="+mn-lt"/>
                  </a:rPr>
                  <a:t>Except in which you have expertise</a:t>
                </a:r>
              </a:p>
              <a:p>
                <a:pPr marL="285750" indent="-285750">
                  <a:buFont typeface="Arial,Sans-Serif"/>
                  <a:buChar char="•"/>
                </a:pPr>
                <a:r>
                  <a:rPr lang="en-US" sz="1200">
                    <a:solidFill>
                      <a:schemeClr val="bg1">
                        <a:lumMod val="65000"/>
                      </a:schemeClr>
                    </a:solidFill>
                    <a:ea typeface="+mn-lt"/>
                    <a:cs typeface="+mn-lt"/>
                  </a:rPr>
                  <a:t>Only required for your study module</a:t>
                </a:r>
              </a:p>
              <a:p>
                <a:pPr marL="285750" indent="-285750">
                  <a:buFont typeface="Arial,Sans-Serif"/>
                  <a:buChar char="•"/>
                </a:pPr>
                <a:endParaRPr lang="en-US" sz="1400" dirty="0">
                  <a:solidFill>
                    <a:schemeClr val="bg1">
                      <a:lumMod val="65000"/>
                    </a:schemeClr>
                  </a:solidFill>
                  <a:cs typeface="Calibri" panose="020F0502020204030204"/>
                </a:endParaRPr>
              </a:p>
            </p:txBody>
          </p:sp>
          <p:sp>
            <p:nvSpPr>
              <p:cNvPr id="103" name="TextBox 6">
                <a:extLst>
                  <a:ext uri="{FF2B5EF4-FFF2-40B4-BE49-F238E27FC236}">
                    <a16:creationId xmlns:a16="http://schemas.microsoft.com/office/drawing/2014/main" id="{D7577A9F-0851-4C75-93A0-52D221419169}"/>
                  </a:ext>
                </a:extLst>
              </p:cNvPr>
              <p:cNvSpPr txBox="1"/>
              <p:nvPr/>
            </p:nvSpPr>
            <p:spPr>
              <a:xfrm>
                <a:off x="1403329" y="4006282"/>
                <a:ext cx="2632983" cy="33855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>
                    <a:solidFill>
                      <a:srgbClr val="52CBBE"/>
                    </a:solidFill>
                    <a:latin typeface="Tw Cen MT"/>
                    <a:ea typeface="Tahoma"/>
                    <a:cs typeface="Arial"/>
                  </a:rPr>
                  <a:t>Suggested Courses</a:t>
                </a:r>
                <a:endParaRPr lang="en-US" sz="1600" b="1">
                  <a:solidFill>
                    <a:srgbClr val="52CBBE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5FA0FB8-BCB5-4ED0-B0F0-516F924D7E8C}"/>
              </a:ext>
            </a:extLst>
          </p:cNvPr>
          <p:cNvGrpSpPr/>
          <p:nvPr/>
        </p:nvGrpSpPr>
        <p:grpSpPr>
          <a:xfrm>
            <a:off x="6518213" y="3877843"/>
            <a:ext cx="2743200" cy="1175763"/>
            <a:chOff x="4273967" y="3888281"/>
            <a:chExt cx="2743200" cy="1175763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AFF8C47E-668B-4A5E-B5A4-A9F38DC7D8F4}"/>
                </a:ext>
              </a:extLst>
            </p:cNvPr>
            <p:cNvGrpSpPr/>
            <p:nvPr/>
          </p:nvGrpSpPr>
          <p:grpSpPr>
            <a:xfrm>
              <a:off x="4273967" y="3888281"/>
              <a:ext cx="2743200" cy="1175763"/>
              <a:chOff x="4273967" y="3888281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370B80A-FEA6-41E0-A672-DB0E792DB4D7}"/>
                  </a:ext>
                </a:extLst>
              </p:cNvPr>
              <p:cNvSpPr/>
              <p:nvPr/>
            </p:nvSpPr>
            <p:spPr>
              <a:xfrm>
                <a:off x="4273967" y="3888281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6BC11A5E-28F3-4C27-B7B1-339AF4458603}"/>
                  </a:ext>
                </a:extLst>
              </p:cNvPr>
              <p:cNvSpPr/>
              <p:nvPr/>
            </p:nvSpPr>
            <p:spPr>
              <a:xfrm>
                <a:off x="6416400" y="4543928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108" name="TextBox 19">
              <a:extLst>
                <a:ext uri="{FF2B5EF4-FFF2-40B4-BE49-F238E27FC236}">
                  <a16:creationId xmlns:a16="http://schemas.microsoft.com/office/drawing/2014/main" id="{BCEAE824-A3FF-4874-8A88-3561089DCE8C}"/>
                </a:ext>
              </a:extLst>
            </p:cNvPr>
            <p:cNvSpPr txBox="1"/>
            <p:nvPr/>
          </p:nvSpPr>
          <p:spPr>
            <a:xfrm>
              <a:off x="6540092" y="4602379"/>
              <a:ext cx="405516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>
                  <a:solidFill>
                    <a:schemeClr val="bg1"/>
                  </a:solidFill>
                  <a:cs typeface="Calibri"/>
                </a:rPr>
                <a:t>6</a:t>
              </a:r>
              <a:endParaRPr lang="en-US" sz="2400" b="1" dirty="0">
                <a:solidFill>
                  <a:schemeClr val="bg1"/>
                </a:solidFill>
                <a:cs typeface="Calibri"/>
              </a:endParaRP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69FD9B4-BAF0-4224-9685-725A0C12D145}"/>
                </a:ext>
              </a:extLst>
            </p:cNvPr>
            <p:cNvGrpSpPr/>
            <p:nvPr/>
          </p:nvGrpSpPr>
          <p:grpSpPr>
            <a:xfrm>
              <a:off x="4345643" y="4006282"/>
              <a:ext cx="2632983" cy="579385"/>
              <a:chOff x="4345643" y="4006282"/>
              <a:chExt cx="2632983" cy="579385"/>
            </a:xfrm>
          </p:grpSpPr>
          <p:sp>
            <p:nvSpPr>
              <p:cNvPr id="110" name="TextBox 21">
                <a:extLst>
                  <a:ext uri="{FF2B5EF4-FFF2-40B4-BE49-F238E27FC236}">
                    <a16:creationId xmlns:a16="http://schemas.microsoft.com/office/drawing/2014/main" id="{FE7C0A7B-A60C-4EE4-A1BC-33245B7A75C0}"/>
                  </a:ext>
                </a:extLst>
              </p:cNvPr>
              <p:cNvSpPr txBox="1"/>
              <p:nvPr/>
            </p:nvSpPr>
            <p:spPr>
              <a:xfrm>
                <a:off x="4345643" y="4277890"/>
                <a:ext cx="2632983" cy="30777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latin typeface="Tw Cen MT"/>
                    <a:ea typeface="Tahoma"/>
                    <a:cs typeface="Arial"/>
                  </a:rPr>
                  <a:t>Modal:Sign in &amp; Sign Up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Tw Cen MT"/>
                  <a:ea typeface="Tahoma"/>
                  <a:cs typeface="Arial"/>
                </a:endParaRPr>
              </a:p>
            </p:txBody>
          </p:sp>
          <p:sp>
            <p:nvSpPr>
              <p:cNvPr id="111" name="TextBox 22">
                <a:extLst>
                  <a:ext uri="{FF2B5EF4-FFF2-40B4-BE49-F238E27FC236}">
                    <a16:creationId xmlns:a16="http://schemas.microsoft.com/office/drawing/2014/main" id="{F82412F9-F53C-41EE-A51B-7CBCBA914D35}"/>
                  </a:ext>
                </a:extLst>
              </p:cNvPr>
              <p:cNvSpPr txBox="1"/>
              <p:nvPr/>
            </p:nvSpPr>
            <p:spPr>
              <a:xfrm>
                <a:off x="4345643" y="4006282"/>
                <a:ext cx="2632983" cy="33855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>
                    <a:solidFill>
                      <a:srgbClr val="FF5969"/>
                    </a:solidFill>
                    <a:latin typeface="Tw Cen MT"/>
                    <a:ea typeface="Tahoma"/>
                    <a:cs typeface="Arial"/>
                  </a:rPr>
                  <a:t>Sign In | Sign Up</a:t>
                </a:r>
                <a:endParaRPr lang="en-US" sz="1600" b="1">
                  <a:solidFill>
                    <a:srgbClr val="FF5969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8091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Introduction</a:t>
              </a:r>
              <a:endParaRPr lang="en-US" sz="28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Idea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10803671" cy="6858000"/>
            <a:chOff x="491575" y="0"/>
            <a:chExt cx="10803671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221735" y="2838798"/>
              <a:ext cx="2762027" cy="13849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cs typeface="Calibri"/>
                </a:rPr>
                <a:t>Design process</a:t>
              </a:r>
              <a:endParaRPr lang="en-US" sz="2800" dirty="0">
                <a:ea typeface="+mn-lt"/>
                <a:cs typeface="+mn-lt"/>
              </a:endParaRPr>
            </a:p>
            <a:p>
              <a:pPr algn="ctr"/>
              <a:endParaRPr lang="en-US" sz="2800" dirty="0">
                <a:ea typeface="+mn-lt"/>
                <a:cs typeface="+mn-lt"/>
              </a:endParaRPr>
            </a:p>
            <a:p>
              <a:pPr algn="ctr"/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51165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Testing</a:t>
              </a:r>
              <a:endParaRPr lang="en-US" sz="28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Demo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Conclusion</a:t>
              </a:r>
              <a:endParaRPr lang="en-US" sz="28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413732-1B2D-44C5-92C1-1F1548F84CF8}"/>
              </a:ext>
            </a:extLst>
          </p:cNvPr>
          <p:cNvSpPr txBox="1"/>
          <p:nvPr/>
        </p:nvSpPr>
        <p:spPr>
          <a:xfrm>
            <a:off x="4296175" y="238710"/>
            <a:ext cx="477880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FEC630"/>
                </a:solidFill>
                <a:cs typeface="Calibri"/>
              </a:rPr>
              <a:t>         Components</a:t>
            </a:r>
          </a:p>
        </p:txBody>
      </p:sp>
      <p:pic>
        <p:nvPicPr>
          <p:cNvPr id="5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5B87C85-9089-4425-A707-06847DBF0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509" y="2150282"/>
            <a:ext cx="4580350" cy="256787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1042E9D-9670-4D73-81AB-7D14F807DB72}"/>
              </a:ext>
            </a:extLst>
          </p:cNvPr>
          <p:cNvGrpSpPr/>
          <p:nvPr/>
        </p:nvGrpSpPr>
        <p:grpSpPr>
          <a:xfrm>
            <a:off x="2336343" y="2806752"/>
            <a:ext cx="2743200" cy="1251383"/>
            <a:chOff x="1331653" y="3888281"/>
            <a:chExt cx="2743200" cy="125138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F592187-6F3F-4660-9732-47AA829DBA5E}"/>
                </a:ext>
              </a:extLst>
            </p:cNvPr>
            <p:cNvGrpSpPr/>
            <p:nvPr/>
          </p:nvGrpSpPr>
          <p:grpSpPr>
            <a:xfrm>
              <a:off x="1331653" y="3888281"/>
              <a:ext cx="2743200" cy="1175763"/>
              <a:chOff x="1331653" y="3888281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D6529F1A-C2A6-431F-89C1-357913F319DB}"/>
                  </a:ext>
                </a:extLst>
              </p:cNvPr>
              <p:cNvSpPr/>
              <p:nvPr/>
            </p:nvSpPr>
            <p:spPr>
              <a:xfrm>
                <a:off x="1331653" y="3888281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8FB0D982-318D-4DC9-9009-CA3B42DC890F}"/>
                  </a:ext>
                </a:extLst>
              </p:cNvPr>
              <p:cNvSpPr/>
              <p:nvPr/>
            </p:nvSpPr>
            <p:spPr>
              <a:xfrm>
                <a:off x="3474086" y="4543928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99E28DB-D440-4223-BB40-6DFB9E05B562}"/>
                </a:ext>
              </a:extLst>
            </p:cNvPr>
            <p:cNvSpPr txBox="1"/>
            <p:nvPr/>
          </p:nvSpPr>
          <p:spPr>
            <a:xfrm>
              <a:off x="3597778" y="4602379"/>
              <a:ext cx="405516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>
                  <a:solidFill>
                    <a:schemeClr val="bg1"/>
                  </a:solidFill>
                  <a:cs typeface="Calibri"/>
                </a:rPr>
                <a:t>5</a:t>
              </a:r>
              <a:endParaRPr lang="en-US" sz="2400" b="1" dirty="0">
                <a:solidFill>
                  <a:schemeClr val="bg1"/>
                </a:solidFill>
                <a:cs typeface="Calibri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E098267-C33B-4FC5-8479-BDE3CA58A250}"/>
                </a:ext>
              </a:extLst>
            </p:cNvPr>
            <p:cNvGrpSpPr/>
            <p:nvPr/>
          </p:nvGrpSpPr>
          <p:grpSpPr>
            <a:xfrm>
              <a:off x="1403329" y="4006282"/>
              <a:ext cx="2632983" cy="1133382"/>
              <a:chOff x="1403329" y="4006282"/>
              <a:chExt cx="2632983" cy="1133382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1C7E4B8-EF65-4EF2-A66D-D1F75F961E41}"/>
                  </a:ext>
                </a:extLst>
              </p:cNvPr>
              <p:cNvSpPr txBox="1"/>
              <p:nvPr/>
            </p:nvSpPr>
            <p:spPr>
              <a:xfrm>
                <a:off x="1403329" y="4277890"/>
                <a:ext cx="2632983" cy="86177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,Sans-Serif"/>
                  <a:buChar char="•"/>
                </a:pPr>
                <a:r>
                  <a:rPr lang="en-US" sz="1200">
                    <a:solidFill>
                      <a:schemeClr val="bg1">
                        <a:lumMod val="65000"/>
                      </a:schemeClr>
                    </a:solidFill>
                    <a:ea typeface="+mn-lt"/>
                    <a:cs typeface="+mn-lt"/>
                  </a:rPr>
                  <a:t>Except in which you have expertise</a:t>
                </a:r>
              </a:p>
              <a:p>
                <a:pPr marL="285750" indent="-285750">
                  <a:buFont typeface="Arial,Sans-Serif"/>
                  <a:buChar char="•"/>
                </a:pPr>
                <a:r>
                  <a:rPr lang="en-US" sz="1200">
                    <a:solidFill>
                      <a:schemeClr val="bg1">
                        <a:lumMod val="65000"/>
                      </a:schemeClr>
                    </a:solidFill>
                    <a:ea typeface="+mn-lt"/>
                    <a:cs typeface="+mn-lt"/>
                  </a:rPr>
                  <a:t>Only required for your study module</a:t>
                </a:r>
              </a:p>
              <a:p>
                <a:pPr marL="285750" indent="-285750">
                  <a:buFont typeface="Arial,Sans-Serif"/>
                  <a:buChar char="•"/>
                </a:pPr>
                <a:endParaRPr lang="en-US" sz="1400" dirty="0">
                  <a:solidFill>
                    <a:schemeClr val="bg1">
                      <a:lumMod val="65000"/>
                    </a:schemeClr>
                  </a:solidFill>
                  <a:cs typeface="Calibri" panose="020F0502020204030204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0423DDA-8845-4EFF-8F7F-EBA188D88451}"/>
                  </a:ext>
                </a:extLst>
              </p:cNvPr>
              <p:cNvSpPr txBox="1"/>
              <p:nvPr/>
            </p:nvSpPr>
            <p:spPr>
              <a:xfrm>
                <a:off x="1403329" y="4006282"/>
                <a:ext cx="2632983" cy="33855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>
                    <a:solidFill>
                      <a:srgbClr val="52CBBE"/>
                    </a:solidFill>
                    <a:latin typeface="Tw Cen MT"/>
                    <a:ea typeface="Tahoma"/>
                    <a:cs typeface="Arial"/>
                  </a:rPr>
                  <a:t>Suggested Courses</a:t>
                </a:r>
                <a:endParaRPr lang="en-US" sz="1600" b="1">
                  <a:solidFill>
                    <a:srgbClr val="52CBBE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0160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Introduction</a:t>
              </a:r>
              <a:endParaRPr lang="en-US" sz="28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Idea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11235946" cy="6858000"/>
            <a:chOff x="491575" y="0"/>
            <a:chExt cx="11235946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602635" y="2597135"/>
              <a:ext cx="2433889" cy="1815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cs typeface="Calibri"/>
                </a:rPr>
                <a:t>Design process</a:t>
              </a:r>
              <a:endParaRPr lang="en-US" sz="2800" dirty="0">
                <a:ea typeface="+mn-lt"/>
                <a:cs typeface="+mn-lt"/>
              </a:endParaRPr>
            </a:p>
            <a:p>
              <a:pPr algn="ctr"/>
              <a:endParaRPr lang="en-US" sz="2800" dirty="0">
                <a:ea typeface="+mn-lt"/>
                <a:cs typeface="+mn-lt"/>
              </a:endParaRPr>
            </a:p>
            <a:p>
              <a:pPr algn="ctr"/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51165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Testing</a:t>
              </a:r>
              <a:endParaRPr lang="en-US" sz="28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Demo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Conclusion</a:t>
              </a:r>
              <a:endParaRPr lang="en-US" sz="28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413732-1B2D-44C5-92C1-1F1548F84CF8}"/>
              </a:ext>
            </a:extLst>
          </p:cNvPr>
          <p:cNvSpPr txBox="1"/>
          <p:nvPr/>
        </p:nvSpPr>
        <p:spPr>
          <a:xfrm>
            <a:off x="4296175" y="238710"/>
            <a:ext cx="477880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FEC630"/>
                </a:solidFill>
                <a:cs typeface="Calibri"/>
              </a:rPr>
              <a:t>        Components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E16998C-8125-4B46-905D-24037A85F838}"/>
              </a:ext>
            </a:extLst>
          </p:cNvPr>
          <p:cNvGrpSpPr/>
          <p:nvPr/>
        </p:nvGrpSpPr>
        <p:grpSpPr>
          <a:xfrm>
            <a:off x="3722036" y="2604364"/>
            <a:ext cx="2743200" cy="1175763"/>
            <a:chOff x="1331653" y="3888281"/>
            <a:chExt cx="2743200" cy="117576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5A66F21C-D7E4-4225-B488-82A1BECC247F}"/>
                </a:ext>
              </a:extLst>
            </p:cNvPr>
            <p:cNvGrpSpPr/>
            <p:nvPr/>
          </p:nvGrpSpPr>
          <p:grpSpPr>
            <a:xfrm>
              <a:off x="1331653" y="3888281"/>
              <a:ext cx="2743200" cy="1175763"/>
              <a:chOff x="1331653" y="3888281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B1CBECA-4468-4A90-8EB9-827A08A123E7}"/>
                  </a:ext>
                </a:extLst>
              </p:cNvPr>
              <p:cNvSpPr/>
              <p:nvPr/>
            </p:nvSpPr>
            <p:spPr>
              <a:xfrm>
                <a:off x="1331653" y="3888281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B8C40D6-C325-44DB-8F5C-F803BC64355F}"/>
                  </a:ext>
                </a:extLst>
              </p:cNvPr>
              <p:cNvSpPr/>
              <p:nvPr/>
            </p:nvSpPr>
            <p:spPr>
              <a:xfrm>
                <a:off x="3474086" y="4543928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92" name="TextBox 3">
              <a:extLst>
                <a:ext uri="{FF2B5EF4-FFF2-40B4-BE49-F238E27FC236}">
                  <a16:creationId xmlns:a16="http://schemas.microsoft.com/office/drawing/2014/main" id="{6C3BB4E2-9B9E-4C50-A8A0-CEDE51D84F92}"/>
                </a:ext>
              </a:extLst>
            </p:cNvPr>
            <p:cNvSpPr txBox="1"/>
            <p:nvPr/>
          </p:nvSpPr>
          <p:spPr>
            <a:xfrm>
              <a:off x="3597778" y="4602379"/>
              <a:ext cx="405516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>
                  <a:solidFill>
                    <a:schemeClr val="bg1"/>
                  </a:solidFill>
                  <a:cs typeface="Calibri"/>
                </a:rPr>
                <a:t>3</a:t>
              </a:r>
              <a:endParaRPr lang="en-US" sz="2400" b="1" dirty="0">
                <a:solidFill>
                  <a:schemeClr val="bg1"/>
                </a:solidFill>
                <a:cs typeface="Calibri"/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95BCF4D-70F8-43FB-A680-C8355C9C6B3B}"/>
                </a:ext>
              </a:extLst>
            </p:cNvPr>
            <p:cNvGrpSpPr/>
            <p:nvPr/>
          </p:nvGrpSpPr>
          <p:grpSpPr>
            <a:xfrm>
              <a:off x="1403329" y="4006282"/>
              <a:ext cx="2632983" cy="794828"/>
              <a:chOff x="1403329" y="4006282"/>
              <a:chExt cx="2632983" cy="794828"/>
            </a:xfrm>
          </p:grpSpPr>
          <p:sp>
            <p:nvSpPr>
              <p:cNvPr id="94" name="TextBox 5">
                <a:extLst>
                  <a:ext uri="{FF2B5EF4-FFF2-40B4-BE49-F238E27FC236}">
                    <a16:creationId xmlns:a16="http://schemas.microsoft.com/office/drawing/2014/main" id="{C61A4EA2-ADD9-467A-9C9F-EA590B14A8E8}"/>
                  </a:ext>
                </a:extLst>
              </p:cNvPr>
              <p:cNvSpPr txBox="1"/>
              <p:nvPr/>
            </p:nvSpPr>
            <p:spPr>
              <a:xfrm>
                <a:off x="1403329" y="4277890"/>
                <a:ext cx="2632983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,Sans-Serif"/>
                  <a:buChar char="•"/>
                </a:pPr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ea typeface="+mn-lt"/>
                    <a:cs typeface="+mn-lt"/>
                  </a:rPr>
                  <a:t>Checkbox: Answer the questions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ea typeface="+mn-lt"/>
                  <a:cs typeface="+mn-lt"/>
                </a:endParaRPr>
              </a:p>
            </p:txBody>
          </p:sp>
          <p:sp>
            <p:nvSpPr>
              <p:cNvPr id="95" name="TextBox 6">
                <a:extLst>
                  <a:ext uri="{FF2B5EF4-FFF2-40B4-BE49-F238E27FC236}">
                    <a16:creationId xmlns:a16="http://schemas.microsoft.com/office/drawing/2014/main" id="{CA710153-47A5-4742-A7B7-35508875B31B}"/>
                  </a:ext>
                </a:extLst>
              </p:cNvPr>
              <p:cNvSpPr txBox="1"/>
              <p:nvPr/>
            </p:nvSpPr>
            <p:spPr>
              <a:xfrm>
                <a:off x="1403329" y="4006282"/>
                <a:ext cx="2632983" cy="33855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>
                    <a:solidFill>
                      <a:srgbClr val="FEC630"/>
                    </a:solidFill>
                    <a:latin typeface="Tw Cen MT"/>
                    <a:ea typeface="Tahoma"/>
                    <a:cs typeface="Arial"/>
                  </a:rPr>
                  <a:t>Survey Page</a:t>
                </a:r>
                <a:endParaRPr lang="en-US" sz="1600" b="1">
                  <a:solidFill>
                    <a:srgbClr val="FEC630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40B5E72-E6B2-4907-A7EF-A65514459019}"/>
              </a:ext>
            </a:extLst>
          </p:cNvPr>
          <p:cNvGrpSpPr/>
          <p:nvPr/>
        </p:nvGrpSpPr>
        <p:grpSpPr>
          <a:xfrm>
            <a:off x="3722037" y="1327885"/>
            <a:ext cx="2743200" cy="1175763"/>
            <a:chOff x="1331653" y="2517857"/>
            <a:chExt cx="2743200" cy="1175763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2A6BF9C-A389-48FC-8CFA-6F34714AAA1F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2B2429D-9C9B-473F-A8C3-6390B27573AB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E359603D-DA18-4448-827A-AB82B638958D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252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85" name="TextBox 11">
              <a:extLst>
                <a:ext uri="{FF2B5EF4-FFF2-40B4-BE49-F238E27FC236}">
                  <a16:creationId xmlns:a16="http://schemas.microsoft.com/office/drawing/2014/main" id="{7C2F1794-933C-49BE-8E71-710C74AF2416}"/>
                </a:ext>
              </a:extLst>
            </p:cNvPr>
            <p:cNvSpPr txBox="1"/>
            <p:nvPr/>
          </p:nvSpPr>
          <p:spPr>
            <a:xfrm>
              <a:off x="3597778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D33ADD20-2148-4046-A6C9-12127E190D33}"/>
                </a:ext>
              </a:extLst>
            </p:cNvPr>
            <p:cNvGrpSpPr/>
            <p:nvPr/>
          </p:nvGrpSpPr>
          <p:grpSpPr>
            <a:xfrm>
              <a:off x="1403329" y="2638734"/>
              <a:ext cx="2632983" cy="1010272"/>
              <a:chOff x="1403329" y="2638734"/>
              <a:chExt cx="2632983" cy="1010272"/>
            </a:xfrm>
          </p:grpSpPr>
          <p:sp>
            <p:nvSpPr>
              <p:cNvPr id="87" name="TextBox 13">
                <a:extLst>
                  <a:ext uri="{FF2B5EF4-FFF2-40B4-BE49-F238E27FC236}">
                    <a16:creationId xmlns:a16="http://schemas.microsoft.com/office/drawing/2014/main" id="{0EAF988B-8AC0-4C53-B04F-A626EBA60FB4}"/>
                  </a:ext>
                </a:extLst>
              </p:cNvPr>
              <p:cNvSpPr txBox="1"/>
              <p:nvPr/>
            </p:nvSpPr>
            <p:spPr>
              <a:xfrm>
                <a:off x="1403329" y="2910342"/>
                <a:ext cx="2632983" cy="73866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/>
                  <a:buChar char="•"/>
                </a:pPr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latin typeface="Tw Cen MT"/>
                    <a:ea typeface="Tahoma"/>
                    <a:cs typeface="Arial"/>
                  </a:rPr>
                  <a:t>Landing Page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latin typeface="Tw Cen MT"/>
                    <a:ea typeface="Tahoma"/>
                    <a:cs typeface="Arial"/>
                  </a:rPr>
                  <a:t>Steps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latin typeface="Tw Cen MT"/>
                    <a:ea typeface="Tahoma"/>
                    <a:cs typeface="Arial"/>
                  </a:rPr>
                  <a:t>Select course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TextBox 14">
                <a:extLst>
                  <a:ext uri="{FF2B5EF4-FFF2-40B4-BE49-F238E27FC236}">
                    <a16:creationId xmlns:a16="http://schemas.microsoft.com/office/drawing/2014/main" id="{FF3AE2BC-930D-489A-AB1F-8FBB4C025DD9}"/>
                  </a:ext>
                </a:extLst>
              </p:cNvPr>
              <p:cNvSpPr txBox="1"/>
              <p:nvPr/>
            </p:nvSpPr>
            <p:spPr>
              <a:xfrm>
                <a:off x="1403329" y="2638734"/>
                <a:ext cx="2632983" cy="33855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>
                    <a:solidFill>
                      <a:srgbClr val="FF5969"/>
                    </a:solidFill>
                    <a:latin typeface="Tw Cen MT"/>
                    <a:ea typeface="Tahoma"/>
                    <a:cs typeface="Arial"/>
                  </a:rPr>
                  <a:t>Home Page</a:t>
                </a:r>
                <a:endParaRPr lang="en-US" sz="1600" b="1">
                  <a:solidFill>
                    <a:srgbClr val="FF5969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4A0C8D-B9FA-463C-B84D-5C3D245AA222}"/>
              </a:ext>
            </a:extLst>
          </p:cNvPr>
          <p:cNvGrpSpPr/>
          <p:nvPr/>
        </p:nvGrpSpPr>
        <p:grpSpPr>
          <a:xfrm>
            <a:off x="6507775" y="2604364"/>
            <a:ext cx="2743200" cy="1175763"/>
            <a:chOff x="4273967" y="3888281"/>
            <a:chExt cx="2743200" cy="117576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BEE4F97-2BA3-4F75-8818-7D43A83B9FF5}"/>
                </a:ext>
              </a:extLst>
            </p:cNvPr>
            <p:cNvGrpSpPr/>
            <p:nvPr/>
          </p:nvGrpSpPr>
          <p:grpSpPr>
            <a:xfrm>
              <a:off x="4273967" y="3888281"/>
              <a:ext cx="2743200" cy="1175763"/>
              <a:chOff x="4273967" y="3888281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A43E418-FBFA-40CC-A7CF-B83E4404FF2F}"/>
                  </a:ext>
                </a:extLst>
              </p:cNvPr>
              <p:cNvSpPr/>
              <p:nvPr/>
            </p:nvSpPr>
            <p:spPr>
              <a:xfrm>
                <a:off x="4273967" y="3888281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A288FF3-209B-468A-97DC-13E24D0EC0C6}"/>
                  </a:ext>
                </a:extLst>
              </p:cNvPr>
              <p:cNvSpPr/>
              <p:nvPr/>
            </p:nvSpPr>
            <p:spPr>
              <a:xfrm>
                <a:off x="6416400" y="4543928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47" name="TextBox 19">
              <a:extLst>
                <a:ext uri="{FF2B5EF4-FFF2-40B4-BE49-F238E27FC236}">
                  <a16:creationId xmlns:a16="http://schemas.microsoft.com/office/drawing/2014/main" id="{B388C45B-CABF-4033-BE60-F2738FDAAF92}"/>
                </a:ext>
              </a:extLst>
            </p:cNvPr>
            <p:cNvSpPr txBox="1"/>
            <p:nvPr/>
          </p:nvSpPr>
          <p:spPr>
            <a:xfrm>
              <a:off x="6540092" y="4602379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4380700-D770-40C1-932F-6709DE8A5502}"/>
                </a:ext>
              </a:extLst>
            </p:cNvPr>
            <p:cNvGrpSpPr/>
            <p:nvPr/>
          </p:nvGrpSpPr>
          <p:grpSpPr>
            <a:xfrm>
              <a:off x="4345643" y="4006282"/>
              <a:ext cx="2632983" cy="579385"/>
              <a:chOff x="4345643" y="4006282"/>
              <a:chExt cx="2632983" cy="579385"/>
            </a:xfrm>
          </p:grpSpPr>
          <p:sp>
            <p:nvSpPr>
              <p:cNvPr id="49" name="TextBox 21">
                <a:extLst>
                  <a:ext uri="{FF2B5EF4-FFF2-40B4-BE49-F238E27FC236}">
                    <a16:creationId xmlns:a16="http://schemas.microsoft.com/office/drawing/2014/main" id="{AD5C4D0D-59FB-4958-A557-B9E96DF240AF}"/>
                  </a:ext>
                </a:extLst>
              </p:cNvPr>
              <p:cNvSpPr txBox="1"/>
              <p:nvPr/>
            </p:nvSpPr>
            <p:spPr>
              <a:xfrm>
                <a:off x="4345643" y="4277890"/>
                <a:ext cx="2632983" cy="30777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latin typeface="Tw Cen MT"/>
                    <a:ea typeface="Tahoma"/>
                    <a:cs typeface="Arial"/>
                  </a:rPr>
                  <a:t>Able to see course contain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TextBox 22">
                <a:extLst>
                  <a:ext uri="{FF2B5EF4-FFF2-40B4-BE49-F238E27FC236}">
                    <a16:creationId xmlns:a16="http://schemas.microsoft.com/office/drawing/2014/main" id="{8D76F63E-AC01-44A1-A744-D9910C650DDA}"/>
                  </a:ext>
                </a:extLst>
              </p:cNvPr>
              <p:cNvSpPr txBox="1"/>
              <p:nvPr/>
            </p:nvSpPr>
            <p:spPr>
              <a:xfrm>
                <a:off x="4345643" y="4006282"/>
                <a:ext cx="2632983" cy="33855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solidFill>
                      <a:srgbClr val="FEC630"/>
                    </a:solidFill>
                    <a:latin typeface="Tw Cen MT"/>
                    <a:ea typeface="Tahoma"/>
                    <a:cs typeface="Arial"/>
                  </a:rPr>
                  <a:t>Course Content</a:t>
                </a:r>
                <a:endParaRPr lang="en-US" sz="1600" b="1" dirty="0">
                  <a:solidFill>
                    <a:srgbClr val="FEC630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C4A8C9-462E-4F8F-A6D1-391508F1ABBF}"/>
              </a:ext>
            </a:extLst>
          </p:cNvPr>
          <p:cNvGrpSpPr/>
          <p:nvPr/>
        </p:nvGrpSpPr>
        <p:grpSpPr>
          <a:xfrm>
            <a:off x="6507775" y="1348762"/>
            <a:ext cx="2743200" cy="1175763"/>
            <a:chOff x="4273967" y="2517857"/>
            <a:chExt cx="2743200" cy="117576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B3A8CD1-B9F7-477F-A5C9-45863542F1E7}"/>
                </a:ext>
              </a:extLst>
            </p:cNvPr>
            <p:cNvGrpSpPr/>
            <p:nvPr/>
          </p:nvGrpSpPr>
          <p:grpSpPr>
            <a:xfrm>
              <a:off x="4273967" y="2517857"/>
              <a:ext cx="2743200" cy="1175763"/>
              <a:chOff x="4273967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2CC0532-4ED0-4138-9D08-A2D4D121B217}"/>
                  </a:ext>
                </a:extLst>
              </p:cNvPr>
              <p:cNvSpPr/>
              <p:nvPr/>
            </p:nvSpPr>
            <p:spPr>
              <a:xfrm>
                <a:off x="4273967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B927880-A9EE-4D7C-85C1-18D02240E58B}"/>
                  </a:ext>
                </a:extLst>
              </p:cNvPr>
              <p:cNvSpPr/>
              <p:nvPr/>
            </p:nvSpPr>
            <p:spPr>
              <a:xfrm>
                <a:off x="6416400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40" name="TextBox 27">
              <a:extLst>
                <a:ext uri="{FF2B5EF4-FFF2-40B4-BE49-F238E27FC236}">
                  <a16:creationId xmlns:a16="http://schemas.microsoft.com/office/drawing/2014/main" id="{2183A05C-2C15-44A1-8EF8-F8A6E54B3684}"/>
                </a:ext>
              </a:extLst>
            </p:cNvPr>
            <p:cNvSpPr txBox="1"/>
            <p:nvPr/>
          </p:nvSpPr>
          <p:spPr>
            <a:xfrm>
              <a:off x="6540092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>
                  <a:solidFill>
                    <a:schemeClr val="bg1"/>
                  </a:solidFill>
                  <a:cs typeface="Calibri"/>
                </a:rPr>
                <a:t>2</a:t>
              </a:r>
              <a:endParaRPr lang="en-US" sz="2400" b="1" dirty="0">
                <a:solidFill>
                  <a:schemeClr val="bg1"/>
                </a:solidFill>
                <a:cs typeface="Calibri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555FFA4-34F7-4B5F-9CB4-7D672C8D54C1}"/>
                </a:ext>
              </a:extLst>
            </p:cNvPr>
            <p:cNvGrpSpPr/>
            <p:nvPr/>
          </p:nvGrpSpPr>
          <p:grpSpPr>
            <a:xfrm>
              <a:off x="4345643" y="2638734"/>
              <a:ext cx="2632983" cy="794828"/>
              <a:chOff x="4345643" y="2638734"/>
              <a:chExt cx="2632983" cy="794828"/>
            </a:xfrm>
          </p:grpSpPr>
          <p:sp>
            <p:nvSpPr>
              <p:cNvPr id="42" name="TextBox 29">
                <a:extLst>
                  <a:ext uri="{FF2B5EF4-FFF2-40B4-BE49-F238E27FC236}">
                    <a16:creationId xmlns:a16="http://schemas.microsoft.com/office/drawing/2014/main" id="{778C8EC3-3CA8-485A-A550-119CF2146D65}"/>
                  </a:ext>
                </a:extLst>
              </p:cNvPr>
              <p:cNvSpPr txBox="1"/>
              <p:nvPr/>
            </p:nvSpPr>
            <p:spPr>
              <a:xfrm>
                <a:off x="4345643" y="2910342"/>
                <a:ext cx="2632983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,Sans-Serif"/>
                  <a:buChar char="•"/>
                </a:pPr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ea typeface="+mn-lt"/>
                    <a:cs typeface="+mn-lt"/>
                  </a:rPr>
                  <a:t>ComboBox : Select specialization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ea typeface="+mn-lt"/>
                  <a:cs typeface="+mn-lt"/>
                </a:endParaRPr>
              </a:p>
            </p:txBody>
          </p:sp>
          <p:sp>
            <p:nvSpPr>
              <p:cNvPr id="43" name="TextBox 30">
                <a:extLst>
                  <a:ext uri="{FF2B5EF4-FFF2-40B4-BE49-F238E27FC236}">
                    <a16:creationId xmlns:a16="http://schemas.microsoft.com/office/drawing/2014/main" id="{306DFBC7-C388-4E98-B8E6-8D5B94587E5E}"/>
                  </a:ext>
                </a:extLst>
              </p:cNvPr>
              <p:cNvSpPr txBox="1"/>
              <p:nvPr/>
            </p:nvSpPr>
            <p:spPr>
              <a:xfrm>
                <a:off x="4345643" y="2638734"/>
                <a:ext cx="2632983" cy="33855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>
                    <a:solidFill>
                      <a:srgbClr val="52CBBE"/>
                    </a:solidFill>
                    <a:latin typeface="Tw Cen MT"/>
                    <a:ea typeface="Tahoma"/>
                    <a:cs typeface="Arial"/>
                  </a:rPr>
                  <a:t>Select Specialization</a:t>
                </a:r>
                <a:endParaRPr lang="en-US" sz="1600" b="1">
                  <a:solidFill>
                    <a:srgbClr val="52CBBE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1EF67C1-8794-4AC7-975F-0E112294EE2E}"/>
              </a:ext>
            </a:extLst>
          </p:cNvPr>
          <p:cNvGrpSpPr/>
          <p:nvPr/>
        </p:nvGrpSpPr>
        <p:grpSpPr>
          <a:xfrm>
            <a:off x="3722035" y="3877843"/>
            <a:ext cx="2743200" cy="1251383"/>
            <a:chOff x="1331653" y="3888281"/>
            <a:chExt cx="2743200" cy="1251383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4C2EE41-CA96-4089-9622-03D856E2EF75}"/>
                </a:ext>
              </a:extLst>
            </p:cNvPr>
            <p:cNvGrpSpPr/>
            <p:nvPr/>
          </p:nvGrpSpPr>
          <p:grpSpPr>
            <a:xfrm>
              <a:off x="1331653" y="3888281"/>
              <a:ext cx="2743200" cy="1175763"/>
              <a:chOff x="1331653" y="3888281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435E63E-3490-4496-AD12-673068EE5421}"/>
                  </a:ext>
                </a:extLst>
              </p:cNvPr>
              <p:cNvSpPr/>
              <p:nvPr/>
            </p:nvSpPr>
            <p:spPr>
              <a:xfrm>
                <a:off x="1331653" y="3888281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7DC0A75B-769F-4CA8-A541-88A914C3B166}"/>
                  </a:ext>
                </a:extLst>
              </p:cNvPr>
              <p:cNvSpPr/>
              <p:nvPr/>
            </p:nvSpPr>
            <p:spPr>
              <a:xfrm>
                <a:off x="3474086" y="4543928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100" name="TextBox 3">
              <a:extLst>
                <a:ext uri="{FF2B5EF4-FFF2-40B4-BE49-F238E27FC236}">
                  <a16:creationId xmlns:a16="http://schemas.microsoft.com/office/drawing/2014/main" id="{9CF81ADC-9BA2-401B-8B0A-B15F9C54B7C6}"/>
                </a:ext>
              </a:extLst>
            </p:cNvPr>
            <p:cNvSpPr txBox="1"/>
            <p:nvPr/>
          </p:nvSpPr>
          <p:spPr>
            <a:xfrm>
              <a:off x="3597778" y="4602379"/>
              <a:ext cx="405516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>
                  <a:solidFill>
                    <a:schemeClr val="bg1"/>
                  </a:solidFill>
                  <a:cs typeface="Calibri"/>
                </a:rPr>
                <a:t>5</a:t>
              </a:r>
              <a:endParaRPr lang="en-US" sz="2400" b="1" dirty="0">
                <a:solidFill>
                  <a:schemeClr val="bg1"/>
                </a:solidFill>
                <a:cs typeface="Calibri"/>
              </a:endParaRP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E33FA35A-0131-43D0-907E-044C5CBABA7B}"/>
                </a:ext>
              </a:extLst>
            </p:cNvPr>
            <p:cNvGrpSpPr/>
            <p:nvPr/>
          </p:nvGrpSpPr>
          <p:grpSpPr>
            <a:xfrm>
              <a:off x="1403329" y="4006282"/>
              <a:ext cx="2632983" cy="1133382"/>
              <a:chOff x="1403329" y="4006282"/>
              <a:chExt cx="2632983" cy="1133382"/>
            </a:xfrm>
          </p:grpSpPr>
          <p:sp>
            <p:nvSpPr>
              <p:cNvPr id="102" name="TextBox 5">
                <a:extLst>
                  <a:ext uri="{FF2B5EF4-FFF2-40B4-BE49-F238E27FC236}">
                    <a16:creationId xmlns:a16="http://schemas.microsoft.com/office/drawing/2014/main" id="{0686BAD8-6905-4445-BE1B-6E5347D127CE}"/>
                  </a:ext>
                </a:extLst>
              </p:cNvPr>
              <p:cNvSpPr txBox="1"/>
              <p:nvPr/>
            </p:nvSpPr>
            <p:spPr>
              <a:xfrm>
                <a:off x="1403329" y="4277890"/>
                <a:ext cx="2632983" cy="86177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,Sans-Serif"/>
                  <a:buChar char="•"/>
                </a:pPr>
                <a:r>
                  <a:rPr lang="en-US" sz="1200">
                    <a:solidFill>
                      <a:schemeClr val="bg1">
                        <a:lumMod val="65000"/>
                      </a:schemeClr>
                    </a:solidFill>
                    <a:ea typeface="+mn-lt"/>
                    <a:cs typeface="+mn-lt"/>
                  </a:rPr>
                  <a:t>Except in which you have expertise</a:t>
                </a:r>
              </a:p>
              <a:p>
                <a:pPr marL="285750" indent="-285750">
                  <a:buFont typeface="Arial,Sans-Serif"/>
                  <a:buChar char="•"/>
                </a:pPr>
                <a:r>
                  <a:rPr lang="en-US" sz="1200">
                    <a:solidFill>
                      <a:schemeClr val="bg1">
                        <a:lumMod val="65000"/>
                      </a:schemeClr>
                    </a:solidFill>
                    <a:ea typeface="+mn-lt"/>
                    <a:cs typeface="+mn-lt"/>
                  </a:rPr>
                  <a:t>Only required for your study module</a:t>
                </a:r>
              </a:p>
              <a:p>
                <a:pPr marL="285750" indent="-285750">
                  <a:buFont typeface="Arial,Sans-Serif"/>
                  <a:buChar char="•"/>
                </a:pPr>
                <a:endParaRPr lang="en-US" sz="1400" dirty="0">
                  <a:solidFill>
                    <a:schemeClr val="bg1">
                      <a:lumMod val="65000"/>
                    </a:schemeClr>
                  </a:solidFill>
                  <a:cs typeface="Calibri" panose="020F0502020204030204"/>
                </a:endParaRPr>
              </a:p>
            </p:txBody>
          </p:sp>
          <p:sp>
            <p:nvSpPr>
              <p:cNvPr id="103" name="TextBox 6">
                <a:extLst>
                  <a:ext uri="{FF2B5EF4-FFF2-40B4-BE49-F238E27FC236}">
                    <a16:creationId xmlns:a16="http://schemas.microsoft.com/office/drawing/2014/main" id="{D7577A9F-0851-4C75-93A0-52D221419169}"/>
                  </a:ext>
                </a:extLst>
              </p:cNvPr>
              <p:cNvSpPr txBox="1"/>
              <p:nvPr/>
            </p:nvSpPr>
            <p:spPr>
              <a:xfrm>
                <a:off x="1403329" y="4006282"/>
                <a:ext cx="2632983" cy="33855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>
                    <a:solidFill>
                      <a:srgbClr val="52CBBE"/>
                    </a:solidFill>
                    <a:latin typeface="Tw Cen MT"/>
                    <a:ea typeface="Tahoma"/>
                    <a:cs typeface="Arial"/>
                  </a:rPr>
                  <a:t>Suggested Courses</a:t>
                </a:r>
                <a:endParaRPr lang="en-US" sz="1600" b="1">
                  <a:solidFill>
                    <a:srgbClr val="52CBBE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5FA0FB8-BCB5-4ED0-B0F0-516F924D7E8C}"/>
              </a:ext>
            </a:extLst>
          </p:cNvPr>
          <p:cNvGrpSpPr/>
          <p:nvPr/>
        </p:nvGrpSpPr>
        <p:grpSpPr>
          <a:xfrm>
            <a:off x="6518213" y="3877843"/>
            <a:ext cx="2743200" cy="1175763"/>
            <a:chOff x="4273967" y="3888281"/>
            <a:chExt cx="2743200" cy="1175763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AFF8C47E-668B-4A5E-B5A4-A9F38DC7D8F4}"/>
                </a:ext>
              </a:extLst>
            </p:cNvPr>
            <p:cNvGrpSpPr/>
            <p:nvPr/>
          </p:nvGrpSpPr>
          <p:grpSpPr>
            <a:xfrm>
              <a:off x="4273967" y="3888281"/>
              <a:ext cx="2743200" cy="1175763"/>
              <a:chOff x="4273967" y="3888281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370B80A-FEA6-41E0-A672-DB0E792DB4D7}"/>
                  </a:ext>
                </a:extLst>
              </p:cNvPr>
              <p:cNvSpPr/>
              <p:nvPr/>
            </p:nvSpPr>
            <p:spPr>
              <a:xfrm>
                <a:off x="4273967" y="3888281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6BC11A5E-28F3-4C27-B7B1-339AF4458603}"/>
                  </a:ext>
                </a:extLst>
              </p:cNvPr>
              <p:cNvSpPr/>
              <p:nvPr/>
            </p:nvSpPr>
            <p:spPr>
              <a:xfrm>
                <a:off x="6416400" y="4543928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108" name="TextBox 19">
              <a:extLst>
                <a:ext uri="{FF2B5EF4-FFF2-40B4-BE49-F238E27FC236}">
                  <a16:creationId xmlns:a16="http://schemas.microsoft.com/office/drawing/2014/main" id="{BCEAE824-A3FF-4874-8A88-3561089DCE8C}"/>
                </a:ext>
              </a:extLst>
            </p:cNvPr>
            <p:cNvSpPr txBox="1"/>
            <p:nvPr/>
          </p:nvSpPr>
          <p:spPr>
            <a:xfrm>
              <a:off x="6540092" y="4602379"/>
              <a:ext cx="405516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>
                  <a:solidFill>
                    <a:schemeClr val="bg1"/>
                  </a:solidFill>
                  <a:cs typeface="Calibri"/>
                </a:rPr>
                <a:t>6</a:t>
              </a:r>
              <a:endParaRPr lang="en-US" sz="2400" b="1" dirty="0">
                <a:solidFill>
                  <a:schemeClr val="bg1"/>
                </a:solidFill>
                <a:cs typeface="Calibri"/>
              </a:endParaRP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69FD9B4-BAF0-4224-9685-725A0C12D145}"/>
                </a:ext>
              </a:extLst>
            </p:cNvPr>
            <p:cNvGrpSpPr/>
            <p:nvPr/>
          </p:nvGrpSpPr>
          <p:grpSpPr>
            <a:xfrm>
              <a:off x="4345643" y="4006282"/>
              <a:ext cx="2632983" cy="579385"/>
              <a:chOff x="4345643" y="4006282"/>
              <a:chExt cx="2632983" cy="579385"/>
            </a:xfrm>
          </p:grpSpPr>
          <p:sp>
            <p:nvSpPr>
              <p:cNvPr id="110" name="TextBox 21">
                <a:extLst>
                  <a:ext uri="{FF2B5EF4-FFF2-40B4-BE49-F238E27FC236}">
                    <a16:creationId xmlns:a16="http://schemas.microsoft.com/office/drawing/2014/main" id="{FE7C0A7B-A60C-4EE4-A1BC-33245B7A75C0}"/>
                  </a:ext>
                </a:extLst>
              </p:cNvPr>
              <p:cNvSpPr txBox="1"/>
              <p:nvPr/>
            </p:nvSpPr>
            <p:spPr>
              <a:xfrm>
                <a:off x="4345643" y="4277890"/>
                <a:ext cx="2632983" cy="30777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latin typeface="Tw Cen MT"/>
                    <a:ea typeface="Tahoma"/>
                    <a:cs typeface="Arial"/>
                  </a:rPr>
                  <a:t>Modal:Sign in &amp; Sign Up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Tw Cen MT"/>
                  <a:ea typeface="Tahoma"/>
                  <a:cs typeface="Arial"/>
                </a:endParaRPr>
              </a:p>
            </p:txBody>
          </p:sp>
          <p:sp>
            <p:nvSpPr>
              <p:cNvPr id="111" name="TextBox 22">
                <a:extLst>
                  <a:ext uri="{FF2B5EF4-FFF2-40B4-BE49-F238E27FC236}">
                    <a16:creationId xmlns:a16="http://schemas.microsoft.com/office/drawing/2014/main" id="{F82412F9-F53C-41EE-A51B-7CBCBA914D35}"/>
                  </a:ext>
                </a:extLst>
              </p:cNvPr>
              <p:cNvSpPr txBox="1"/>
              <p:nvPr/>
            </p:nvSpPr>
            <p:spPr>
              <a:xfrm>
                <a:off x="4345643" y="4006282"/>
                <a:ext cx="2632983" cy="33855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>
                    <a:solidFill>
                      <a:srgbClr val="FF5969"/>
                    </a:solidFill>
                    <a:latin typeface="Tw Cen MT"/>
                    <a:ea typeface="Tahoma"/>
                    <a:cs typeface="Arial"/>
                  </a:rPr>
                  <a:t>Sign In | Sign Up</a:t>
                </a:r>
                <a:endParaRPr lang="en-US" sz="1600" b="1">
                  <a:solidFill>
                    <a:srgbClr val="FF5969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3035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Introduction</a:t>
              </a:r>
              <a:endParaRPr lang="en-US" sz="28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Idea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11270965" cy="6858000"/>
            <a:chOff x="491575" y="0"/>
            <a:chExt cx="11270965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579372" y="2630121"/>
              <a:ext cx="2550454" cy="1815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cs typeface="Calibri"/>
                </a:rPr>
                <a:t>Design process</a:t>
              </a:r>
              <a:endParaRPr lang="en-US" sz="2800" dirty="0">
                <a:ea typeface="+mn-lt"/>
                <a:cs typeface="+mn-lt"/>
              </a:endParaRPr>
            </a:p>
            <a:p>
              <a:pPr algn="ctr"/>
              <a:endParaRPr lang="en-US" sz="2800" dirty="0">
                <a:ea typeface="+mn-lt"/>
                <a:cs typeface="+mn-lt"/>
              </a:endParaRPr>
            </a:p>
            <a:p>
              <a:pPr algn="ctr"/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51165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Testing</a:t>
              </a:r>
              <a:endParaRPr lang="en-US" sz="28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Demo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Conclusion</a:t>
              </a:r>
              <a:endParaRPr lang="en-US" sz="28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413732-1B2D-44C5-92C1-1F1548F84CF8}"/>
              </a:ext>
            </a:extLst>
          </p:cNvPr>
          <p:cNvSpPr txBox="1"/>
          <p:nvPr/>
        </p:nvSpPr>
        <p:spPr>
          <a:xfrm>
            <a:off x="4296175" y="238710"/>
            <a:ext cx="477880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FEC630"/>
                </a:solidFill>
                <a:cs typeface="Calibri"/>
              </a:rPr>
              <a:t>         Components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C28EDB8-9472-4CF7-95A2-69EC6F38E786}"/>
              </a:ext>
            </a:extLst>
          </p:cNvPr>
          <p:cNvGrpSpPr/>
          <p:nvPr/>
        </p:nvGrpSpPr>
        <p:grpSpPr>
          <a:xfrm>
            <a:off x="2411880" y="2840676"/>
            <a:ext cx="2743200" cy="1175763"/>
            <a:chOff x="4273967" y="3888281"/>
            <a:chExt cx="2743200" cy="1175763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8A9AEAC-D353-47FC-BFAF-53AFE0B9E75F}"/>
                </a:ext>
              </a:extLst>
            </p:cNvPr>
            <p:cNvGrpSpPr/>
            <p:nvPr/>
          </p:nvGrpSpPr>
          <p:grpSpPr>
            <a:xfrm>
              <a:off x="4273967" y="3888281"/>
              <a:ext cx="2743200" cy="1175763"/>
              <a:chOff x="4273967" y="3888281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436E70C-A12E-4EFB-B14D-BF6E407728CE}"/>
                  </a:ext>
                </a:extLst>
              </p:cNvPr>
              <p:cNvSpPr/>
              <p:nvPr/>
            </p:nvSpPr>
            <p:spPr>
              <a:xfrm>
                <a:off x="4273967" y="3888281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5F2280A9-41BE-48B8-9D72-64E5CD41B9D4}"/>
                  </a:ext>
                </a:extLst>
              </p:cNvPr>
              <p:cNvSpPr/>
              <p:nvPr/>
            </p:nvSpPr>
            <p:spPr>
              <a:xfrm>
                <a:off x="6416400" y="4543928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45" name="TextBox 19">
              <a:extLst>
                <a:ext uri="{FF2B5EF4-FFF2-40B4-BE49-F238E27FC236}">
                  <a16:creationId xmlns:a16="http://schemas.microsoft.com/office/drawing/2014/main" id="{809DB4B7-69F8-490D-B021-CB976B948C3F}"/>
                </a:ext>
              </a:extLst>
            </p:cNvPr>
            <p:cNvSpPr txBox="1"/>
            <p:nvPr/>
          </p:nvSpPr>
          <p:spPr>
            <a:xfrm>
              <a:off x="6540092" y="4602379"/>
              <a:ext cx="405516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>
                  <a:solidFill>
                    <a:schemeClr val="bg1"/>
                  </a:solidFill>
                  <a:cs typeface="Calibri"/>
                </a:rPr>
                <a:t>6</a:t>
              </a:r>
              <a:endParaRPr lang="en-US" sz="2400" b="1" dirty="0">
                <a:solidFill>
                  <a:schemeClr val="bg1"/>
                </a:solidFill>
                <a:cs typeface="Calibri"/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4285CBC-7C46-4993-8356-4AD1CD772F7E}"/>
                </a:ext>
              </a:extLst>
            </p:cNvPr>
            <p:cNvGrpSpPr/>
            <p:nvPr/>
          </p:nvGrpSpPr>
          <p:grpSpPr>
            <a:xfrm>
              <a:off x="4345643" y="4006282"/>
              <a:ext cx="2632983" cy="579385"/>
              <a:chOff x="4345643" y="4006282"/>
              <a:chExt cx="2632983" cy="579385"/>
            </a:xfrm>
          </p:grpSpPr>
          <p:sp>
            <p:nvSpPr>
              <p:cNvPr id="85" name="TextBox 21">
                <a:extLst>
                  <a:ext uri="{FF2B5EF4-FFF2-40B4-BE49-F238E27FC236}">
                    <a16:creationId xmlns:a16="http://schemas.microsoft.com/office/drawing/2014/main" id="{D214C64C-9063-4193-88C2-6E7F729579B4}"/>
                  </a:ext>
                </a:extLst>
              </p:cNvPr>
              <p:cNvSpPr txBox="1"/>
              <p:nvPr/>
            </p:nvSpPr>
            <p:spPr>
              <a:xfrm>
                <a:off x="4345643" y="4277890"/>
                <a:ext cx="2632983" cy="30777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latin typeface="Tw Cen MT"/>
                    <a:ea typeface="Tahoma"/>
                    <a:cs typeface="Arial"/>
                  </a:rPr>
                  <a:t>Modal:Sign in &amp; Sign Up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Tw Cen MT"/>
                  <a:ea typeface="Tahoma"/>
                  <a:cs typeface="Arial"/>
                </a:endParaRPr>
              </a:p>
            </p:txBody>
          </p:sp>
          <p:sp>
            <p:nvSpPr>
              <p:cNvPr id="86" name="TextBox 22">
                <a:extLst>
                  <a:ext uri="{FF2B5EF4-FFF2-40B4-BE49-F238E27FC236}">
                    <a16:creationId xmlns:a16="http://schemas.microsoft.com/office/drawing/2014/main" id="{7753391B-0A61-4214-8160-F4CAEE0A5A72}"/>
                  </a:ext>
                </a:extLst>
              </p:cNvPr>
              <p:cNvSpPr txBox="1"/>
              <p:nvPr/>
            </p:nvSpPr>
            <p:spPr>
              <a:xfrm>
                <a:off x="4345643" y="4006282"/>
                <a:ext cx="2632983" cy="33855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>
                    <a:solidFill>
                      <a:srgbClr val="FF5969"/>
                    </a:solidFill>
                    <a:latin typeface="Tw Cen MT"/>
                    <a:ea typeface="Tahoma"/>
                    <a:cs typeface="Arial"/>
                  </a:rPr>
                  <a:t>Sign In | Sign Up</a:t>
                </a:r>
                <a:endParaRPr lang="en-US" sz="1600" b="1">
                  <a:solidFill>
                    <a:srgbClr val="FF5969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1781845-C56D-4943-B5FE-4AF5017A2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233" y="936173"/>
            <a:ext cx="2743200" cy="2001155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F536C94-6AB2-4E85-985C-234AB0390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817" y="3050915"/>
            <a:ext cx="3240616" cy="328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91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Introduction</a:t>
              </a:r>
              <a:endParaRPr lang="en-US" sz="28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Idea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10778821" cy="6858000"/>
            <a:chOff x="491575" y="0"/>
            <a:chExt cx="10778821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200817" y="2820273"/>
              <a:ext cx="2754163" cy="13849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cs typeface="Calibri"/>
                </a:rPr>
                <a:t>Design process</a:t>
              </a:r>
              <a:endParaRPr lang="en-US" sz="2800" dirty="0">
                <a:ea typeface="+mn-lt"/>
                <a:cs typeface="+mn-lt"/>
              </a:endParaRPr>
            </a:p>
            <a:p>
              <a:pPr algn="ctr"/>
              <a:endParaRPr lang="en-US" sz="2800" dirty="0">
                <a:ea typeface="+mn-lt"/>
                <a:cs typeface="+mn-lt"/>
              </a:endParaRPr>
            </a:p>
            <a:p>
              <a:pPr algn="ctr"/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51165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Testing</a:t>
              </a:r>
              <a:endParaRPr lang="en-US" sz="28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Demo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Conclusion</a:t>
              </a:r>
              <a:endParaRPr lang="en-US" sz="28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413732-1B2D-44C5-92C1-1F1548F84CF8}"/>
              </a:ext>
            </a:extLst>
          </p:cNvPr>
          <p:cNvSpPr txBox="1"/>
          <p:nvPr/>
        </p:nvSpPr>
        <p:spPr>
          <a:xfrm>
            <a:off x="4296175" y="238710"/>
            <a:ext cx="477880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FEC630"/>
                </a:solidFill>
                <a:cs typeface="Calibri"/>
              </a:rPr>
              <a:t>         Components</a:t>
            </a:r>
          </a:p>
        </p:txBody>
      </p:sp>
      <p:pic>
        <p:nvPicPr>
          <p:cNvPr id="2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6DEA6CD-9242-40BB-BF93-600C5FCDE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622" y="940815"/>
            <a:ext cx="1811649" cy="3307973"/>
          </a:xfrm>
          <a:prstGeom prst="rect">
            <a:avLst/>
          </a:prstGeom>
        </p:spPr>
      </p:pic>
      <p:pic>
        <p:nvPicPr>
          <p:cNvPr id="4" name="Picture 4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1005CCD1-9C72-4B50-8139-327BD087B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316" y="954364"/>
            <a:ext cx="1856665" cy="1035032"/>
          </a:xfrm>
          <a:prstGeom prst="rect">
            <a:avLst/>
          </a:prstGeom>
        </p:spPr>
      </p:pic>
      <p:pic>
        <p:nvPicPr>
          <p:cNvPr id="5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8E7E39B-AA3B-4CAA-A778-D744AC9F71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9099" y="2056916"/>
            <a:ext cx="1861595" cy="1048081"/>
          </a:xfrm>
          <a:prstGeom prst="rect">
            <a:avLst/>
          </a:prstGeom>
        </p:spPr>
      </p:pic>
      <p:pic>
        <p:nvPicPr>
          <p:cNvPr id="6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2F7D75D-8411-4397-BF1C-3A75F2BDBF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5619" y="3190203"/>
            <a:ext cx="1866089" cy="1055329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18D6AF8-AB0A-47ED-AD73-00BFE078C0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4975" y="949871"/>
            <a:ext cx="1981200" cy="1106505"/>
          </a:xfrm>
          <a:prstGeom prst="rect">
            <a:avLst/>
          </a:prstGeom>
        </p:spPr>
      </p:pic>
      <p:pic>
        <p:nvPicPr>
          <p:cNvPr id="8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B67F498-7910-4A44-99FA-8348C4F88E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7150" y="2058006"/>
            <a:ext cx="1134534" cy="826406"/>
          </a:xfrm>
          <a:prstGeom prst="rect">
            <a:avLst/>
          </a:prstGeom>
        </p:spPr>
      </p:pic>
      <p:pic>
        <p:nvPicPr>
          <p:cNvPr id="9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453F140-AC0D-4F9F-B99A-2449A37B91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7151" y="2955665"/>
            <a:ext cx="1335616" cy="134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36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Introduction</a:t>
              </a:r>
              <a:endParaRPr lang="en-US" sz="28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Idea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10809487" cy="6858000"/>
            <a:chOff x="491575" y="0"/>
            <a:chExt cx="10809487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220862" y="2820273"/>
              <a:ext cx="2775406" cy="13849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cs typeface="Calibri"/>
                </a:rPr>
                <a:t>Design process</a:t>
              </a:r>
              <a:endParaRPr lang="en-US" sz="2800" dirty="0">
                <a:ea typeface="+mn-lt"/>
                <a:cs typeface="+mn-lt"/>
              </a:endParaRPr>
            </a:p>
            <a:p>
              <a:pPr algn="ctr"/>
              <a:endParaRPr lang="en-US" sz="2800" dirty="0">
                <a:ea typeface="+mn-lt"/>
                <a:cs typeface="+mn-lt"/>
              </a:endParaRPr>
            </a:p>
            <a:p>
              <a:pPr algn="ctr"/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51165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Testing</a:t>
              </a:r>
              <a:endParaRPr lang="en-US" sz="28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Demo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Conclusion</a:t>
              </a:r>
              <a:endParaRPr lang="en-US" sz="28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413732-1B2D-44C5-92C1-1F1548F84CF8}"/>
              </a:ext>
            </a:extLst>
          </p:cNvPr>
          <p:cNvSpPr txBox="1"/>
          <p:nvPr/>
        </p:nvSpPr>
        <p:spPr>
          <a:xfrm>
            <a:off x="4879581" y="226804"/>
            <a:ext cx="295715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FEC630"/>
                </a:solidFill>
                <a:cs typeface="Calibri"/>
              </a:rPr>
              <a:t>Color Palette</a:t>
            </a:r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625AE37-8931-4C6A-B9E0-A6184460F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244" y="2885879"/>
            <a:ext cx="5443797" cy="1956866"/>
          </a:xfrm>
          <a:prstGeom prst="rect">
            <a:avLst/>
          </a:prstGeom>
        </p:spPr>
      </p:pic>
      <p:pic>
        <p:nvPicPr>
          <p:cNvPr id="14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308FC3D-E76E-4619-B5C3-E61DE7630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7789" y="5479062"/>
            <a:ext cx="1957389" cy="458179"/>
          </a:xfrm>
          <a:prstGeom prst="rect">
            <a:avLst/>
          </a:prstGeom>
        </p:spPr>
      </p:pic>
      <p:pic>
        <p:nvPicPr>
          <p:cNvPr id="17" name="Picture 1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852114C-CCF9-43A5-AE60-383A9CB55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1611" y="1282679"/>
            <a:ext cx="2446867" cy="1373383"/>
          </a:xfrm>
          <a:prstGeom prst="rect">
            <a:avLst/>
          </a:prstGeom>
        </p:spPr>
      </p:pic>
      <p:pic>
        <p:nvPicPr>
          <p:cNvPr id="2" name="Picture 4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FE1892D6-8F9C-40F7-9878-1E38950CDD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7521" y="4973132"/>
            <a:ext cx="2921376" cy="164045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F08C979-7A4E-493D-B08C-484AE6A28157}"/>
              </a:ext>
            </a:extLst>
          </p:cNvPr>
          <p:cNvCxnSpPr/>
          <p:nvPr/>
        </p:nvCxnSpPr>
        <p:spPr>
          <a:xfrm flipH="1" flipV="1">
            <a:off x="6918543" y="2424831"/>
            <a:ext cx="348641" cy="724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FA3D85B-709C-4AD0-A429-4993D4E7D70A}"/>
              </a:ext>
            </a:extLst>
          </p:cNvPr>
          <p:cNvCxnSpPr>
            <a:cxnSpLocks/>
          </p:cNvCxnSpPr>
          <p:nvPr/>
        </p:nvCxnSpPr>
        <p:spPr>
          <a:xfrm flipH="1" flipV="1">
            <a:off x="7346514" y="1788091"/>
            <a:ext cx="1319408" cy="1319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F98055-E929-4746-8496-4C3288C65542}"/>
              </a:ext>
            </a:extLst>
          </p:cNvPr>
          <p:cNvCxnSpPr>
            <a:cxnSpLocks/>
          </p:cNvCxnSpPr>
          <p:nvPr/>
        </p:nvCxnSpPr>
        <p:spPr>
          <a:xfrm>
            <a:off x="6139840" y="4193088"/>
            <a:ext cx="747387" cy="1102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B2ED748-7FBF-4E1E-8F43-AA91BFA5028A}"/>
              </a:ext>
            </a:extLst>
          </p:cNvPr>
          <p:cNvCxnSpPr>
            <a:cxnSpLocks/>
          </p:cNvCxnSpPr>
          <p:nvPr/>
        </p:nvCxnSpPr>
        <p:spPr>
          <a:xfrm flipH="1">
            <a:off x="4141939" y="4328786"/>
            <a:ext cx="943628" cy="1269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3DEC4C4-DD46-4BF1-AEA8-C62D1B938186}"/>
              </a:ext>
            </a:extLst>
          </p:cNvPr>
          <p:cNvCxnSpPr>
            <a:cxnSpLocks/>
          </p:cNvCxnSpPr>
          <p:nvPr/>
        </p:nvCxnSpPr>
        <p:spPr>
          <a:xfrm>
            <a:off x="3624197" y="4474922"/>
            <a:ext cx="48015" cy="115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A254197-DB77-4ED4-AE98-EC1EC95C0FA1}"/>
              </a:ext>
            </a:extLst>
          </p:cNvPr>
          <p:cNvSpPr txBox="1"/>
          <p:nvPr/>
        </p:nvSpPr>
        <p:spPr>
          <a:xfrm>
            <a:off x="5035211" y="791674"/>
            <a:ext cx="24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EC630"/>
                </a:solidFill>
              </a:rPr>
              <a:t>Created using: Colors.co</a:t>
            </a:r>
          </a:p>
        </p:txBody>
      </p:sp>
    </p:spTree>
    <p:extLst>
      <p:ext uri="{BB962C8B-B14F-4D97-AF65-F5344CB8AC3E}">
        <p14:creationId xmlns:p14="http://schemas.microsoft.com/office/powerpoint/2010/main" val="4034364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300859" y="-9939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/>
                </a:rPr>
                <a:t>Introduction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452041" y="3278039"/>
              <a:ext cx="17707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/>
                </a:rPr>
                <a:t>Idea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10314094" cy="6858000"/>
            <a:chOff x="491575" y="0"/>
            <a:chExt cx="10314094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8830075" y="2794183"/>
              <a:ext cx="2566194" cy="13849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endParaRPr lang="en-US" sz="2700" b="1" dirty="0">
                <a:solidFill>
                  <a:srgbClr val="F0EEF0"/>
                </a:solidFill>
                <a:ea typeface="+mn-lt"/>
                <a:cs typeface="+mn-lt"/>
              </a:endParaRPr>
            </a:p>
            <a:p>
              <a:pPr algn="ctr"/>
              <a:r>
                <a:rPr lang="en-US" sz="2700" b="1" dirty="0">
                  <a:solidFill>
                    <a:srgbClr val="F0EEF0"/>
                  </a:solidFill>
                  <a:ea typeface="+mn-lt"/>
                  <a:cs typeface="+mn-lt"/>
                </a:rPr>
                <a:t>Design process</a:t>
              </a:r>
              <a:endParaRPr lang="en-US" sz="2700" dirty="0">
                <a:ea typeface="+mn-lt"/>
                <a:cs typeface="+mn-lt"/>
              </a:endParaRPr>
            </a:p>
            <a:p>
              <a:pPr algn="ctr"/>
              <a:endParaRPr lang="en-US" sz="27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251162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/>
                </a:rPr>
                <a:t>Testing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/>
                </a:rPr>
                <a:t>Demo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/>
                </a:rPr>
                <a:t>Conclusion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3644874" y="2267609"/>
            <a:ext cx="6591248" cy="386647"/>
            <a:chOff x="2798895" y="2712896"/>
            <a:chExt cx="6591248" cy="386647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DC9F996-36A0-4A1D-8C4B-F6DAF0FDA7C8}"/>
                </a:ext>
              </a:extLst>
            </p:cNvPr>
            <p:cNvSpPr txBox="1"/>
            <p:nvPr/>
          </p:nvSpPr>
          <p:spPr>
            <a:xfrm>
              <a:off x="6745372" y="2730211"/>
              <a:ext cx="2644771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dirty="0">
                  <a:solidFill>
                    <a:srgbClr val="52CBBE"/>
                  </a:solidFill>
                  <a:latin typeface="Tw Cen MT"/>
                </a:rPr>
                <a:t>Sunakshi Jaitly</a:t>
              </a:r>
              <a:endParaRPr lang="en-US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EDE56FF-3E69-4484-9673-AC7FA14D3D89}"/>
                </a:ext>
              </a:extLst>
            </p:cNvPr>
            <p:cNvSpPr txBox="1"/>
            <p:nvPr/>
          </p:nvSpPr>
          <p:spPr>
            <a:xfrm>
              <a:off x="2798895" y="2712896"/>
              <a:ext cx="2769875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dirty="0">
                  <a:solidFill>
                    <a:srgbClr val="FF5969"/>
                  </a:solidFill>
                  <a:latin typeface="Tw Cen MT"/>
                  <a:ea typeface="+mn-lt"/>
                  <a:cs typeface="+mn-lt"/>
                </a:rPr>
                <a:t>Jayshree Kolhe</a:t>
              </a:r>
              <a:endParaRPr lang="en-US" dirty="0">
                <a:solidFill>
                  <a:srgbClr val="FF5969"/>
                </a:solidFill>
                <a:latin typeface="Tw Cen MT"/>
              </a:endParaRPr>
            </a:p>
          </p:txBody>
        </p:sp>
      </p:grpSp>
      <p:pic>
        <p:nvPicPr>
          <p:cNvPr id="2" name="Graphic 2" descr="Female Profile">
            <a:extLst>
              <a:ext uri="{FF2B5EF4-FFF2-40B4-BE49-F238E27FC236}">
                <a16:creationId xmlns:a16="http://schemas.microsoft.com/office/drawing/2014/main" id="{EEC41352-13C8-40D8-B3A8-0CA32A609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1874" y="1345442"/>
            <a:ext cx="1119116" cy="1119116"/>
          </a:xfrm>
          <a:prstGeom prst="rect">
            <a:avLst/>
          </a:prstGeom>
        </p:spPr>
      </p:pic>
      <p:pic>
        <p:nvPicPr>
          <p:cNvPr id="41" name="Graphic 2" descr="Female Profile">
            <a:extLst>
              <a:ext uri="{FF2B5EF4-FFF2-40B4-BE49-F238E27FC236}">
                <a16:creationId xmlns:a16="http://schemas.microsoft.com/office/drawing/2014/main" id="{E7C61511-E3C0-4D52-96F8-3A7329D62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6978" y="1345441"/>
            <a:ext cx="1119116" cy="11191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73F9F4-B8FA-4CAF-A3EF-1E8D77B383B6}"/>
              </a:ext>
            </a:extLst>
          </p:cNvPr>
          <p:cNvSpPr txBox="1"/>
          <p:nvPr/>
        </p:nvSpPr>
        <p:spPr>
          <a:xfrm>
            <a:off x="5213446" y="186518"/>
            <a:ext cx="385776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FF5969"/>
                </a:solidFill>
              </a:rPr>
              <a:t>Team Members</a:t>
            </a:r>
            <a:endParaRPr lang="en-US" sz="4000" dirty="0">
              <a:solidFill>
                <a:srgbClr val="FF5969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FADA1-4C69-448F-99CA-36EADBABA75E}"/>
              </a:ext>
            </a:extLst>
          </p:cNvPr>
          <p:cNvSpPr txBox="1"/>
          <p:nvPr/>
        </p:nvSpPr>
        <p:spPr>
          <a:xfrm>
            <a:off x="3923305" y="2604021"/>
            <a:ext cx="209493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Paper Prototype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Mockup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Implementation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GitHub Setup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Usability testing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Presentation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88FC7D-6F59-401D-91E9-14BAF8B732A1}"/>
              </a:ext>
            </a:extLst>
          </p:cNvPr>
          <p:cNvSpPr txBox="1"/>
          <p:nvPr/>
        </p:nvSpPr>
        <p:spPr>
          <a:xfrm>
            <a:off x="7869782" y="2604020"/>
            <a:ext cx="209493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Paper Prototype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Usability testing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Presentation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Part of Implementation</a:t>
            </a:r>
            <a:endParaRPr lang="en-US" dirty="0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56903" cy="6858000"/>
            <a:chOff x="213096" y="0"/>
            <a:chExt cx="114569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50791" y="3212792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Idea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8958846" y="3259440"/>
              <a:ext cx="24270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Design process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Testing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Demo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FECBB9F-A6DA-4867-8BFF-1EB9CC0E78D3}"/>
              </a:ext>
            </a:extLst>
          </p:cNvPr>
          <p:cNvGrpSpPr/>
          <p:nvPr/>
        </p:nvGrpSpPr>
        <p:grpSpPr>
          <a:xfrm>
            <a:off x="1840268" y="2617986"/>
            <a:ext cx="662608" cy="523220"/>
            <a:chOff x="668600" y="2123782"/>
            <a:chExt cx="662608" cy="52322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148DB69-DF3E-4C33-B538-AF9F73BD860D}"/>
              </a:ext>
            </a:extLst>
          </p:cNvPr>
          <p:cNvGrpSpPr/>
          <p:nvPr/>
        </p:nvGrpSpPr>
        <p:grpSpPr>
          <a:xfrm>
            <a:off x="4528073" y="2617986"/>
            <a:ext cx="662608" cy="523220"/>
            <a:chOff x="662610" y="2123782"/>
            <a:chExt cx="662608" cy="523220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ECF5359-B27A-4EA4-9470-E15A636740F1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5730238-5131-470C-B8FC-1D599D94B747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99227E9-EB21-4059-B513-140E8EB32283}"/>
              </a:ext>
            </a:extLst>
          </p:cNvPr>
          <p:cNvGrpSpPr/>
          <p:nvPr/>
        </p:nvGrpSpPr>
        <p:grpSpPr>
          <a:xfrm>
            <a:off x="7282403" y="2625560"/>
            <a:ext cx="662608" cy="508072"/>
            <a:chOff x="662610" y="2131356"/>
            <a:chExt cx="662608" cy="50807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6BFFE64-6C8E-4F76-92AF-FE854A15A057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560E021-6D3E-44E0-9017-02F6FD846B8E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1287046" y="3559009"/>
            <a:ext cx="3048141" cy="1175555"/>
            <a:chOff x="264581" y="4416136"/>
            <a:chExt cx="3048141" cy="1175555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Survey Monkey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C238A46-6DC2-415E-858B-EDB9C705F5D2}"/>
              </a:ext>
            </a:extLst>
          </p:cNvPr>
          <p:cNvGrpSpPr/>
          <p:nvPr/>
        </p:nvGrpSpPr>
        <p:grpSpPr>
          <a:xfrm>
            <a:off x="3788262" y="3559009"/>
            <a:ext cx="3048141" cy="1175555"/>
            <a:chOff x="3143051" y="4416136"/>
            <a:chExt cx="3048141" cy="1175555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CBD766E-1FDC-47EC-AFE3-250300F9E1D4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Test Plan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DD83A3E-FC84-4E9E-A039-E9CA92AC9309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4656B8D-277C-459C-8AC5-1E3C9FBF12C4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5E2E5DE-DB63-4888-A16C-FBB53DF5105F}"/>
              </a:ext>
            </a:extLst>
          </p:cNvPr>
          <p:cNvGrpSpPr/>
          <p:nvPr/>
        </p:nvGrpSpPr>
        <p:grpSpPr>
          <a:xfrm>
            <a:off x="6520392" y="3549829"/>
            <a:ext cx="3048141" cy="1175555"/>
            <a:chOff x="6191192" y="4416136"/>
            <a:chExt cx="3048141" cy="1175555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2104E9-D31B-4FE5-8105-9C439D743046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Think aloud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C9848EF-A792-46BC-8A1A-95DC4C6A8499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C21C292-71CC-48CF-BD5C-47D7BFAC5B36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24CD04D8-FFFD-4297-90B2-E704C6F2DAC1}"/>
              </a:ext>
            </a:extLst>
          </p:cNvPr>
          <p:cNvSpPr txBox="1"/>
          <p:nvPr/>
        </p:nvSpPr>
        <p:spPr>
          <a:xfrm>
            <a:off x="4252099" y="601107"/>
            <a:ext cx="169843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5D7373"/>
                </a:solidFill>
                <a:cs typeface="Calibri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56903" cy="6858000"/>
            <a:chOff x="213096" y="0"/>
            <a:chExt cx="114569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50791" y="3212792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Idea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8958846" y="3259440"/>
              <a:ext cx="24270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Design process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Testing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Demo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FECBB9F-A6DA-4867-8BFF-1EB9CC0E78D3}"/>
              </a:ext>
            </a:extLst>
          </p:cNvPr>
          <p:cNvGrpSpPr/>
          <p:nvPr/>
        </p:nvGrpSpPr>
        <p:grpSpPr>
          <a:xfrm>
            <a:off x="4609612" y="1814218"/>
            <a:ext cx="662608" cy="523220"/>
            <a:chOff x="668600" y="2123782"/>
            <a:chExt cx="662608" cy="52322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3748149" y="2482649"/>
            <a:ext cx="3048141" cy="1914939"/>
            <a:chOff x="264581" y="4416136"/>
            <a:chExt cx="3048141" cy="1914939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Survey Monkey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Analysis of result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10 Questions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Recruit participant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Red routes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264581" y="5212420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24CD04D8-FFFD-4297-90B2-E704C6F2DAC1}"/>
              </a:ext>
            </a:extLst>
          </p:cNvPr>
          <p:cNvSpPr txBox="1"/>
          <p:nvPr/>
        </p:nvSpPr>
        <p:spPr>
          <a:xfrm>
            <a:off x="4252099" y="387626"/>
            <a:ext cx="169843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5D7373"/>
                </a:solidFill>
                <a:cs typeface="Calibri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862319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56903" cy="6858000"/>
            <a:chOff x="213096" y="0"/>
            <a:chExt cx="114569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50791" y="3212792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Idea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8958846" y="3259440"/>
              <a:ext cx="24270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Design process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21266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Testing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Demo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24CD04D8-FFFD-4297-90B2-E704C6F2DAC1}"/>
              </a:ext>
            </a:extLst>
          </p:cNvPr>
          <p:cNvSpPr txBox="1"/>
          <p:nvPr/>
        </p:nvSpPr>
        <p:spPr>
          <a:xfrm>
            <a:off x="5237195" y="436704"/>
            <a:ext cx="171761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5D7373"/>
                </a:solidFill>
                <a:cs typeface="Calibri"/>
              </a:rPr>
              <a:t>Testing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523900-F94B-43E2-8447-3958A6611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436262"/>
              </p:ext>
            </p:extLst>
          </p:nvPr>
        </p:nvGraphicFramePr>
        <p:xfrm>
          <a:off x="3124200" y="2529618"/>
          <a:ext cx="5943600" cy="2975991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265990375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996465797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475950767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42705186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723194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All of the time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Discuss with the 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Professors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Prior Experience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Job Prospects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Online Courses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595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Most of the time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Research opportunities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Give it a try for new things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59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Feedback from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seniors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59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Gain insight about the Course Structure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391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Some of the time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Workload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Faculty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Select Interested Area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59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Select Specialization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810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Very little of the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 Time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Group/Individual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project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Mode of Examination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Class Schedule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Study material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availability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49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Few of the people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Some of the people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Most of the people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All of the people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2822687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79323FDB-2926-4F22-BD72-75EED190EB12}"/>
              </a:ext>
            </a:extLst>
          </p:cNvPr>
          <p:cNvSpPr txBox="1"/>
          <p:nvPr/>
        </p:nvSpPr>
        <p:spPr>
          <a:xfrm>
            <a:off x="5115508" y="1467788"/>
            <a:ext cx="320971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 err="1">
                <a:solidFill>
                  <a:srgbClr val="FF0000"/>
                </a:solidFill>
                <a:cs typeface="Calibri"/>
              </a:rPr>
              <a:t>RedRoute</a:t>
            </a:r>
            <a:endParaRPr lang="en-US" sz="4000" dirty="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3231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56903" cy="6858000"/>
            <a:chOff x="213096" y="0"/>
            <a:chExt cx="114569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50791" y="3212792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Idea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8958846" y="3259440"/>
              <a:ext cx="24270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Design process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Testing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Demo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FECBB9F-A6DA-4867-8BFF-1EB9CC0E78D3}"/>
              </a:ext>
            </a:extLst>
          </p:cNvPr>
          <p:cNvGrpSpPr/>
          <p:nvPr/>
        </p:nvGrpSpPr>
        <p:grpSpPr>
          <a:xfrm>
            <a:off x="1840268" y="2617986"/>
            <a:ext cx="662608" cy="523220"/>
            <a:chOff x="668600" y="2123782"/>
            <a:chExt cx="662608" cy="52322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148DB69-DF3E-4C33-B538-AF9F73BD860D}"/>
              </a:ext>
            </a:extLst>
          </p:cNvPr>
          <p:cNvGrpSpPr/>
          <p:nvPr/>
        </p:nvGrpSpPr>
        <p:grpSpPr>
          <a:xfrm>
            <a:off x="4528073" y="2617986"/>
            <a:ext cx="662608" cy="523220"/>
            <a:chOff x="662610" y="2123782"/>
            <a:chExt cx="662608" cy="523220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ECF5359-B27A-4EA4-9470-E15A636740F1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5730238-5131-470C-B8FC-1D599D94B747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99227E9-EB21-4059-B513-140E8EB32283}"/>
              </a:ext>
            </a:extLst>
          </p:cNvPr>
          <p:cNvGrpSpPr/>
          <p:nvPr/>
        </p:nvGrpSpPr>
        <p:grpSpPr>
          <a:xfrm>
            <a:off x="7282403" y="2625560"/>
            <a:ext cx="662608" cy="508072"/>
            <a:chOff x="662610" y="2131356"/>
            <a:chExt cx="662608" cy="50807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6BFFE64-6C8E-4F76-92AF-FE854A15A057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560E021-6D3E-44E0-9017-02F6FD846B8E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1287046" y="3559009"/>
            <a:ext cx="3048141" cy="1175555"/>
            <a:chOff x="264581" y="4416136"/>
            <a:chExt cx="3048141" cy="1175555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Survey Monkey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C238A46-6DC2-415E-858B-EDB9C705F5D2}"/>
              </a:ext>
            </a:extLst>
          </p:cNvPr>
          <p:cNvGrpSpPr/>
          <p:nvPr/>
        </p:nvGrpSpPr>
        <p:grpSpPr>
          <a:xfrm>
            <a:off x="3788262" y="3559009"/>
            <a:ext cx="3048141" cy="1175555"/>
            <a:chOff x="3143051" y="4416136"/>
            <a:chExt cx="3048141" cy="1175555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CBD766E-1FDC-47EC-AFE3-250300F9E1D4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Test Plan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DD83A3E-FC84-4E9E-A039-E9CA92AC9309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4656B8D-277C-459C-8AC5-1E3C9FBF12C4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5E2E5DE-DB63-4888-A16C-FBB53DF5105F}"/>
              </a:ext>
            </a:extLst>
          </p:cNvPr>
          <p:cNvGrpSpPr/>
          <p:nvPr/>
        </p:nvGrpSpPr>
        <p:grpSpPr>
          <a:xfrm>
            <a:off x="6520392" y="3549829"/>
            <a:ext cx="3048141" cy="1175555"/>
            <a:chOff x="6191192" y="4416136"/>
            <a:chExt cx="3048141" cy="1175555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2104E9-D31B-4FE5-8105-9C439D743046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Think aloud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C9848EF-A792-46BC-8A1A-95DC4C6A8499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C21C292-71CC-48CF-BD5C-47D7BFAC5B36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24CD04D8-FFFD-4297-90B2-E704C6F2DAC1}"/>
              </a:ext>
            </a:extLst>
          </p:cNvPr>
          <p:cNvSpPr txBox="1"/>
          <p:nvPr/>
        </p:nvSpPr>
        <p:spPr>
          <a:xfrm>
            <a:off x="4252099" y="601107"/>
            <a:ext cx="169843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5D7373"/>
                </a:solidFill>
                <a:cs typeface="Calibri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944513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56903" cy="6858000"/>
            <a:chOff x="213096" y="0"/>
            <a:chExt cx="114569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50791" y="3212792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Idea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8958846" y="3259440"/>
              <a:ext cx="24270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Design process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Testing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Demo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24CD04D8-FFFD-4297-90B2-E704C6F2DAC1}"/>
              </a:ext>
            </a:extLst>
          </p:cNvPr>
          <p:cNvSpPr txBox="1"/>
          <p:nvPr/>
        </p:nvSpPr>
        <p:spPr>
          <a:xfrm>
            <a:off x="4252099" y="601107"/>
            <a:ext cx="169843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5D7373"/>
                </a:solidFill>
                <a:cs typeface="Calibri"/>
              </a:rPr>
              <a:t>Testing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1B5B484-9252-47AC-8CF2-B31763412A71}"/>
              </a:ext>
            </a:extLst>
          </p:cNvPr>
          <p:cNvGrpSpPr/>
          <p:nvPr/>
        </p:nvGrpSpPr>
        <p:grpSpPr>
          <a:xfrm>
            <a:off x="4770014" y="1716084"/>
            <a:ext cx="662608" cy="523220"/>
            <a:chOff x="662610" y="2123782"/>
            <a:chExt cx="662608" cy="523220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DCF1BFC3-CF04-4C10-8E0E-72D51D7B5506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5EA0749-57D2-4661-B568-FFF143A0F911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4A5BAED-BCA7-44D3-A6E2-E24A66A1DD26}"/>
              </a:ext>
            </a:extLst>
          </p:cNvPr>
          <p:cNvGrpSpPr/>
          <p:nvPr/>
        </p:nvGrpSpPr>
        <p:grpSpPr>
          <a:xfrm>
            <a:off x="3622500" y="2510338"/>
            <a:ext cx="3048141" cy="1637940"/>
            <a:chOff x="3143051" y="4416136"/>
            <a:chExt cx="3048141" cy="1637940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58BD61C-243F-4A44-B63E-15B2B51AAC6B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Test Plan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2D5BF87-2CE3-447A-B266-2A48515D52B8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5 Facts about user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Needs served by your product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5 Users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A9A5F2C-98EB-45F1-BC5A-B35EB4B3C61D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6682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56903" cy="6858000"/>
            <a:chOff x="213096" y="0"/>
            <a:chExt cx="114569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50791" y="3212792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Idea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8958846" y="3259440"/>
              <a:ext cx="24270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Design process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Testing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Demo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24CD04D8-FFFD-4297-90B2-E704C6F2DAC1}"/>
              </a:ext>
            </a:extLst>
          </p:cNvPr>
          <p:cNvSpPr txBox="1"/>
          <p:nvPr/>
        </p:nvSpPr>
        <p:spPr>
          <a:xfrm>
            <a:off x="3204435" y="234408"/>
            <a:ext cx="481842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5D7373"/>
                </a:solidFill>
                <a:cs typeface="Calibri"/>
              </a:rPr>
              <a:t>Usability test plan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EEA17-62F5-44DF-B9F0-47292BD2B0D4}"/>
              </a:ext>
            </a:extLst>
          </p:cNvPr>
          <p:cNvSpPr txBox="1"/>
          <p:nvPr/>
        </p:nvSpPr>
        <p:spPr>
          <a:xfrm>
            <a:off x="1432955" y="1277386"/>
            <a:ext cx="3748126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USABILITY TEST PLAN DASHBOARD</a:t>
            </a:r>
            <a:endParaRPr lang="en-GB" sz="1100" dirty="0"/>
          </a:p>
          <a:p>
            <a:r>
              <a:rPr lang="en-GB" sz="1100" dirty="0"/>
              <a:t> </a:t>
            </a:r>
          </a:p>
          <a:p>
            <a:r>
              <a:rPr lang="en-GB" sz="1100" b="1" dirty="0"/>
              <a:t>PRODUCT UNDER TEST</a:t>
            </a:r>
            <a:endParaRPr lang="en-GB" sz="1100" dirty="0"/>
          </a:p>
          <a:p>
            <a:r>
              <a:rPr lang="en-GB" sz="1100" dirty="0"/>
              <a:t> </a:t>
            </a:r>
          </a:p>
          <a:p>
            <a:r>
              <a:rPr lang="en-GB" sz="1100" dirty="0"/>
              <a:t>website designed for SRH Specializations.</a:t>
            </a:r>
          </a:p>
          <a:p>
            <a:r>
              <a:rPr lang="en-GB" sz="1100" dirty="0"/>
              <a:t>	 </a:t>
            </a:r>
          </a:p>
          <a:p>
            <a:r>
              <a:rPr lang="en-GB" sz="1100" dirty="0"/>
              <a:t>To make a website in order to guide the students to select the specialization and refer them the online courses required for the specific module.</a:t>
            </a:r>
          </a:p>
          <a:p>
            <a:r>
              <a:rPr lang="en-GB" sz="1100" dirty="0"/>
              <a:t>           </a:t>
            </a:r>
          </a:p>
          <a:p>
            <a:r>
              <a:rPr lang="en-GB" sz="1100" b="1" dirty="0"/>
              <a:t>BUSINESS CASE</a:t>
            </a:r>
            <a:endParaRPr lang="en-GB" sz="1100" dirty="0"/>
          </a:p>
          <a:p>
            <a:r>
              <a:rPr lang="en-GB" sz="1100" dirty="0"/>
              <a:t> </a:t>
            </a:r>
          </a:p>
          <a:p>
            <a:r>
              <a:rPr lang="en-GB" sz="1100" dirty="0"/>
              <a:t>Why are we doing this test? What are the benefits? What are the risks of not testing?</a:t>
            </a:r>
          </a:p>
          <a:p>
            <a:r>
              <a:rPr lang="en-GB" sz="1100" dirty="0"/>
              <a:t>  </a:t>
            </a:r>
          </a:p>
          <a:p>
            <a:r>
              <a:rPr lang="en-GB" sz="1100" dirty="0"/>
              <a:t> We are doing the test to check if the students are satisfied with the content of the website and is  the   website helpful for them.</a:t>
            </a:r>
          </a:p>
          <a:p>
            <a:r>
              <a:rPr lang="en-GB" sz="1100" dirty="0"/>
              <a:t> If website is not tested, then we as developers will never be able to get user’s view point.</a:t>
            </a:r>
          </a:p>
          <a:p>
            <a:r>
              <a:rPr lang="en-GB" sz="1100" b="1" dirty="0"/>
              <a:t>RESPONSILITIES</a:t>
            </a:r>
            <a:endParaRPr lang="en-GB" sz="1100" dirty="0"/>
          </a:p>
          <a:p>
            <a:r>
              <a:rPr lang="en-GB" sz="1100" b="1" dirty="0"/>
              <a:t> </a:t>
            </a:r>
            <a:endParaRPr lang="en-GB" sz="1100" dirty="0"/>
          </a:p>
          <a:p>
            <a:r>
              <a:rPr lang="en-GB" sz="1100" dirty="0"/>
              <a:t>Moderator- Jayshree</a:t>
            </a:r>
          </a:p>
          <a:p>
            <a:r>
              <a:rPr lang="en-GB" sz="1100" dirty="0"/>
              <a:t>Observer- Sunakshi</a:t>
            </a:r>
          </a:p>
          <a:p>
            <a:r>
              <a:rPr lang="en-GB" sz="1100" b="1" dirty="0"/>
              <a:t> </a:t>
            </a:r>
            <a:endParaRPr lang="en-GB" sz="1100" dirty="0"/>
          </a:p>
          <a:p>
            <a:r>
              <a:rPr lang="en-GB" sz="1100" b="1" dirty="0"/>
              <a:t>EQUIPMENTS</a:t>
            </a:r>
            <a:endParaRPr lang="en-GB" sz="1100" dirty="0"/>
          </a:p>
          <a:p>
            <a:r>
              <a:rPr lang="en-GB" sz="1100" b="1" dirty="0"/>
              <a:t> </a:t>
            </a:r>
            <a:endParaRPr lang="en-GB" sz="1100" dirty="0"/>
          </a:p>
          <a:p>
            <a:r>
              <a:rPr lang="en-GB" sz="1100" dirty="0"/>
              <a:t>Laptop</a:t>
            </a:r>
          </a:p>
          <a:p>
            <a:r>
              <a:rPr lang="en-GB" sz="1100" dirty="0"/>
              <a:t>All the data was recorded in the data logger.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17796-E285-4DE4-8FC7-A30CF768F26D}"/>
              </a:ext>
            </a:extLst>
          </p:cNvPr>
          <p:cNvSpPr txBox="1"/>
          <p:nvPr/>
        </p:nvSpPr>
        <p:spPr>
          <a:xfrm>
            <a:off x="5613646" y="1277386"/>
            <a:ext cx="374812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 TEST OBJECTIVES</a:t>
            </a:r>
            <a:endParaRPr lang="en-GB" sz="1000" dirty="0"/>
          </a:p>
          <a:p>
            <a:r>
              <a:rPr lang="en-GB" sz="1000" dirty="0"/>
              <a:t> </a:t>
            </a:r>
          </a:p>
          <a:p>
            <a:r>
              <a:rPr lang="en-GB" sz="1000" dirty="0"/>
              <a:t>What are the goals of the usability test? What specific questions will be answered? What hypotheses will be tested?</a:t>
            </a:r>
          </a:p>
          <a:p>
            <a:r>
              <a:rPr lang="en-GB" sz="1000" dirty="0"/>
              <a:t> </a:t>
            </a:r>
          </a:p>
          <a:p>
            <a:pPr lvl="0"/>
            <a:r>
              <a:rPr lang="en-GB" sz="1000" dirty="0"/>
              <a:t>As a user, I am confused in deciding my specialization and I need some guidance.</a:t>
            </a:r>
          </a:p>
          <a:p>
            <a:pPr lvl="0"/>
            <a:r>
              <a:rPr lang="en-GB" sz="1000" dirty="0"/>
              <a:t>As a user, I am not able to understand which specialization actually suits my interest.</a:t>
            </a:r>
          </a:p>
          <a:p>
            <a:pPr lvl="0"/>
            <a:r>
              <a:rPr lang="en-GB" sz="1000" dirty="0"/>
              <a:t>As a user, I want to know the course content of all the modules being offered.</a:t>
            </a:r>
          </a:p>
          <a:p>
            <a:pPr lvl="0"/>
            <a:r>
              <a:rPr lang="en-GB" sz="1000" dirty="0"/>
              <a:t>As a user, I want to know the job prospects in the particular specialization.</a:t>
            </a:r>
          </a:p>
          <a:p>
            <a:pPr lvl="0"/>
            <a:r>
              <a:rPr lang="en-GB" sz="1000" dirty="0"/>
              <a:t>As I user, I want to do online courses required for my specialization.</a:t>
            </a:r>
          </a:p>
          <a:p>
            <a:r>
              <a:rPr lang="en-GB" sz="1000" dirty="0"/>
              <a:t> </a:t>
            </a:r>
          </a:p>
          <a:p>
            <a:r>
              <a:rPr lang="en-GB" sz="1000" b="1" dirty="0"/>
              <a:t>PARTICIPANTS</a:t>
            </a:r>
            <a:endParaRPr lang="en-GB" sz="1000" dirty="0"/>
          </a:p>
          <a:p>
            <a:r>
              <a:rPr lang="en-GB" sz="1000" dirty="0"/>
              <a:t> How many participants will be recruited? What are the key aspects of </a:t>
            </a:r>
            <a:r>
              <a:rPr lang="en-GB" sz="1000" dirty="0" err="1"/>
              <a:t>selecon</a:t>
            </a:r>
            <a:r>
              <a:rPr lang="en-GB" sz="1000" dirty="0"/>
              <a:t> criteria?</a:t>
            </a:r>
            <a:r>
              <a:rPr lang="en-GB" sz="1000" b="1" dirty="0"/>
              <a:t>	</a:t>
            </a:r>
            <a:endParaRPr lang="en-GB" sz="1000" dirty="0"/>
          </a:p>
          <a:p>
            <a:r>
              <a:rPr lang="en-GB" sz="1000" b="1" dirty="0"/>
              <a:t>              </a:t>
            </a:r>
            <a:r>
              <a:rPr lang="en-GB" sz="1000" dirty="0"/>
              <a:t>We will recruit 5 Participants.</a:t>
            </a:r>
          </a:p>
          <a:p>
            <a:r>
              <a:rPr lang="en-GB" sz="1000" dirty="0"/>
              <a:t> </a:t>
            </a:r>
          </a:p>
          <a:p>
            <a:r>
              <a:rPr lang="en-GB" sz="1000" dirty="0"/>
              <a:t>              The participants should be the students of SRH.</a:t>
            </a:r>
          </a:p>
          <a:p>
            <a:r>
              <a:rPr lang="en-GB" sz="1000" b="1" dirty="0"/>
              <a:t>TEST TASKS</a:t>
            </a:r>
            <a:endParaRPr lang="en-GB" sz="1000" dirty="0"/>
          </a:p>
          <a:p>
            <a:r>
              <a:rPr lang="en-GB" sz="1000" dirty="0"/>
              <a:t>               </a:t>
            </a:r>
          </a:p>
          <a:p>
            <a:r>
              <a:rPr lang="en-GB" sz="1000" dirty="0"/>
              <a:t>               Task 1: The user is able to Register and Sign Up.</a:t>
            </a:r>
          </a:p>
          <a:p>
            <a:r>
              <a:rPr lang="en-GB" sz="1000" dirty="0"/>
              <a:t>Task 2: To browse and search the desired course.</a:t>
            </a:r>
          </a:p>
          <a:p>
            <a:r>
              <a:rPr lang="en-GB" sz="1000" dirty="0"/>
              <a:t>Task 3: To find the content of the module in which the user is interested.</a:t>
            </a:r>
          </a:p>
          <a:p>
            <a:r>
              <a:rPr lang="en-GB" sz="1000" dirty="0"/>
              <a:t>Task 4: Able to understand all the questions asked in order to guide the user to choose specialization.</a:t>
            </a:r>
          </a:p>
          <a:p>
            <a:r>
              <a:rPr lang="en-GB" sz="1000" dirty="0"/>
              <a:t>Task 5: Search the desired online course as per the requirements of the user.</a:t>
            </a:r>
          </a:p>
          <a:p>
            <a:r>
              <a:rPr lang="en-GB" sz="1000" dirty="0"/>
              <a:t> </a:t>
            </a:r>
          </a:p>
          <a:p>
            <a:r>
              <a:rPr lang="en-GB" sz="1000" b="1" dirty="0"/>
              <a:t> 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520162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val 67">
            <a:extLst>
              <a:ext uri="{FF2B5EF4-FFF2-40B4-BE49-F238E27FC236}">
                <a16:creationId xmlns:a16="http://schemas.microsoft.com/office/drawing/2014/main" id="{397C05C9-CA85-4B8F-A044-93F7E3128AF1}"/>
              </a:ext>
            </a:extLst>
          </p:cNvPr>
          <p:cNvSpPr/>
          <p:nvPr/>
        </p:nvSpPr>
        <p:spPr>
          <a:xfrm>
            <a:off x="1589100" y="1623565"/>
            <a:ext cx="2017224" cy="201722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56903" cy="6858000"/>
            <a:chOff x="213096" y="0"/>
            <a:chExt cx="114569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50791" y="3212792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Idea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8958846" y="3259440"/>
              <a:ext cx="24270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Design process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10633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Testing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Demo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8A4AD62D-BD7E-415D-B725-6AC37487928F}"/>
              </a:ext>
            </a:extLst>
          </p:cNvPr>
          <p:cNvSpPr/>
          <p:nvPr/>
        </p:nvSpPr>
        <p:spPr>
          <a:xfrm>
            <a:off x="1590156" y="1623565"/>
            <a:ext cx="2017224" cy="201722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106C475-63FF-4B88-9037-7D4296DCF408}"/>
              </a:ext>
            </a:extLst>
          </p:cNvPr>
          <p:cNvSpPr/>
          <p:nvPr/>
        </p:nvSpPr>
        <p:spPr>
          <a:xfrm>
            <a:off x="4287817" y="1594502"/>
            <a:ext cx="2075350" cy="2075350"/>
          </a:xfrm>
          <a:prstGeom prst="ellipse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EA41108-70F3-44FD-9476-BB5FCAD01852}"/>
              </a:ext>
            </a:extLst>
          </p:cNvPr>
          <p:cNvSpPr/>
          <p:nvPr/>
        </p:nvSpPr>
        <p:spPr>
          <a:xfrm>
            <a:off x="7057250" y="1589351"/>
            <a:ext cx="2085652" cy="2085652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FECBB9F-A6DA-4867-8BFF-1EB9CC0E78D3}"/>
              </a:ext>
            </a:extLst>
          </p:cNvPr>
          <p:cNvGrpSpPr/>
          <p:nvPr/>
        </p:nvGrpSpPr>
        <p:grpSpPr>
          <a:xfrm>
            <a:off x="1671243" y="1589351"/>
            <a:ext cx="662608" cy="523220"/>
            <a:chOff x="668600" y="2123782"/>
            <a:chExt cx="662608" cy="52322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148DB69-DF3E-4C33-B538-AF9F73BD860D}"/>
              </a:ext>
            </a:extLst>
          </p:cNvPr>
          <p:cNvGrpSpPr/>
          <p:nvPr/>
        </p:nvGrpSpPr>
        <p:grpSpPr>
          <a:xfrm>
            <a:off x="4359048" y="1589351"/>
            <a:ext cx="662608" cy="523220"/>
            <a:chOff x="662610" y="2123782"/>
            <a:chExt cx="662608" cy="523220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ECF5359-B27A-4EA4-9470-E15A636740F1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5730238-5131-470C-B8FC-1D599D94B747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99227E9-EB21-4059-B513-140E8EB32283}"/>
              </a:ext>
            </a:extLst>
          </p:cNvPr>
          <p:cNvGrpSpPr/>
          <p:nvPr/>
        </p:nvGrpSpPr>
        <p:grpSpPr>
          <a:xfrm>
            <a:off x="7113378" y="1596925"/>
            <a:ext cx="662608" cy="508072"/>
            <a:chOff x="662610" y="2131356"/>
            <a:chExt cx="662608" cy="50807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6BFFE64-6C8E-4F76-92AF-FE854A15A057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560E021-6D3E-44E0-9017-02F6FD846B8E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1089803" y="4112242"/>
            <a:ext cx="3048141" cy="1175555"/>
            <a:chOff x="264581" y="4416136"/>
            <a:chExt cx="3048141" cy="1175555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Gauri </a:t>
              </a:r>
              <a:r>
                <a:rPr lang="en-US" sz="2400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Lahare</a:t>
              </a:r>
              <a:endParaRPr lang="en-US" sz="24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Student, ACS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Internship , Fraunhofer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C238A46-6DC2-415E-858B-EDB9C705F5D2}"/>
              </a:ext>
            </a:extLst>
          </p:cNvPr>
          <p:cNvGrpSpPr/>
          <p:nvPr/>
        </p:nvGrpSpPr>
        <p:grpSpPr>
          <a:xfrm>
            <a:off x="3806113" y="4112242"/>
            <a:ext cx="3048141" cy="1452554"/>
            <a:chOff x="3143051" y="4416136"/>
            <a:chExt cx="3048141" cy="1452554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CBD766E-1FDC-47EC-AFE3-250300F9E1D4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Sandeep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DD83A3E-FC84-4E9E-A039-E9CA92AC9309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Student , ACS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4656B8D-277C-459C-8AC5-1E3C9FBF12C4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Joined SRH , 2019 Winter Semester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5E2E5DE-DB63-4888-A16C-FBB53DF5105F}"/>
              </a:ext>
            </a:extLst>
          </p:cNvPr>
          <p:cNvGrpSpPr/>
          <p:nvPr/>
        </p:nvGrpSpPr>
        <p:grpSpPr>
          <a:xfrm>
            <a:off x="6578020" y="4112242"/>
            <a:ext cx="3048141" cy="1175555"/>
            <a:chOff x="6191192" y="4416136"/>
            <a:chExt cx="3048141" cy="1175555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2104E9-D31B-4FE5-8105-9C439D743046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Ankita Patil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C9848EF-A792-46BC-8A1A-95DC4C6A8499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Master Thesis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C21C292-71CC-48CF-BD5C-47D7BFAC5B36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SAP</a:t>
              </a:r>
            </a:p>
          </p:txBody>
        </p:sp>
      </p:grpSp>
      <p:pic>
        <p:nvPicPr>
          <p:cNvPr id="5" name="Graphic 4" descr="Female Profile">
            <a:extLst>
              <a:ext uri="{FF2B5EF4-FFF2-40B4-BE49-F238E27FC236}">
                <a16:creationId xmlns:a16="http://schemas.microsoft.com/office/drawing/2014/main" id="{0ED26842-3C55-4FAF-8594-1283DA551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2876" y="2138310"/>
            <a:ext cx="914400" cy="914400"/>
          </a:xfrm>
          <a:prstGeom prst="rect">
            <a:avLst/>
          </a:prstGeom>
        </p:spPr>
      </p:pic>
      <p:pic>
        <p:nvPicPr>
          <p:cNvPr id="69" name="Graphic 68" descr="Female Profile">
            <a:extLst>
              <a:ext uri="{FF2B5EF4-FFF2-40B4-BE49-F238E27FC236}">
                <a16:creationId xmlns:a16="http://schemas.microsoft.com/office/drawing/2014/main" id="{52024B78-5819-4305-9B8D-AA91D5F54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19" y="2117280"/>
            <a:ext cx="914400" cy="914400"/>
          </a:xfrm>
          <a:prstGeom prst="rect">
            <a:avLst/>
          </a:prstGeom>
        </p:spPr>
      </p:pic>
      <p:pic>
        <p:nvPicPr>
          <p:cNvPr id="7" name="Graphic 6" descr="School boy">
            <a:extLst>
              <a:ext uri="{FF2B5EF4-FFF2-40B4-BE49-F238E27FC236}">
                <a16:creationId xmlns:a16="http://schemas.microsoft.com/office/drawing/2014/main" id="{4CD111E4-9DBC-4E20-B304-6D27AACC1E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06607" y="2092982"/>
            <a:ext cx="914400" cy="9144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B1CA1856-389C-41A0-9E6C-CD83BCCED7E2}"/>
              </a:ext>
            </a:extLst>
          </p:cNvPr>
          <p:cNvSpPr txBox="1"/>
          <p:nvPr/>
        </p:nvSpPr>
        <p:spPr>
          <a:xfrm>
            <a:off x="4664728" y="249772"/>
            <a:ext cx="169843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5D7373"/>
                </a:solidFill>
                <a:cs typeface="Calibri"/>
              </a:rPr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1025132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56903" cy="6858000"/>
            <a:chOff x="213096" y="0"/>
            <a:chExt cx="114569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50791" y="3212792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Idea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8958846" y="3259440"/>
              <a:ext cx="24270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Design process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Testing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Demo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FECBB9F-A6DA-4867-8BFF-1EB9CC0E78D3}"/>
              </a:ext>
            </a:extLst>
          </p:cNvPr>
          <p:cNvGrpSpPr/>
          <p:nvPr/>
        </p:nvGrpSpPr>
        <p:grpSpPr>
          <a:xfrm>
            <a:off x="1840268" y="2617986"/>
            <a:ext cx="662608" cy="523220"/>
            <a:chOff x="668600" y="2123782"/>
            <a:chExt cx="662608" cy="52322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148DB69-DF3E-4C33-B538-AF9F73BD860D}"/>
              </a:ext>
            </a:extLst>
          </p:cNvPr>
          <p:cNvGrpSpPr/>
          <p:nvPr/>
        </p:nvGrpSpPr>
        <p:grpSpPr>
          <a:xfrm>
            <a:off x="4528073" y="2617986"/>
            <a:ext cx="662608" cy="523220"/>
            <a:chOff x="662610" y="2123782"/>
            <a:chExt cx="662608" cy="523220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ECF5359-B27A-4EA4-9470-E15A636740F1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5730238-5131-470C-B8FC-1D599D94B747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99227E9-EB21-4059-B513-140E8EB32283}"/>
              </a:ext>
            </a:extLst>
          </p:cNvPr>
          <p:cNvGrpSpPr/>
          <p:nvPr/>
        </p:nvGrpSpPr>
        <p:grpSpPr>
          <a:xfrm>
            <a:off x="7282403" y="2625560"/>
            <a:ext cx="662608" cy="508072"/>
            <a:chOff x="662610" y="2131356"/>
            <a:chExt cx="662608" cy="50807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6BFFE64-6C8E-4F76-92AF-FE854A15A057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560E021-6D3E-44E0-9017-02F6FD846B8E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1287046" y="3559009"/>
            <a:ext cx="3048141" cy="1175555"/>
            <a:chOff x="264581" y="4416136"/>
            <a:chExt cx="3048141" cy="1175555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Survey Monkey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C238A46-6DC2-415E-858B-EDB9C705F5D2}"/>
              </a:ext>
            </a:extLst>
          </p:cNvPr>
          <p:cNvGrpSpPr/>
          <p:nvPr/>
        </p:nvGrpSpPr>
        <p:grpSpPr>
          <a:xfrm>
            <a:off x="3788262" y="3559009"/>
            <a:ext cx="3048141" cy="1175555"/>
            <a:chOff x="3143051" y="4416136"/>
            <a:chExt cx="3048141" cy="1175555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CBD766E-1FDC-47EC-AFE3-250300F9E1D4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Test Plan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DD83A3E-FC84-4E9E-A039-E9CA92AC9309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4656B8D-277C-459C-8AC5-1E3C9FBF12C4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5E2E5DE-DB63-4888-A16C-FBB53DF5105F}"/>
              </a:ext>
            </a:extLst>
          </p:cNvPr>
          <p:cNvGrpSpPr/>
          <p:nvPr/>
        </p:nvGrpSpPr>
        <p:grpSpPr>
          <a:xfrm>
            <a:off x="6520392" y="3549829"/>
            <a:ext cx="3048141" cy="1175555"/>
            <a:chOff x="6191192" y="4416136"/>
            <a:chExt cx="3048141" cy="1175555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2104E9-D31B-4FE5-8105-9C439D743046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Think aloud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C9848EF-A792-46BC-8A1A-95DC4C6A8499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C21C292-71CC-48CF-BD5C-47D7BFAC5B36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24CD04D8-FFFD-4297-90B2-E704C6F2DAC1}"/>
              </a:ext>
            </a:extLst>
          </p:cNvPr>
          <p:cNvSpPr txBox="1"/>
          <p:nvPr/>
        </p:nvSpPr>
        <p:spPr>
          <a:xfrm>
            <a:off x="4274288" y="627321"/>
            <a:ext cx="16762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5D7373"/>
                </a:solidFill>
                <a:cs typeface="Calibri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155886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56903" cy="6858000"/>
            <a:chOff x="213096" y="0"/>
            <a:chExt cx="114569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50791" y="3212792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Idea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8958846" y="3259440"/>
              <a:ext cx="24270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Design process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Task 1: The user is able to Sign up and Sign in.</a:t>
              </a:r>
            </a:p>
            <a:p>
              <a:r>
                <a:rPr lang="en-GB" dirty="0">
                  <a:solidFill>
                    <a:schemeClr val="tx1"/>
                  </a:solidFill>
                </a:rPr>
                <a:t>Task 2: To browse and search the desired course.</a:t>
              </a:r>
            </a:p>
            <a:p>
              <a:r>
                <a:rPr lang="en-GB" dirty="0">
                  <a:solidFill>
                    <a:schemeClr val="tx1"/>
                  </a:solidFill>
                </a:rPr>
                <a:t>Task 3: To find the content of the module in which the user is interested.</a:t>
              </a:r>
            </a:p>
            <a:p>
              <a:r>
                <a:rPr lang="en-GB" dirty="0">
                  <a:solidFill>
                    <a:schemeClr val="tx1"/>
                  </a:solidFill>
                </a:rPr>
                <a:t>Task 4: Able to understand all the questions asked in order to guide the user </a:t>
              </a:r>
            </a:p>
            <a:p>
              <a:r>
                <a:rPr lang="en-GB" dirty="0">
                  <a:solidFill>
                    <a:schemeClr val="tx1"/>
                  </a:solidFill>
                </a:rPr>
                <a:t>to choose specialization.</a:t>
              </a:r>
            </a:p>
            <a:p>
              <a:r>
                <a:rPr lang="en-GB" dirty="0">
                  <a:solidFill>
                    <a:schemeClr val="tx1"/>
                  </a:solidFill>
                </a:rPr>
                <a:t>Task 5: Search the desired online course as per the requirements of the user.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Testing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Demo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2202348" y="1360379"/>
            <a:ext cx="3962331" cy="2995673"/>
            <a:chOff x="264581" y="2145140"/>
            <a:chExt cx="4833787" cy="3446551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2453597" y="2145140"/>
              <a:ext cx="2644771" cy="531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Tasks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C238A46-6DC2-415E-858B-EDB9C705F5D2}"/>
              </a:ext>
            </a:extLst>
          </p:cNvPr>
          <p:cNvGrpSpPr/>
          <p:nvPr/>
        </p:nvGrpSpPr>
        <p:grpSpPr>
          <a:xfrm>
            <a:off x="3788262" y="3996620"/>
            <a:ext cx="3048141" cy="737944"/>
            <a:chOff x="3143051" y="4853747"/>
            <a:chExt cx="3048141" cy="737944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DD83A3E-FC84-4E9E-A039-E9CA92AC9309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4656B8D-277C-459C-8AC5-1E3C9FBF12C4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5E2E5DE-DB63-4888-A16C-FBB53DF5105F}"/>
              </a:ext>
            </a:extLst>
          </p:cNvPr>
          <p:cNvGrpSpPr/>
          <p:nvPr/>
        </p:nvGrpSpPr>
        <p:grpSpPr>
          <a:xfrm>
            <a:off x="6520392" y="3987440"/>
            <a:ext cx="3048141" cy="737944"/>
            <a:chOff x="6191192" y="4853747"/>
            <a:chExt cx="3048141" cy="737944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C9848EF-A792-46BC-8A1A-95DC4C6A8499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C21C292-71CC-48CF-BD5C-47D7BFAC5B36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24CD04D8-FFFD-4297-90B2-E704C6F2DAC1}"/>
              </a:ext>
            </a:extLst>
          </p:cNvPr>
          <p:cNvSpPr txBox="1"/>
          <p:nvPr/>
        </p:nvSpPr>
        <p:spPr>
          <a:xfrm>
            <a:off x="4274288" y="627321"/>
            <a:ext cx="16762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5D7373"/>
                </a:solidFill>
                <a:cs typeface="Calibri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06423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56903" cy="6858000"/>
            <a:chOff x="213096" y="0"/>
            <a:chExt cx="114569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50791" y="3212792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Idea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8958846" y="3259440"/>
              <a:ext cx="24270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Design process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Testing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Demo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99227E9-EB21-4059-B513-140E8EB32283}"/>
              </a:ext>
            </a:extLst>
          </p:cNvPr>
          <p:cNvGrpSpPr/>
          <p:nvPr/>
        </p:nvGrpSpPr>
        <p:grpSpPr>
          <a:xfrm>
            <a:off x="4770014" y="1490238"/>
            <a:ext cx="662608" cy="508072"/>
            <a:chOff x="662610" y="2131356"/>
            <a:chExt cx="662608" cy="50807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6BFFE64-6C8E-4F76-92AF-FE854A15A057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560E021-6D3E-44E0-9017-02F6FD846B8E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C238A46-6DC2-415E-858B-EDB9C705F5D2}"/>
              </a:ext>
            </a:extLst>
          </p:cNvPr>
          <p:cNvGrpSpPr/>
          <p:nvPr/>
        </p:nvGrpSpPr>
        <p:grpSpPr>
          <a:xfrm>
            <a:off x="3788262" y="3996620"/>
            <a:ext cx="3048141" cy="737944"/>
            <a:chOff x="3143051" y="4853747"/>
            <a:chExt cx="3048141" cy="737944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DD83A3E-FC84-4E9E-A039-E9CA92AC9309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4656B8D-277C-459C-8AC5-1E3C9FBF12C4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5E2E5DE-DB63-4888-A16C-FBB53DF5105F}"/>
              </a:ext>
            </a:extLst>
          </p:cNvPr>
          <p:cNvGrpSpPr/>
          <p:nvPr/>
        </p:nvGrpSpPr>
        <p:grpSpPr>
          <a:xfrm>
            <a:off x="3586577" y="2125134"/>
            <a:ext cx="3048141" cy="1637940"/>
            <a:chOff x="6191192" y="4416136"/>
            <a:chExt cx="3048141" cy="1637940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2104E9-D31B-4FE5-8105-9C439D743046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Think aloud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C9848EF-A792-46BC-8A1A-95DC4C6A8499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Think aloud test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Usability testing scoresheet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Test plan dashboard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C21C292-71CC-48CF-BD5C-47D7BFAC5B36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24CD04D8-FFFD-4297-90B2-E704C6F2DAC1}"/>
              </a:ext>
            </a:extLst>
          </p:cNvPr>
          <p:cNvSpPr txBox="1"/>
          <p:nvPr/>
        </p:nvSpPr>
        <p:spPr>
          <a:xfrm>
            <a:off x="4252099" y="601107"/>
            <a:ext cx="169843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5D7373"/>
                </a:solidFill>
                <a:cs typeface="Calibri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394443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Introduction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38635" y="3347861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/>
                </a:rPr>
                <a:t>Idea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10385974" cy="6858000"/>
            <a:chOff x="491575" y="0"/>
            <a:chExt cx="10385974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002308" y="3061550"/>
              <a:ext cx="2827152" cy="92333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700" b="1">
                  <a:solidFill>
                    <a:srgbClr val="F0EEF0"/>
                  </a:solidFill>
                  <a:ea typeface="+mn-lt"/>
                  <a:cs typeface="+mn-lt"/>
                </a:rPr>
                <a:t>Design process</a:t>
              </a:r>
              <a:endParaRPr lang="en-US" sz="2700">
                <a:ea typeface="+mn-lt"/>
                <a:cs typeface="+mn-lt"/>
              </a:endParaRPr>
            </a:p>
            <a:p>
              <a:pPr algn="ctr"/>
              <a:endParaRPr lang="en-US" sz="27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251165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Testing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Demo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564285" y="0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Conclusion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7976170" y="1491437"/>
            <a:ext cx="1805441" cy="1894017"/>
            <a:chOff x="6381342" y="2182683"/>
            <a:chExt cx="1805441" cy="1894017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9A6427C-7201-480C-B8BA-C01C9BCA7B52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E6E7E9"/>
                  </a:solidFill>
                  <a:latin typeface="Tw Cen MT"/>
                </a:rPr>
                <a:t>Outcome</a:t>
              </a:r>
              <a:endParaRPr lang="en-US" sz="32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982416" y="1491437"/>
            <a:ext cx="1805441" cy="1894017"/>
            <a:chOff x="1387588" y="2182683"/>
            <a:chExt cx="1805441" cy="1894017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/>
                </a:rPr>
                <a:t>Idea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3089346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8083100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D94F991-2744-4D5C-BE57-A0C261539D2C}"/>
              </a:ext>
            </a:extLst>
          </p:cNvPr>
          <p:cNvGrpSpPr/>
          <p:nvPr/>
        </p:nvGrpSpPr>
        <p:grpSpPr>
          <a:xfrm>
            <a:off x="3083677" y="3146196"/>
            <a:ext cx="1591582" cy="1077218"/>
            <a:chOff x="1488849" y="3837442"/>
            <a:chExt cx="1591582" cy="1077218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721CE74-40AC-4223-B129-B3A270C7429B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107721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5969"/>
                  </a:solidFill>
                  <a:latin typeface="Tw Cen MT"/>
                </a:rPr>
                <a:t>Use survey to suggest online courses for students</a:t>
              </a:r>
              <a:endParaRPr lang="en-US" sz="1600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C94FF53-E358-452A-A5CE-3296318ABBE9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F66AC79-730F-4E07-974E-4F08542F2C4A}"/>
              </a:ext>
            </a:extLst>
          </p:cNvPr>
          <p:cNvGrpSpPr/>
          <p:nvPr/>
        </p:nvGrpSpPr>
        <p:grpSpPr>
          <a:xfrm>
            <a:off x="8083100" y="2902779"/>
            <a:ext cx="1591582" cy="1661993"/>
            <a:chOff x="6488272" y="3837442"/>
            <a:chExt cx="1591582" cy="1661993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025EBC6-5731-4D97-B58C-0E0C20D47817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166199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rgbClr val="FEC630"/>
                  </a:solidFill>
                  <a:latin typeface="Tw Cen MT"/>
                </a:rPr>
                <a:t>PaperPrototype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rgbClr val="FEC630"/>
                  </a:solidFill>
                  <a:latin typeface="Tw Cen MT"/>
                </a:rPr>
                <a:t>Mockup</a:t>
              </a:r>
              <a:endParaRPr lang="en-US" sz="1400" b="1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rgbClr val="FEC630"/>
                  </a:solidFill>
                  <a:latin typeface="Tw Cen MT"/>
                </a:rPr>
                <a:t>Implemented Prototype</a:t>
              </a:r>
              <a:endParaRPr lang="en-US" sz="1400" b="1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rgbClr val="FEC630"/>
                  </a:solidFill>
                  <a:latin typeface="Tw Cen MT"/>
                </a:rPr>
                <a:t>Usability Testing</a:t>
              </a:r>
              <a:endParaRPr lang="en-US" sz="1400" b="1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  <a:p>
              <a:pPr algn="ctr"/>
              <a:endParaRPr lang="en-US" b="1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38973E8-8FEC-48EF-89C3-A1086AD31515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E1EB09-3B7F-4AD1-85F5-A963B8B7D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59" y="4229239"/>
            <a:ext cx="894354" cy="8943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285DFE-7CB0-4F85-899B-F151E785F8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74" y="4229239"/>
            <a:ext cx="907482" cy="9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5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56903" cy="6858000"/>
            <a:chOff x="213096" y="0"/>
            <a:chExt cx="114569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50791" y="3212792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Idea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8958846" y="3259440"/>
              <a:ext cx="24270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Design process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Testing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Demo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C238A46-6DC2-415E-858B-EDB9C705F5D2}"/>
              </a:ext>
            </a:extLst>
          </p:cNvPr>
          <p:cNvGrpSpPr/>
          <p:nvPr/>
        </p:nvGrpSpPr>
        <p:grpSpPr>
          <a:xfrm>
            <a:off x="3788262" y="3996620"/>
            <a:ext cx="3048141" cy="737944"/>
            <a:chOff x="3143051" y="4853747"/>
            <a:chExt cx="3048141" cy="737944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DD83A3E-FC84-4E9E-A039-E9CA92AC9309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4656B8D-277C-459C-8AC5-1E3C9FBF12C4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5E2E5DE-DB63-4888-A16C-FBB53DF5105F}"/>
              </a:ext>
            </a:extLst>
          </p:cNvPr>
          <p:cNvGrpSpPr/>
          <p:nvPr/>
        </p:nvGrpSpPr>
        <p:grpSpPr>
          <a:xfrm>
            <a:off x="3558192" y="1341176"/>
            <a:ext cx="3048141" cy="1175555"/>
            <a:chOff x="6191192" y="4416136"/>
            <a:chExt cx="3048141" cy="1175555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2104E9-D31B-4FE5-8105-9C439D743046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Analysis of Result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C21C292-71CC-48CF-BD5C-47D7BFAC5B36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24CD04D8-FFFD-4297-90B2-E704C6F2DAC1}"/>
              </a:ext>
            </a:extLst>
          </p:cNvPr>
          <p:cNvSpPr txBox="1"/>
          <p:nvPr/>
        </p:nvSpPr>
        <p:spPr>
          <a:xfrm>
            <a:off x="4252099" y="601107"/>
            <a:ext cx="169843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5D7373"/>
                </a:solidFill>
                <a:cs typeface="Calibri"/>
              </a:rPr>
              <a:t>Testing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5AE07C9-DBC7-4648-9F00-6997BF1C3C53}"/>
              </a:ext>
            </a:extLst>
          </p:cNvPr>
          <p:cNvSpPr/>
          <p:nvPr/>
        </p:nvSpPr>
        <p:spPr>
          <a:xfrm>
            <a:off x="1480047" y="2241798"/>
            <a:ext cx="2457539" cy="853680"/>
          </a:xfrm>
          <a:prstGeom prst="roundRect">
            <a:avLst/>
          </a:prstGeom>
          <a:solidFill>
            <a:srgbClr val="52CB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w Cen MT" panose="020B0602020104020603" pitchFamily="34" charset="0"/>
              </a:rPr>
              <a:t>Effectiveness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C6DEDDD-675F-4462-8402-159190F4CEE1}"/>
              </a:ext>
            </a:extLst>
          </p:cNvPr>
          <p:cNvSpPr/>
          <p:nvPr/>
        </p:nvSpPr>
        <p:spPr>
          <a:xfrm>
            <a:off x="4043190" y="2258748"/>
            <a:ext cx="2457539" cy="853680"/>
          </a:xfrm>
          <a:prstGeom prst="roundRect">
            <a:avLst/>
          </a:prstGeom>
          <a:solidFill>
            <a:srgbClr val="52CB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w Cen MT" panose="020B0602020104020603" pitchFamily="34" charset="0"/>
              </a:rPr>
              <a:t>Efficiency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2F87AC0-2A11-42BF-95F6-0E0C99B1CD8D}"/>
              </a:ext>
            </a:extLst>
          </p:cNvPr>
          <p:cNvSpPr/>
          <p:nvPr/>
        </p:nvSpPr>
        <p:spPr>
          <a:xfrm>
            <a:off x="6619359" y="2275186"/>
            <a:ext cx="2457539" cy="853680"/>
          </a:xfrm>
          <a:prstGeom prst="roundRect">
            <a:avLst/>
          </a:prstGeom>
          <a:solidFill>
            <a:srgbClr val="52CB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w Cen MT" panose="020B0602020104020603" pitchFamily="34" charset="0"/>
              </a:rPr>
              <a:t>Satisfaction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708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56903" cy="6858000"/>
            <a:chOff x="213096" y="0"/>
            <a:chExt cx="114569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50791" y="3212792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Idea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8958846" y="3259440"/>
              <a:ext cx="24270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Design process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Testing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Demo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39F058B-B38B-4AB9-B2CC-45C94A9C3B05}"/>
              </a:ext>
            </a:extLst>
          </p:cNvPr>
          <p:cNvGrpSpPr/>
          <p:nvPr/>
        </p:nvGrpSpPr>
        <p:grpSpPr>
          <a:xfrm>
            <a:off x="3900674" y="3012367"/>
            <a:ext cx="3048141" cy="737944"/>
            <a:chOff x="6191192" y="4853747"/>
            <a:chExt cx="3048141" cy="73794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B2CFA91-9808-4A30-9A7B-EE2F878031EE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8DAD1FD-DB01-4F0A-94EF-888D49738059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26FECC-ED1E-4469-A324-073CB98DF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92334"/>
              </p:ext>
            </p:extLst>
          </p:nvPr>
        </p:nvGraphicFramePr>
        <p:xfrm>
          <a:off x="2598619" y="1590438"/>
          <a:ext cx="5895340" cy="33140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1710">
                  <a:extLst>
                    <a:ext uri="{9D8B030D-6E8A-4147-A177-3AD203B41FA5}">
                      <a16:colId xmlns:a16="http://schemas.microsoft.com/office/drawing/2014/main" val="4205669573"/>
                    </a:ext>
                  </a:extLst>
                </a:gridCol>
                <a:gridCol w="981710">
                  <a:extLst>
                    <a:ext uri="{9D8B030D-6E8A-4147-A177-3AD203B41FA5}">
                      <a16:colId xmlns:a16="http://schemas.microsoft.com/office/drawing/2014/main" val="3664422056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val="1643761768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val="2434657068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val="4040319363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val="2252758906"/>
                    </a:ext>
                  </a:extLst>
                </a:gridCol>
              </a:tblGrid>
              <a:tr h="4781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Participants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Task 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Task 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Task 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Task 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Task 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2398885"/>
                  </a:ext>
                </a:extLst>
              </a:tr>
              <a:tr h="4781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User 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100%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0%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60%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10%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50%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7834022"/>
                  </a:ext>
                </a:extLst>
              </a:tr>
              <a:tr h="4781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User 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100%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100%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0%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60%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40%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4526416"/>
                  </a:ext>
                </a:extLst>
              </a:tr>
              <a:tr h="4781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User 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100%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100%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70%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100%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50%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260512"/>
                  </a:ext>
                </a:extLst>
              </a:tr>
              <a:tr h="4781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User 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100%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100%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80%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100%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70%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9085312"/>
                  </a:ext>
                </a:extLst>
              </a:tr>
              <a:tr h="4616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User 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100%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0%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100%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50%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60%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6324880"/>
                  </a:ext>
                </a:extLst>
              </a:tr>
              <a:tr h="4616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Average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100%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60%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62%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64%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54%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7165854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4DDF0B1B-E31B-487B-9ECB-760C3814A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302" y="15909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1CCF96B-9D86-46E0-B550-EC8F8D76B8F4}"/>
              </a:ext>
            </a:extLst>
          </p:cNvPr>
          <p:cNvSpPr/>
          <p:nvPr/>
        </p:nvSpPr>
        <p:spPr>
          <a:xfrm>
            <a:off x="4195974" y="515449"/>
            <a:ext cx="2457539" cy="853680"/>
          </a:xfrm>
          <a:prstGeom prst="roundRect">
            <a:avLst/>
          </a:prstGeom>
          <a:solidFill>
            <a:srgbClr val="52CB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bg1"/>
                </a:solidFill>
                <a:latin typeface="Tw Cen MT" panose="020B0602020104020603" pitchFamily="34" charset="0"/>
              </a:rPr>
              <a:t>Effectiveness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631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56903" cy="6858000"/>
            <a:chOff x="213096" y="0"/>
            <a:chExt cx="114569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50791" y="3212792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Idea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8958846" y="3259440"/>
              <a:ext cx="24270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Design process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Testing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Demo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39F058B-B38B-4AB9-B2CC-45C94A9C3B05}"/>
              </a:ext>
            </a:extLst>
          </p:cNvPr>
          <p:cNvGrpSpPr/>
          <p:nvPr/>
        </p:nvGrpSpPr>
        <p:grpSpPr>
          <a:xfrm>
            <a:off x="3900674" y="3012367"/>
            <a:ext cx="3048141" cy="737944"/>
            <a:chOff x="6191192" y="4853747"/>
            <a:chExt cx="3048141" cy="73794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B2CFA91-9808-4A30-9A7B-EE2F878031EE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8DAD1FD-DB01-4F0A-94EF-888D49738059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4DDF0B1B-E31B-487B-9ECB-760C3814A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302" y="15909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66D54B8-38CA-4B14-9F6E-D64432BDD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323576"/>
              </p:ext>
            </p:extLst>
          </p:nvPr>
        </p:nvGraphicFramePr>
        <p:xfrm>
          <a:off x="2966183" y="1752421"/>
          <a:ext cx="5765773" cy="3057461"/>
        </p:xfrm>
        <a:graphic>
          <a:graphicData uri="http://schemas.openxmlformats.org/drawingml/2006/table">
            <a:tbl>
              <a:tblPr/>
              <a:tblGrid>
                <a:gridCol w="1063739">
                  <a:extLst>
                    <a:ext uri="{9D8B030D-6E8A-4147-A177-3AD203B41FA5}">
                      <a16:colId xmlns:a16="http://schemas.microsoft.com/office/drawing/2014/main" val="3987498754"/>
                    </a:ext>
                  </a:extLst>
                </a:gridCol>
                <a:gridCol w="955823">
                  <a:extLst>
                    <a:ext uri="{9D8B030D-6E8A-4147-A177-3AD203B41FA5}">
                      <a16:colId xmlns:a16="http://schemas.microsoft.com/office/drawing/2014/main" val="2986271854"/>
                    </a:ext>
                  </a:extLst>
                </a:gridCol>
                <a:gridCol w="940407">
                  <a:extLst>
                    <a:ext uri="{9D8B030D-6E8A-4147-A177-3AD203B41FA5}">
                      <a16:colId xmlns:a16="http://schemas.microsoft.com/office/drawing/2014/main" val="2347259532"/>
                    </a:ext>
                  </a:extLst>
                </a:gridCol>
                <a:gridCol w="940407">
                  <a:extLst>
                    <a:ext uri="{9D8B030D-6E8A-4147-A177-3AD203B41FA5}">
                      <a16:colId xmlns:a16="http://schemas.microsoft.com/office/drawing/2014/main" val="4169210517"/>
                    </a:ext>
                  </a:extLst>
                </a:gridCol>
                <a:gridCol w="909574">
                  <a:extLst>
                    <a:ext uri="{9D8B030D-6E8A-4147-A177-3AD203B41FA5}">
                      <a16:colId xmlns:a16="http://schemas.microsoft.com/office/drawing/2014/main" val="3869377371"/>
                    </a:ext>
                  </a:extLst>
                </a:gridCol>
                <a:gridCol w="955823">
                  <a:extLst>
                    <a:ext uri="{9D8B030D-6E8A-4147-A177-3AD203B41FA5}">
                      <a16:colId xmlns:a16="http://schemas.microsoft.com/office/drawing/2014/main" val="567246085"/>
                    </a:ext>
                  </a:extLst>
                </a:gridCol>
              </a:tblGrid>
              <a:tr h="2779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Participant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Task 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Task 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Task 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Task 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Task 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74993"/>
                  </a:ext>
                </a:extLst>
              </a:tr>
              <a:tr h="2779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071339"/>
                  </a:ext>
                </a:extLst>
              </a:tr>
              <a:tr h="2779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286416"/>
                  </a:ext>
                </a:extLst>
              </a:tr>
              <a:tr h="2779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583899"/>
                  </a:ext>
                </a:extLst>
              </a:tr>
              <a:tr h="2779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876009"/>
                  </a:ext>
                </a:extLst>
              </a:tr>
              <a:tr h="2779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059933"/>
                  </a:ext>
                </a:extLst>
              </a:tr>
              <a:tr h="2779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Average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121.25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231.666667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126.25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81624"/>
                  </a:ext>
                </a:extLst>
              </a:tr>
              <a:tr h="2779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15.81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13.87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22.5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18.92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51.53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327582"/>
                  </a:ext>
                </a:extLst>
              </a:tr>
              <a:tr h="277951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15314"/>
                  </a:ext>
                </a:extLst>
              </a:tr>
              <a:tr h="2779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RT(+)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235.98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91.18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165.35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268.75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227.24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611675"/>
                  </a:ext>
                </a:extLst>
              </a:tr>
              <a:tr h="2779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RT(-)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174.01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36.81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77.15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194.58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25.25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074490"/>
                  </a:ext>
                </a:extLst>
              </a:tr>
            </a:tbl>
          </a:graphicData>
        </a:graphic>
      </p:graphicFrame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34E7B1E-361D-43F6-B7E4-9899977AB490}"/>
              </a:ext>
            </a:extLst>
          </p:cNvPr>
          <p:cNvSpPr/>
          <p:nvPr/>
        </p:nvSpPr>
        <p:spPr>
          <a:xfrm>
            <a:off x="4721768" y="344541"/>
            <a:ext cx="2457539" cy="853680"/>
          </a:xfrm>
          <a:prstGeom prst="roundRect">
            <a:avLst/>
          </a:prstGeom>
          <a:solidFill>
            <a:srgbClr val="52CB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w Cen MT" panose="020B0602020104020603" pitchFamily="34" charset="0"/>
              </a:rPr>
              <a:t>Efficiency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63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56903" cy="6858000"/>
            <a:chOff x="213096" y="0"/>
            <a:chExt cx="114569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50791" y="3212792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Idea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8958846" y="3259440"/>
              <a:ext cx="24270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Design process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Testing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Demo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39F058B-B38B-4AB9-B2CC-45C94A9C3B05}"/>
              </a:ext>
            </a:extLst>
          </p:cNvPr>
          <p:cNvGrpSpPr/>
          <p:nvPr/>
        </p:nvGrpSpPr>
        <p:grpSpPr>
          <a:xfrm>
            <a:off x="3900674" y="3012367"/>
            <a:ext cx="3048141" cy="737944"/>
            <a:chOff x="6191192" y="4853747"/>
            <a:chExt cx="3048141" cy="73794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B2CFA91-9808-4A30-9A7B-EE2F878031EE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8DAD1FD-DB01-4F0A-94EF-888D49738059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4DDF0B1B-E31B-487B-9ECB-760C3814A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302" y="15909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5C1BB3-E49A-4EF1-B8AA-E81D35352D3D}"/>
              </a:ext>
            </a:extLst>
          </p:cNvPr>
          <p:cNvSpPr/>
          <p:nvPr/>
        </p:nvSpPr>
        <p:spPr>
          <a:xfrm>
            <a:off x="4876778" y="852134"/>
            <a:ext cx="1239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D7373"/>
                </a:solidFill>
                <a:latin typeface="Tw Cen MT" panose="020B0602020104020603" pitchFamily="34" charset="0"/>
              </a:rPr>
              <a:t>SUS Survey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E911AF-F466-4DEA-88A8-0629D4089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821706"/>
              </p:ext>
            </p:extLst>
          </p:nvPr>
        </p:nvGraphicFramePr>
        <p:xfrm>
          <a:off x="3253559" y="1684701"/>
          <a:ext cx="4463784" cy="30684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3689">
                  <a:extLst>
                    <a:ext uri="{9D8B030D-6E8A-4147-A177-3AD203B41FA5}">
                      <a16:colId xmlns:a16="http://schemas.microsoft.com/office/drawing/2014/main" val="1985698040"/>
                    </a:ext>
                  </a:extLst>
                </a:gridCol>
                <a:gridCol w="743689">
                  <a:extLst>
                    <a:ext uri="{9D8B030D-6E8A-4147-A177-3AD203B41FA5}">
                      <a16:colId xmlns:a16="http://schemas.microsoft.com/office/drawing/2014/main" val="1686368457"/>
                    </a:ext>
                  </a:extLst>
                </a:gridCol>
                <a:gridCol w="743689">
                  <a:extLst>
                    <a:ext uri="{9D8B030D-6E8A-4147-A177-3AD203B41FA5}">
                      <a16:colId xmlns:a16="http://schemas.microsoft.com/office/drawing/2014/main" val="3127828225"/>
                    </a:ext>
                  </a:extLst>
                </a:gridCol>
                <a:gridCol w="743689">
                  <a:extLst>
                    <a:ext uri="{9D8B030D-6E8A-4147-A177-3AD203B41FA5}">
                      <a16:colId xmlns:a16="http://schemas.microsoft.com/office/drawing/2014/main" val="306185280"/>
                    </a:ext>
                  </a:extLst>
                </a:gridCol>
                <a:gridCol w="744514">
                  <a:extLst>
                    <a:ext uri="{9D8B030D-6E8A-4147-A177-3AD203B41FA5}">
                      <a16:colId xmlns:a16="http://schemas.microsoft.com/office/drawing/2014/main" val="1869852557"/>
                    </a:ext>
                  </a:extLst>
                </a:gridCol>
                <a:gridCol w="744514">
                  <a:extLst>
                    <a:ext uri="{9D8B030D-6E8A-4147-A177-3AD203B41FA5}">
                      <a16:colId xmlns:a16="http://schemas.microsoft.com/office/drawing/2014/main" val="2721246512"/>
                    </a:ext>
                  </a:extLst>
                </a:gridCol>
              </a:tblGrid>
              <a:tr h="2789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Ratings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4281044"/>
                  </a:ext>
                </a:extLst>
              </a:tr>
              <a:tr h="2789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5196454"/>
                  </a:ext>
                </a:extLst>
              </a:tr>
              <a:tr h="2789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2.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4420139"/>
                  </a:ext>
                </a:extLst>
              </a:tr>
              <a:tr h="2789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3.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5149743"/>
                  </a:ext>
                </a:extLst>
              </a:tr>
              <a:tr h="2789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4.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4665837"/>
                  </a:ext>
                </a:extLst>
              </a:tr>
              <a:tr h="2789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5.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8456497"/>
                  </a:ext>
                </a:extLst>
              </a:tr>
              <a:tr h="2789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6.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880407"/>
                  </a:ext>
                </a:extLst>
              </a:tr>
              <a:tr h="2789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7.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287176"/>
                  </a:ext>
                </a:extLst>
              </a:tr>
              <a:tr h="2789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8.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0172416"/>
                  </a:ext>
                </a:extLst>
              </a:tr>
              <a:tr h="2789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9.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618405"/>
                  </a:ext>
                </a:extLst>
              </a:tr>
              <a:tr h="2789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10.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3710247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14EAD4FC-1FCB-4C95-8AC8-87A85CCDD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829" y="50728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 SCORE=18</a:t>
            </a:r>
            <a:endParaRPr kumimoji="0" lang="en-GB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SUS SCORE= 18*2.5=45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96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56903" cy="6858000"/>
            <a:chOff x="213096" y="0"/>
            <a:chExt cx="114569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50791" y="3212792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Idea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8958846" y="3259440"/>
              <a:ext cx="24270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Design process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Testing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Demo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39F058B-B38B-4AB9-B2CC-45C94A9C3B05}"/>
              </a:ext>
            </a:extLst>
          </p:cNvPr>
          <p:cNvGrpSpPr/>
          <p:nvPr/>
        </p:nvGrpSpPr>
        <p:grpSpPr>
          <a:xfrm>
            <a:off x="3900674" y="3012367"/>
            <a:ext cx="3048141" cy="737944"/>
            <a:chOff x="6191192" y="4853747"/>
            <a:chExt cx="3048141" cy="73794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B2CFA91-9808-4A30-9A7B-EE2F878031EE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8DAD1FD-DB01-4F0A-94EF-888D49738059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4DDF0B1B-E31B-487B-9ECB-760C3814A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302" y="15909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484C77-40F3-406C-9817-98ACC5F3208F}"/>
              </a:ext>
            </a:extLst>
          </p:cNvPr>
          <p:cNvSpPr txBox="1"/>
          <p:nvPr/>
        </p:nvSpPr>
        <p:spPr>
          <a:xfrm>
            <a:off x="3685342" y="694850"/>
            <a:ext cx="419070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0" dirty="0">
                <a:solidFill>
                  <a:srgbClr val="FF5969"/>
                </a:solidFill>
                <a:cs typeface="Calibri"/>
              </a:rPr>
              <a:t>Word Art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5AC63C-0731-447B-94BB-9DD19D1B47C6}"/>
              </a:ext>
            </a:extLst>
          </p:cNvPr>
          <p:cNvSpPr/>
          <p:nvPr/>
        </p:nvSpPr>
        <p:spPr>
          <a:xfrm>
            <a:off x="1980373" y="2163308"/>
            <a:ext cx="3019788" cy="832852"/>
          </a:xfrm>
          <a:prstGeom prst="rect">
            <a:avLst/>
          </a:prstGeom>
          <a:solidFill>
            <a:srgbClr val="52C9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rgbClr val="F0EEF0"/>
                </a:solidFill>
              </a:rPr>
              <a:t>Useful</a:t>
            </a:r>
            <a:endParaRPr lang="en-GB" sz="3600" dirty="0">
              <a:solidFill>
                <a:srgbClr val="F0EEF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B3053A5-0B5C-4EBB-A076-D9A8C860138C}"/>
              </a:ext>
            </a:extLst>
          </p:cNvPr>
          <p:cNvSpPr/>
          <p:nvPr/>
        </p:nvSpPr>
        <p:spPr>
          <a:xfrm>
            <a:off x="5231161" y="2393535"/>
            <a:ext cx="3019788" cy="832852"/>
          </a:xfrm>
          <a:prstGeom prst="rect">
            <a:avLst/>
          </a:prstGeom>
          <a:solidFill>
            <a:srgbClr val="52C9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rgbClr val="F0EEF0"/>
                </a:solidFill>
              </a:rPr>
              <a:t>Easy to use</a:t>
            </a:r>
            <a:endParaRPr lang="en-GB" sz="3600" dirty="0">
              <a:solidFill>
                <a:srgbClr val="F0EEF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981F940-0D2C-4F25-A456-CF75D43B3840}"/>
              </a:ext>
            </a:extLst>
          </p:cNvPr>
          <p:cNvSpPr/>
          <p:nvPr/>
        </p:nvSpPr>
        <p:spPr>
          <a:xfrm>
            <a:off x="2772584" y="3359998"/>
            <a:ext cx="3019788" cy="832852"/>
          </a:xfrm>
          <a:prstGeom prst="rect">
            <a:avLst/>
          </a:prstGeom>
          <a:solidFill>
            <a:srgbClr val="52C9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rgbClr val="F0EEF0"/>
                </a:solidFill>
              </a:rPr>
              <a:t>Organized</a:t>
            </a:r>
            <a:endParaRPr lang="en-GB" sz="3600" dirty="0">
              <a:solidFill>
                <a:srgbClr val="F0EEF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AF8AA6-58EC-4E79-886F-17C93A3FDBDE}"/>
              </a:ext>
            </a:extLst>
          </p:cNvPr>
          <p:cNvSpPr/>
          <p:nvPr/>
        </p:nvSpPr>
        <p:spPr>
          <a:xfrm>
            <a:off x="6074146" y="3792914"/>
            <a:ext cx="3019788" cy="832852"/>
          </a:xfrm>
          <a:prstGeom prst="rect">
            <a:avLst/>
          </a:prstGeom>
          <a:solidFill>
            <a:srgbClr val="52C9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rgbClr val="F0EEF0"/>
                </a:solidFill>
              </a:rPr>
              <a:t>Relatable</a:t>
            </a:r>
            <a:endParaRPr lang="en-GB" sz="3600" dirty="0">
              <a:solidFill>
                <a:srgbClr val="F0EEF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672D6C5-0C1B-4C97-B6E0-958F4A1EE8DB}"/>
              </a:ext>
            </a:extLst>
          </p:cNvPr>
          <p:cNvSpPr/>
          <p:nvPr/>
        </p:nvSpPr>
        <p:spPr>
          <a:xfrm>
            <a:off x="2818684" y="4698356"/>
            <a:ext cx="3019788" cy="832852"/>
          </a:xfrm>
          <a:prstGeom prst="rect">
            <a:avLst/>
          </a:prstGeom>
          <a:solidFill>
            <a:srgbClr val="52C9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rgbClr val="F0EEF0"/>
                </a:solidFill>
              </a:rPr>
              <a:t>Clear</a:t>
            </a:r>
            <a:endParaRPr lang="en-GB" sz="3600" dirty="0">
              <a:solidFill>
                <a:srgbClr val="F0EE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761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2" grpId="0" animBg="1"/>
      <p:bldP spid="43" grpId="0" animBg="1"/>
      <p:bldP spid="44" grpId="0" animBg="1"/>
      <p:bldP spid="4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7213" y="3261874"/>
              <a:ext cx="19998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Idea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8747447" y="3252015"/>
              <a:ext cx="27314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Design process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Testing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Demo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2537514" y="3119544"/>
            <a:ext cx="5470532" cy="662056"/>
            <a:chOff x="764723" y="2277144"/>
            <a:chExt cx="4979425" cy="662056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2D050"/>
                </a:solidFill>
              </a:endParaRPr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43652" y="2317487"/>
              <a:ext cx="43004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92D050"/>
                  </a:solidFill>
                  <a:latin typeface="Tw Cen MT" panose="020B0602020104020603" pitchFamily="34" charset="0"/>
                </a:rPr>
                <a:t>Demonstration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D76257E-DD5D-4C31-B2AC-F76DC9199544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7213" y="3261874"/>
              <a:ext cx="19998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Idea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8747447" y="3252015"/>
              <a:ext cx="27314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Design process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Testing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Demo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A120E0D6-EFA2-4A08-BFE2-DD70F47E6C48}"/>
              </a:ext>
            </a:extLst>
          </p:cNvPr>
          <p:cNvSpPr txBox="1"/>
          <p:nvPr/>
        </p:nvSpPr>
        <p:spPr>
          <a:xfrm>
            <a:off x="3719542" y="1024064"/>
            <a:ext cx="2526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071C07-C838-4BD2-80F6-E1A21D94EFC5}"/>
              </a:ext>
            </a:extLst>
          </p:cNvPr>
          <p:cNvSpPr txBox="1"/>
          <p:nvPr/>
        </p:nvSpPr>
        <p:spPr>
          <a:xfrm>
            <a:off x="3402419" y="630001"/>
            <a:ext cx="276892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  <a:cs typeface="Calibri"/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C0DCD1-BEF5-4ABB-94B1-437EBC350FD7}"/>
              </a:ext>
            </a:extLst>
          </p:cNvPr>
          <p:cNvSpPr txBox="1"/>
          <p:nvPr/>
        </p:nvSpPr>
        <p:spPr>
          <a:xfrm>
            <a:off x="1320620" y="1818167"/>
            <a:ext cx="741133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A lot of functions are missing in the current prototype , but contained in the mock-up</a:t>
            </a:r>
          </a:p>
          <a:p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To navigate to next page , one has to scroll down on landing page.(A landing page without a scroll)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Recruited participants were confused between the clickable option  and simple text (There should be a hover for clickable components)   </a:t>
            </a:r>
          </a:p>
          <a:p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All the testers like the concept of course suggestion.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While taking survey :Checkbox  ( none of the above )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9587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7213" y="3261874"/>
              <a:ext cx="19998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Idea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8747447" y="3252015"/>
              <a:ext cx="27314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Design process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Testing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Demo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A120E0D6-EFA2-4A08-BFE2-DD70F47E6C48}"/>
              </a:ext>
            </a:extLst>
          </p:cNvPr>
          <p:cNvSpPr txBox="1"/>
          <p:nvPr/>
        </p:nvSpPr>
        <p:spPr>
          <a:xfrm>
            <a:off x="3719542" y="1024064"/>
            <a:ext cx="2526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071C07-C838-4BD2-80F6-E1A21D94EFC5}"/>
              </a:ext>
            </a:extLst>
          </p:cNvPr>
          <p:cNvSpPr txBox="1"/>
          <p:nvPr/>
        </p:nvSpPr>
        <p:spPr>
          <a:xfrm>
            <a:off x="2978049" y="393122"/>
            <a:ext cx="508982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  <a:cs typeface="Calibri"/>
              </a:rPr>
              <a:t>Future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B2BBEE-A494-4A84-A9E8-F23745381140}"/>
              </a:ext>
            </a:extLst>
          </p:cNvPr>
          <p:cNvSpPr txBox="1"/>
          <p:nvPr/>
        </p:nvSpPr>
        <p:spPr>
          <a:xfrm>
            <a:off x="1961327" y="1711842"/>
            <a:ext cx="68377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Implementation of all components which are in mock-up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More UI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Student would able to see Job prospect for every specialization (Dashboard design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More generic </a:t>
            </a:r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41948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2" y="31366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Idea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8869355" y="3251160"/>
              <a:ext cx="2621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Design process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Testing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Demo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D82C6EF-E9DE-4923-8019-398DA581487A}"/>
              </a:ext>
            </a:extLst>
          </p:cNvPr>
          <p:cNvGrpSpPr/>
          <p:nvPr/>
        </p:nvGrpSpPr>
        <p:grpSpPr>
          <a:xfrm>
            <a:off x="-1" y="2733875"/>
            <a:ext cx="8004269" cy="1415772"/>
            <a:chOff x="1518138" y="4445001"/>
            <a:chExt cx="4448446" cy="141577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C3DF4E-CC11-4211-B94C-CFD06DD21505}"/>
                </a:ext>
              </a:extLst>
            </p:cNvPr>
            <p:cNvSpPr txBox="1"/>
            <p:nvPr/>
          </p:nvSpPr>
          <p:spPr>
            <a:xfrm>
              <a:off x="1518138" y="4445001"/>
              <a:ext cx="4448446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Thank You !</a:t>
              </a:r>
              <a:endParaRPr lang="en-US" sz="4400" b="1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  <a:p>
              <a:pPr algn="ctr"/>
              <a:r>
                <a:rPr lang="en-US" sz="3200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Any Questions?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7D5A51-0B28-44B2-9458-2EC47846B480}"/>
                </a:ext>
              </a:extLst>
            </p:cNvPr>
            <p:cNvSpPr txBox="1"/>
            <p:nvPr/>
          </p:nvSpPr>
          <p:spPr>
            <a:xfrm>
              <a:off x="3629784" y="5127358"/>
              <a:ext cx="233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Introduction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51106" y="3251165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/>
                </a:rPr>
                <a:t>Idea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10623638" cy="6858000"/>
            <a:chOff x="491575" y="0"/>
            <a:chExt cx="10623638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002309" y="2990900"/>
              <a:ext cx="3025479" cy="12003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Calibri"/>
                  <a:cs typeface="Calibri"/>
                </a:rPr>
                <a:t>Design process</a:t>
              </a:r>
              <a:endParaRPr lang="en-US" sz="2400" dirty="0">
                <a:ea typeface="+mn-lt"/>
                <a:cs typeface="+mn-lt"/>
              </a:endParaRPr>
            </a:p>
            <a:p>
              <a:pPr algn="ctr"/>
              <a:endParaRPr lang="en-US" sz="2400" dirty="0">
                <a:ea typeface="+mn-lt"/>
                <a:cs typeface="+mn-lt"/>
              </a:endParaRPr>
            </a:p>
            <a:p>
              <a:pPr algn="ctr"/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251165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Testing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Demo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Conclusion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29DA23D-6D6F-4625-AE0A-53B41201C72E}"/>
              </a:ext>
            </a:extLst>
          </p:cNvPr>
          <p:cNvSpPr txBox="1"/>
          <p:nvPr/>
        </p:nvSpPr>
        <p:spPr>
          <a:xfrm>
            <a:off x="2585096" y="2989551"/>
            <a:ext cx="395404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5969"/>
                </a:solidFill>
                <a:cs typeface="Calibri"/>
              </a:rPr>
              <a:t>Other websites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ACEB1A-18B0-482C-8710-2135BAD31FE8}"/>
              </a:ext>
            </a:extLst>
          </p:cNvPr>
          <p:cNvSpPr txBox="1"/>
          <p:nvPr/>
        </p:nvSpPr>
        <p:spPr>
          <a:xfrm>
            <a:off x="5724925" y="238710"/>
            <a:ext cx="231289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solidFill>
                  <a:srgbClr val="52CBBE"/>
                </a:solidFill>
                <a:cs typeface="Calibri"/>
              </a:rPr>
              <a:t>Use</a:t>
            </a:r>
            <a:r>
              <a:rPr lang="en-US" sz="4000" dirty="0">
                <a:solidFill>
                  <a:srgbClr val="FF5969"/>
                </a:solidFill>
                <a:cs typeface="Calibri"/>
              </a:rPr>
              <a:t> </a:t>
            </a:r>
            <a:r>
              <a:rPr lang="en-US" sz="4000">
                <a:solidFill>
                  <a:srgbClr val="52CBBE"/>
                </a:solidFill>
                <a:cs typeface="Calibri"/>
              </a:rPr>
              <a:t>Cases</a:t>
            </a:r>
            <a:endParaRPr lang="en-US" sz="4000" dirty="0">
              <a:solidFill>
                <a:srgbClr val="52CBBE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1D9E1-8CEA-4828-8FAC-29DC79E5D78D}"/>
              </a:ext>
            </a:extLst>
          </p:cNvPr>
          <p:cNvSpPr txBox="1"/>
          <p:nvPr/>
        </p:nvSpPr>
        <p:spPr>
          <a:xfrm>
            <a:off x="2298835" y="3573309"/>
            <a:ext cx="377451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Suggest Courses:  </a:t>
            </a:r>
            <a:r>
              <a:rPr lang="en-US" dirty="0">
                <a:ea typeface="+mn-lt"/>
                <a:cs typeface="+mn-lt"/>
              </a:rPr>
              <a:t>Other websites like Udemy , </a:t>
            </a:r>
            <a:r>
              <a:rPr lang="en-US" dirty="0" err="1">
                <a:ea typeface="+mn-lt"/>
                <a:cs typeface="+mn-lt"/>
              </a:rPr>
              <a:t>skillshare</a:t>
            </a:r>
            <a:r>
              <a:rPr lang="en-US" dirty="0">
                <a:ea typeface="+mn-lt"/>
                <a:cs typeface="+mn-lt"/>
              </a:rPr>
              <a:t> suggest courses based on your search history.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07DA99-8946-483F-9A09-FD26F6BCF5E0}"/>
              </a:ext>
            </a:extLst>
          </p:cNvPr>
          <p:cNvSpPr txBox="1"/>
          <p:nvPr/>
        </p:nvSpPr>
        <p:spPr>
          <a:xfrm>
            <a:off x="6416729" y="1729456"/>
            <a:ext cx="395404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5969"/>
                </a:solidFill>
                <a:cs typeface="Calibri"/>
              </a:rPr>
              <a:t>Our Web application: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1EEB53-4885-4BBF-A627-E275E97304D2}"/>
              </a:ext>
            </a:extLst>
          </p:cNvPr>
          <p:cNvSpPr txBox="1"/>
          <p:nvPr/>
        </p:nvSpPr>
        <p:spPr>
          <a:xfrm>
            <a:off x="6258727" y="2337438"/>
            <a:ext cx="346971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Suggest Courses:  </a:t>
            </a:r>
            <a:r>
              <a:rPr lang="en-US" dirty="0">
                <a:ea typeface="+mn-lt"/>
                <a:cs typeface="+mn-lt"/>
              </a:rPr>
              <a:t>Suggest only those courses which are required for SRH  study modules.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582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Introduction</a:t>
              </a:r>
              <a:endParaRPr lang="en-US" sz="28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/>
                </a:rPr>
                <a:t>Idea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10502002" cy="6858000"/>
            <a:chOff x="491575" y="0"/>
            <a:chExt cx="1050200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8854576" y="2890140"/>
              <a:ext cx="3077674" cy="12003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Calibri"/>
                  <a:cs typeface="Calibri"/>
                </a:rPr>
                <a:t>Design process</a:t>
              </a:r>
              <a:endParaRPr lang="en-US" sz="2400" dirty="0">
                <a:ea typeface="+mn-lt"/>
                <a:cs typeface="+mn-lt"/>
              </a:endParaRPr>
            </a:p>
            <a:p>
              <a:pPr algn="ctr"/>
              <a:endParaRPr lang="en-US" sz="2400" dirty="0">
                <a:ea typeface="+mn-lt"/>
                <a:cs typeface="+mn-lt"/>
              </a:endParaRPr>
            </a:p>
            <a:p>
              <a:pPr algn="ctr"/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51165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Testing</a:t>
              </a:r>
              <a:endParaRPr lang="en-US" sz="28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Demo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Conclusion</a:t>
              </a:r>
              <a:endParaRPr lang="en-US" sz="28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277CEC9-24C9-4B1D-964A-A216786A7724}"/>
              </a:ext>
            </a:extLst>
          </p:cNvPr>
          <p:cNvCxnSpPr/>
          <p:nvPr/>
        </p:nvCxnSpPr>
        <p:spPr>
          <a:xfrm>
            <a:off x="4435869" y="2168552"/>
            <a:ext cx="3303022" cy="1043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4224775" y="2063005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76B67BC-401F-4EA8-8CBE-EEB8DFAA45A7}"/>
              </a:ext>
            </a:extLst>
          </p:cNvPr>
          <p:cNvGrpSpPr/>
          <p:nvPr/>
        </p:nvGrpSpPr>
        <p:grpSpPr>
          <a:xfrm>
            <a:off x="7718015" y="2094320"/>
            <a:ext cx="211094" cy="211094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9582EE9-5831-4F6F-B29E-0BEB719C4F1E}"/>
              </a:ext>
            </a:extLst>
          </p:cNvPr>
          <p:cNvGrpSpPr/>
          <p:nvPr/>
        </p:nvGrpSpPr>
        <p:grpSpPr>
          <a:xfrm>
            <a:off x="3180389" y="2687455"/>
            <a:ext cx="2289049" cy="646331"/>
            <a:chOff x="1514240" y="4816886"/>
            <a:chExt cx="2289049" cy="646331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5C2AE9-E6EE-4572-8B9B-0A1C8899D6FE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b="1">
                  <a:solidFill>
                    <a:srgbClr val="FF5969"/>
                  </a:solidFill>
                  <a:latin typeface="Tw Cen MT"/>
                </a:rPr>
                <a:t>First Paper Prototype</a:t>
              </a:r>
            </a:p>
            <a:p>
              <a:pPr algn="ctr"/>
              <a:endParaRPr lang="en-US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DC71A93-B148-4A8B-B0CA-4AD086FE8D7B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3180389" y="2254454"/>
            <a:ext cx="2289049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b="1">
                <a:solidFill>
                  <a:srgbClr val="FF5969"/>
                </a:solidFill>
                <a:latin typeface="Tw Cen MT"/>
              </a:rPr>
              <a:t>01</a:t>
            </a:r>
            <a:endParaRPr lang="en-US" sz="28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EB19012-A13E-4E01-97E1-4BD9BE0B2C4A}"/>
              </a:ext>
            </a:extLst>
          </p:cNvPr>
          <p:cNvGrpSpPr/>
          <p:nvPr/>
        </p:nvGrpSpPr>
        <p:grpSpPr>
          <a:xfrm>
            <a:off x="6454888" y="2697894"/>
            <a:ext cx="2946665" cy="667207"/>
            <a:chOff x="1514240" y="4816886"/>
            <a:chExt cx="2289049" cy="646331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FF83314-6443-4064-B8AD-715FDF38C0B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b="1">
                  <a:solidFill>
                    <a:srgbClr val="52CBBE"/>
                  </a:solidFill>
                  <a:latin typeface="Tw Cen MT"/>
                </a:rPr>
                <a:t>Second Paper Prototype</a:t>
              </a:r>
              <a:endParaRPr lang="en-US" b="1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B0129A-D09E-4693-96AE-20F4A2C31E42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58D17C2-3595-44AD-9D77-27C29A8030BC}"/>
              </a:ext>
            </a:extLst>
          </p:cNvPr>
          <p:cNvSpPr txBox="1"/>
          <p:nvPr/>
        </p:nvSpPr>
        <p:spPr>
          <a:xfrm>
            <a:off x="6684532" y="2285769"/>
            <a:ext cx="2289049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b="1">
                <a:solidFill>
                  <a:srgbClr val="52CBBE"/>
                </a:solidFill>
                <a:latin typeface="Tw Cen MT"/>
              </a:rPr>
              <a:t>02</a:t>
            </a:r>
            <a:endParaRPr lang="en-US" sz="2800" b="1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702F6-CA78-4EE2-BDA5-ABB0D2E9AFE6}"/>
              </a:ext>
            </a:extLst>
          </p:cNvPr>
          <p:cNvSpPr txBox="1"/>
          <p:nvPr/>
        </p:nvSpPr>
        <p:spPr>
          <a:xfrm>
            <a:off x="4359676" y="249293"/>
            <a:ext cx="360405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solidFill>
                  <a:srgbClr val="FEC630"/>
                </a:solidFill>
                <a:cs typeface="Calibri"/>
              </a:rPr>
              <a:t>Paper Prototype</a:t>
            </a:r>
          </a:p>
        </p:txBody>
      </p:sp>
      <p:pic>
        <p:nvPicPr>
          <p:cNvPr id="4" name="Picture 5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A676BBFE-4613-49BF-9E04-0A0893B5A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616" y="3142510"/>
            <a:ext cx="3160734" cy="3354221"/>
          </a:xfrm>
          <a:prstGeom prst="rect">
            <a:avLst/>
          </a:prstGeom>
        </p:spPr>
      </p:pic>
      <p:pic>
        <p:nvPicPr>
          <p:cNvPr id="7" name="Picture 7" descr="A close up of a device&#10;&#10;Description generated with high confidence">
            <a:extLst>
              <a:ext uri="{FF2B5EF4-FFF2-40B4-BE49-F238E27FC236}">
                <a16:creationId xmlns:a16="http://schemas.microsoft.com/office/drawing/2014/main" id="{912A443A-4FD7-4EFC-B998-F775CC370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000" y="3143880"/>
            <a:ext cx="3275555" cy="301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5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Introduction</a:t>
              </a:r>
              <a:endParaRPr lang="en-US" sz="28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Idea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10569658" cy="6858000"/>
            <a:chOff x="491575" y="0"/>
            <a:chExt cx="10569658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96528" y="2907633"/>
              <a:ext cx="2529081" cy="12003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cs typeface="Calibri"/>
                </a:rPr>
                <a:t>Design process</a:t>
              </a:r>
              <a:endParaRPr lang="en-US" sz="2400" dirty="0">
                <a:ea typeface="+mn-lt"/>
                <a:cs typeface="+mn-lt"/>
              </a:endParaRPr>
            </a:p>
            <a:p>
              <a:pPr algn="ctr"/>
              <a:endParaRPr lang="en-US" sz="2400" dirty="0">
                <a:ea typeface="+mn-lt"/>
                <a:cs typeface="+mn-lt"/>
              </a:endParaRPr>
            </a:p>
            <a:p>
              <a:pPr algn="ctr"/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51165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Testing</a:t>
              </a:r>
              <a:endParaRPr lang="en-US" sz="28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Demo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Conclusion</a:t>
              </a:r>
              <a:endParaRPr lang="en-US" sz="28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413732-1B2D-44C5-92C1-1F1548F84CF8}"/>
              </a:ext>
            </a:extLst>
          </p:cNvPr>
          <p:cNvSpPr txBox="1"/>
          <p:nvPr/>
        </p:nvSpPr>
        <p:spPr>
          <a:xfrm>
            <a:off x="5110202" y="217579"/>
            <a:ext cx="477880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FEC630"/>
                </a:solidFill>
                <a:cs typeface="Calibri"/>
              </a:rPr>
              <a:t> Components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E16998C-8125-4B46-905D-24037A85F838}"/>
              </a:ext>
            </a:extLst>
          </p:cNvPr>
          <p:cNvGrpSpPr/>
          <p:nvPr/>
        </p:nvGrpSpPr>
        <p:grpSpPr>
          <a:xfrm>
            <a:off x="3722036" y="2604364"/>
            <a:ext cx="2743200" cy="1175763"/>
            <a:chOff x="1331653" y="3888281"/>
            <a:chExt cx="2743200" cy="117576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5A66F21C-D7E4-4225-B488-82A1BECC247F}"/>
                </a:ext>
              </a:extLst>
            </p:cNvPr>
            <p:cNvGrpSpPr/>
            <p:nvPr/>
          </p:nvGrpSpPr>
          <p:grpSpPr>
            <a:xfrm>
              <a:off x="1331653" y="3888281"/>
              <a:ext cx="2743200" cy="1175763"/>
              <a:chOff x="1331653" y="3888281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B1CBECA-4468-4A90-8EB9-827A08A123E7}"/>
                  </a:ext>
                </a:extLst>
              </p:cNvPr>
              <p:cNvSpPr/>
              <p:nvPr/>
            </p:nvSpPr>
            <p:spPr>
              <a:xfrm>
                <a:off x="1331653" y="3888281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B8C40D6-C325-44DB-8F5C-F803BC64355F}"/>
                  </a:ext>
                </a:extLst>
              </p:cNvPr>
              <p:cNvSpPr/>
              <p:nvPr/>
            </p:nvSpPr>
            <p:spPr>
              <a:xfrm>
                <a:off x="3474086" y="4543928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92" name="TextBox 3">
              <a:extLst>
                <a:ext uri="{FF2B5EF4-FFF2-40B4-BE49-F238E27FC236}">
                  <a16:creationId xmlns:a16="http://schemas.microsoft.com/office/drawing/2014/main" id="{6C3BB4E2-9B9E-4C50-A8A0-CEDE51D84F92}"/>
                </a:ext>
              </a:extLst>
            </p:cNvPr>
            <p:cNvSpPr txBox="1"/>
            <p:nvPr/>
          </p:nvSpPr>
          <p:spPr>
            <a:xfrm>
              <a:off x="3597778" y="4602379"/>
              <a:ext cx="405516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>
                  <a:solidFill>
                    <a:schemeClr val="bg1"/>
                  </a:solidFill>
                  <a:cs typeface="Calibri"/>
                </a:rPr>
                <a:t>3</a:t>
              </a:r>
              <a:endParaRPr lang="en-US" sz="2400" b="1" dirty="0">
                <a:solidFill>
                  <a:schemeClr val="bg1"/>
                </a:solidFill>
                <a:cs typeface="Calibri"/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95BCF4D-70F8-43FB-A680-C8355C9C6B3B}"/>
                </a:ext>
              </a:extLst>
            </p:cNvPr>
            <p:cNvGrpSpPr/>
            <p:nvPr/>
          </p:nvGrpSpPr>
          <p:grpSpPr>
            <a:xfrm>
              <a:off x="1403329" y="4006282"/>
              <a:ext cx="2632983" cy="794828"/>
              <a:chOff x="1403329" y="4006282"/>
              <a:chExt cx="2632983" cy="794828"/>
            </a:xfrm>
          </p:grpSpPr>
          <p:sp>
            <p:nvSpPr>
              <p:cNvPr id="94" name="TextBox 5">
                <a:extLst>
                  <a:ext uri="{FF2B5EF4-FFF2-40B4-BE49-F238E27FC236}">
                    <a16:creationId xmlns:a16="http://schemas.microsoft.com/office/drawing/2014/main" id="{C61A4EA2-ADD9-467A-9C9F-EA590B14A8E8}"/>
                  </a:ext>
                </a:extLst>
              </p:cNvPr>
              <p:cNvSpPr txBox="1"/>
              <p:nvPr/>
            </p:nvSpPr>
            <p:spPr>
              <a:xfrm>
                <a:off x="1403329" y="4277890"/>
                <a:ext cx="2632983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,Sans-Serif"/>
                  <a:buChar char="•"/>
                </a:pPr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ea typeface="+mn-lt"/>
                    <a:cs typeface="+mn-lt"/>
                  </a:rPr>
                  <a:t>Checkbox: Answer the questions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ea typeface="+mn-lt"/>
                  <a:cs typeface="+mn-lt"/>
                </a:endParaRPr>
              </a:p>
            </p:txBody>
          </p:sp>
          <p:sp>
            <p:nvSpPr>
              <p:cNvPr id="95" name="TextBox 6">
                <a:extLst>
                  <a:ext uri="{FF2B5EF4-FFF2-40B4-BE49-F238E27FC236}">
                    <a16:creationId xmlns:a16="http://schemas.microsoft.com/office/drawing/2014/main" id="{CA710153-47A5-4742-A7B7-35508875B31B}"/>
                  </a:ext>
                </a:extLst>
              </p:cNvPr>
              <p:cNvSpPr txBox="1"/>
              <p:nvPr/>
            </p:nvSpPr>
            <p:spPr>
              <a:xfrm>
                <a:off x="1403329" y="4006282"/>
                <a:ext cx="2632983" cy="33855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>
                    <a:solidFill>
                      <a:srgbClr val="FEC630"/>
                    </a:solidFill>
                    <a:latin typeface="Tw Cen MT"/>
                    <a:ea typeface="Tahoma"/>
                    <a:cs typeface="Arial"/>
                  </a:rPr>
                  <a:t>Survey Page</a:t>
                </a:r>
                <a:endParaRPr lang="en-US" sz="1600" b="1">
                  <a:solidFill>
                    <a:srgbClr val="FEC630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40B5E72-E6B2-4907-A7EF-A65514459019}"/>
              </a:ext>
            </a:extLst>
          </p:cNvPr>
          <p:cNvGrpSpPr/>
          <p:nvPr/>
        </p:nvGrpSpPr>
        <p:grpSpPr>
          <a:xfrm>
            <a:off x="3722037" y="1327885"/>
            <a:ext cx="2743200" cy="1175763"/>
            <a:chOff x="1331653" y="2517857"/>
            <a:chExt cx="2743200" cy="1175763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2A6BF9C-A389-48FC-8CFA-6F34714AAA1F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2B2429D-9C9B-473F-A8C3-6390B27573AB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E359603D-DA18-4448-827A-AB82B638958D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252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85" name="TextBox 11">
              <a:extLst>
                <a:ext uri="{FF2B5EF4-FFF2-40B4-BE49-F238E27FC236}">
                  <a16:creationId xmlns:a16="http://schemas.microsoft.com/office/drawing/2014/main" id="{7C2F1794-933C-49BE-8E71-710C74AF2416}"/>
                </a:ext>
              </a:extLst>
            </p:cNvPr>
            <p:cNvSpPr txBox="1"/>
            <p:nvPr/>
          </p:nvSpPr>
          <p:spPr>
            <a:xfrm>
              <a:off x="3597778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D33ADD20-2148-4046-A6C9-12127E190D33}"/>
                </a:ext>
              </a:extLst>
            </p:cNvPr>
            <p:cNvGrpSpPr/>
            <p:nvPr/>
          </p:nvGrpSpPr>
          <p:grpSpPr>
            <a:xfrm>
              <a:off x="1403329" y="2638734"/>
              <a:ext cx="2632983" cy="1010272"/>
              <a:chOff x="1403329" y="2638734"/>
              <a:chExt cx="2632983" cy="1010272"/>
            </a:xfrm>
          </p:grpSpPr>
          <p:sp>
            <p:nvSpPr>
              <p:cNvPr id="87" name="TextBox 13">
                <a:extLst>
                  <a:ext uri="{FF2B5EF4-FFF2-40B4-BE49-F238E27FC236}">
                    <a16:creationId xmlns:a16="http://schemas.microsoft.com/office/drawing/2014/main" id="{0EAF988B-8AC0-4C53-B04F-A626EBA60FB4}"/>
                  </a:ext>
                </a:extLst>
              </p:cNvPr>
              <p:cNvSpPr txBox="1"/>
              <p:nvPr/>
            </p:nvSpPr>
            <p:spPr>
              <a:xfrm>
                <a:off x="1403329" y="2910342"/>
                <a:ext cx="2632983" cy="73866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/>
                  <a:buChar char="•"/>
                </a:pPr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latin typeface="Tw Cen MT"/>
                    <a:ea typeface="Tahoma"/>
                    <a:cs typeface="Arial"/>
                  </a:rPr>
                  <a:t>Landing Page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latin typeface="Tw Cen MT"/>
                    <a:ea typeface="Tahoma"/>
                    <a:cs typeface="Arial"/>
                  </a:rPr>
                  <a:t>Steps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latin typeface="Tw Cen MT"/>
                    <a:ea typeface="Tahoma"/>
                    <a:cs typeface="Arial"/>
                  </a:rPr>
                  <a:t>Select course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TextBox 14">
                <a:extLst>
                  <a:ext uri="{FF2B5EF4-FFF2-40B4-BE49-F238E27FC236}">
                    <a16:creationId xmlns:a16="http://schemas.microsoft.com/office/drawing/2014/main" id="{FF3AE2BC-930D-489A-AB1F-8FBB4C025DD9}"/>
                  </a:ext>
                </a:extLst>
              </p:cNvPr>
              <p:cNvSpPr txBox="1"/>
              <p:nvPr/>
            </p:nvSpPr>
            <p:spPr>
              <a:xfrm>
                <a:off x="1403329" y="2638734"/>
                <a:ext cx="2632983" cy="33855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>
                    <a:solidFill>
                      <a:srgbClr val="FF5969"/>
                    </a:solidFill>
                    <a:latin typeface="Tw Cen MT"/>
                    <a:ea typeface="Tahoma"/>
                    <a:cs typeface="Arial"/>
                  </a:rPr>
                  <a:t>Home Page</a:t>
                </a:r>
                <a:endParaRPr lang="en-US" sz="1600" b="1">
                  <a:solidFill>
                    <a:srgbClr val="FF5969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4A0C8D-B9FA-463C-B84D-5C3D245AA222}"/>
              </a:ext>
            </a:extLst>
          </p:cNvPr>
          <p:cNvGrpSpPr/>
          <p:nvPr/>
        </p:nvGrpSpPr>
        <p:grpSpPr>
          <a:xfrm>
            <a:off x="6507775" y="2604364"/>
            <a:ext cx="2743200" cy="1175763"/>
            <a:chOff x="4273967" y="3888281"/>
            <a:chExt cx="2743200" cy="117576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BEE4F97-2BA3-4F75-8818-7D43A83B9FF5}"/>
                </a:ext>
              </a:extLst>
            </p:cNvPr>
            <p:cNvGrpSpPr/>
            <p:nvPr/>
          </p:nvGrpSpPr>
          <p:grpSpPr>
            <a:xfrm>
              <a:off x="4273967" y="3888281"/>
              <a:ext cx="2743200" cy="1175763"/>
              <a:chOff x="4273967" y="3888281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A43E418-FBFA-40CC-A7CF-B83E4404FF2F}"/>
                  </a:ext>
                </a:extLst>
              </p:cNvPr>
              <p:cNvSpPr/>
              <p:nvPr/>
            </p:nvSpPr>
            <p:spPr>
              <a:xfrm>
                <a:off x="4273967" y="3888281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A288FF3-209B-468A-97DC-13E24D0EC0C6}"/>
                  </a:ext>
                </a:extLst>
              </p:cNvPr>
              <p:cNvSpPr/>
              <p:nvPr/>
            </p:nvSpPr>
            <p:spPr>
              <a:xfrm>
                <a:off x="6416400" y="4543928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47" name="TextBox 19">
              <a:extLst>
                <a:ext uri="{FF2B5EF4-FFF2-40B4-BE49-F238E27FC236}">
                  <a16:creationId xmlns:a16="http://schemas.microsoft.com/office/drawing/2014/main" id="{B388C45B-CABF-4033-BE60-F2738FDAAF92}"/>
                </a:ext>
              </a:extLst>
            </p:cNvPr>
            <p:cNvSpPr txBox="1"/>
            <p:nvPr/>
          </p:nvSpPr>
          <p:spPr>
            <a:xfrm>
              <a:off x="6540092" y="4602379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4380700-D770-40C1-932F-6709DE8A5502}"/>
                </a:ext>
              </a:extLst>
            </p:cNvPr>
            <p:cNvGrpSpPr/>
            <p:nvPr/>
          </p:nvGrpSpPr>
          <p:grpSpPr>
            <a:xfrm>
              <a:off x="4345643" y="4006282"/>
              <a:ext cx="2632983" cy="579385"/>
              <a:chOff x="4345643" y="4006282"/>
              <a:chExt cx="2632983" cy="579385"/>
            </a:xfrm>
          </p:grpSpPr>
          <p:sp>
            <p:nvSpPr>
              <p:cNvPr id="49" name="TextBox 21">
                <a:extLst>
                  <a:ext uri="{FF2B5EF4-FFF2-40B4-BE49-F238E27FC236}">
                    <a16:creationId xmlns:a16="http://schemas.microsoft.com/office/drawing/2014/main" id="{AD5C4D0D-59FB-4958-A557-B9E96DF240AF}"/>
                  </a:ext>
                </a:extLst>
              </p:cNvPr>
              <p:cNvSpPr txBox="1"/>
              <p:nvPr/>
            </p:nvSpPr>
            <p:spPr>
              <a:xfrm>
                <a:off x="4345643" y="4277890"/>
                <a:ext cx="2632983" cy="30777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latin typeface="Tw Cen MT"/>
                    <a:ea typeface="Tahoma"/>
                    <a:cs typeface="Arial"/>
                  </a:rPr>
                  <a:t>Able to see course contain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TextBox 22">
                <a:extLst>
                  <a:ext uri="{FF2B5EF4-FFF2-40B4-BE49-F238E27FC236}">
                    <a16:creationId xmlns:a16="http://schemas.microsoft.com/office/drawing/2014/main" id="{8D76F63E-AC01-44A1-A744-D9910C650DDA}"/>
                  </a:ext>
                </a:extLst>
              </p:cNvPr>
              <p:cNvSpPr txBox="1"/>
              <p:nvPr/>
            </p:nvSpPr>
            <p:spPr>
              <a:xfrm>
                <a:off x="4345643" y="4006282"/>
                <a:ext cx="2632983" cy="33855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>
                    <a:solidFill>
                      <a:srgbClr val="FEC630"/>
                    </a:solidFill>
                    <a:latin typeface="Tw Cen MT"/>
                    <a:ea typeface="Tahoma"/>
                    <a:cs typeface="Arial"/>
                  </a:rPr>
                  <a:t>Course Contain</a:t>
                </a:r>
                <a:endParaRPr lang="en-US" sz="1600" b="1">
                  <a:solidFill>
                    <a:srgbClr val="FEC630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C4A8C9-462E-4F8F-A6D1-391508F1ABBF}"/>
              </a:ext>
            </a:extLst>
          </p:cNvPr>
          <p:cNvGrpSpPr/>
          <p:nvPr/>
        </p:nvGrpSpPr>
        <p:grpSpPr>
          <a:xfrm>
            <a:off x="6507775" y="1348762"/>
            <a:ext cx="2743200" cy="1175763"/>
            <a:chOff x="4273967" y="2517857"/>
            <a:chExt cx="2743200" cy="117576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B3A8CD1-B9F7-477F-A5C9-45863542F1E7}"/>
                </a:ext>
              </a:extLst>
            </p:cNvPr>
            <p:cNvGrpSpPr/>
            <p:nvPr/>
          </p:nvGrpSpPr>
          <p:grpSpPr>
            <a:xfrm>
              <a:off x="4273967" y="2517857"/>
              <a:ext cx="2743200" cy="1175763"/>
              <a:chOff x="4273967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2CC0532-4ED0-4138-9D08-A2D4D121B217}"/>
                  </a:ext>
                </a:extLst>
              </p:cNvPr>
              <p:cNvSpPr/>
              <p:nvPr/>
            </p:nvSpPr>
            <p:spPr>
              <a:xfrm>
                <a:off x="4273967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B927880-A9EE-4D7C-85C1-18D02240E58B}"/>
                  </a:ext>
                </a:extLst>
              </p:cNvPr>
              <p:cNvSpPr/>
              <p:nvPr/>
            </p:nvSpPr>
            <p:spPr>
              <a:xfrm>
                <a:off x="6416400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40" name="TextBox 27">
              <a:extLst>
                <a:ext uri="{FF2B5EF4-FFF2-40B4-BE49-F238E27FC236}">
                  <a16:creationId xmlns:a16="http://schemas.microsoft.com/office/drawing/2014/main" id="{2183A05C-2C15-44A1-8EF8-F8A6E54B3684}"/>
                </a:ext>
              </a:extLst>
            </p:cNvPr>
            <p:cNvSpPr txBox="1"/>
            <p:nvPr/>
          </p:nvSpPr>
          <p:spPr>
            <a:xfrm>
              <a:off x="6540092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>
                  <a:solidFill>
                    <a:schemeClr val="bg1"/>
                  </a:solidFill>
                  <a:cs typeface="Calibri"/>
                </a:rPr>
                <a:t>2</a:t>
              </a:r>
              <a:endParaRPr lang="en-US" sz="2400" b="1" dirty="0">
                <a:solidFill>
                  <a:schemeClr val="bg1"/>
                </a:solidFill>
                <a:cs typeface="Calibri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555FFA4-34F7-4B5F-9CB4-7D672C8D54C1}"/>
                </a:ext>
              </a:extLst>
            </p:cNvPr>
            <p:cNvGrpSpPr/>
            <p:nvPr/>
          </p:nvGrpSpPr>
          <p:grpSpPr>
            <a:xfrm>
              <a:off x="4345643" y="2638734"/>
              <a:ext cx="2632983" cy="794828"/>
              <a:chOff x="4345643" y="2638734"/>
              <a:chExt cx="2632983" cy="794828"/>
            </a:xfrm>
          </p:grpSpPr>
          <p:sp>
            <p:nvSpPr>
              <p:cNvPr id="42" name="TextBox 29">
                <a:extLst>
                  <a:ext uri="{FF2B5EF4-FFF2-40B4-BE49-F238E27FC236}">
                    <a16:creationId xmlns:a16="http://schemas.microsoft.com/office/drawing/2014/main" id="{778C8EC3-3CA8-485A-A550-119CF2146D65}"/>
                  </a:ext>
                </a:extLst>
              </p:cNvPr>
              <p:cNvSpPr txBox="1"/>
              <p:nvPr/>
            </p:nvSpPr>
            <p:spPr>
              <a:xfrm>
                <a:off x="4345643" y="2910342"/>
                <a:ext cx="2632983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,Sans-Serif"/>
                  <a:buChar char="•"/>
                </a:pPr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ea typeface="+mn-lt"/>
                    <a:cs typeface="+mn-lt"/>
                  </a:rPr>
                  <a:t>ComboBox : Select specialization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ea typeface="+mn-lt"/>
                  <a:cs typeface="+mn-lt"/>
                </a:endParaRPr>
              </a:p>
            </p:txBody>
          </p:sp>
          <p:sp>
            <p:nvSpPr>
              <p:cNvPr id="43" name="TextBox 30">
                <a:extLst>
                  <a:ext uri="{FF2B5EF4-FFF2-40B4-BE49-F238E27FC236}">
                    <a16:creationId xmlns:a16="http://schemas.microsoft.com/office/drawing/2014/main" id="{306DFBC7-C388-4E98-B8E6-8D5B94587E5E}"/>
                  </a:ext>
                </a:extLst>
              </p:cNvPr>
              <p:cNvSpPr txBox="1"/>
              <p:nvPr/>
            </p:nvSpPr>
            <p:spPr>
              <a:xfrm>
                <a:off x="4345643" y="2638734"/>
                <a:ext cx="2632983" cy="33855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>
                    <a:solidFill>
                      <a:srgbClr val="52CBBE"/>
                    </a:solidFill>
                    <a:latin typeface="Tw Cen MT"/>
                    <a:ea typeface="Tahoma"/>
                    <a:cs typeface="Arial"/>
                  </a:rPr>
                  <a:t>Select Specialization</a:t>
                </a:r>
                <a:endParaRPr lang="en-US" sz="1600" b="1">
                  <a:solidFill>
                    <a:srgbClr val="52CBBE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1EF67C1-8794-4AC7-975F-0E112294EE2E}"/>
              </a:ext>
            </a:extLst>
          </p:cNvPr>
          <p:cNvGrpSpPr/>
          <p:nvPr/>
        </p:nvGrpSpPr>
        <p:grpSpPr>
          <a:xfrm>
            <a:off x="3722035" y="3877843"/>
            <a:ext cx="2743200" cy="1251383"/>
            <a:chOff x="1331653" y="3888281"/>
            <a:chExt cx="2743200" cy="1251383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4C2EE41-CA96-4089-9622-03D856E2EF75}"/>
                </a:ext>
              </a:extLst>
            </p:cNvPr>
            <p:cNvGrpSpPr/>
            <p:nvPr/>
          </p:nvGrpSpPr>
          <p:grpSpPr>
            <a:xfrm>
              <a:off x="1331653" y="3888281"/>
              <a:ext cx="2743200" cy="1175763"/>
              <a:chOff x="1331653" y="3888281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435E63E-3490-4496-AD12-673068EE5421}"/>
                  </a:ext>
                </a:extLst>
              </p:cNvPr>
              <p:cNvSpPr/>
              <p:nvPr/>
            </p:nvSpPr>
            <p:spPr>
              <a:xfrm>
                <a:off x="1331653" y="3888281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7DC0A75B-769F-4CA8-A541-88A914C3B166}"/>
                  </a:ext>
                </a:extLst>
              </p:cNvPr>
              <p:cNvSpPr/>
              <p:nvPr/>
            </p:nvSpPr>
            <p:spPr>
              <a:xfrm>
                <a:off x="3474086" y="4543928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100" name="TextBox 3">
              <a:extLst>
                <a:ext uri="{FF2B5EF4-FFF2-40B4-BE49-F238E27FC236}">
                  <a16:creationId xmlns:a16="http://schemas.microsoft.com/office/drawing/2014/main" id="{9CF81ADC-9BA2-401B-8B0A-B15F9C54B7C6}"/>
                </a:ext>
              </a:extLst>
            </p:cNvPr>
            <p:cNvSpPr txBox="1"/>
            <p:nvPr/>
          </p:nvSpPr>
          <p:spPr>
            <a:xfrm>
              <a:off x="3597778" y="4602379"/>
              <a:ext cx="405516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>
                  <a:solidFill>
                    <a:schemeClr val="bg1"/>
                  </a:solidFill>
                  <a:cs typeface="Calibri"/>
                </a:rPr>
                <a:t>5</a:t>
              </a:r>
              <a:endParaRPr lang="en-US" sz="2400" b="1" dirty="0">
                <a:solidFill>
                  <a:schemeClr val="bg1"/>
                </a:solidFill>
                <a:cs typeface="Calibri"/>
              </a:endParaRP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E33FA35A-0131-43D0-907E-044C5CBABA7B}"/>
                </a:ext>
              </a:extLst>
            </p:cNvPr>
            <p:cNvGrpSpPr/>
            <p:nvPr/>
          </p:nvGrpSpPr>
          <p:grpSpPr>
            <a:xfrm>
              <a:off x="1403329" y="4006282"/>
              <a:ext cx="2632983" cy="1133382"/>
              <a:chOff x="1403329" y="4006282"/>
              <a:chExt cx="2632983" cy="1133382"/>
            </a:xfrm>
          </p:grpSpPr>
          <p:sp>
            <p:nvSpPr>
              <p:cNvPr id="102" name="TextBox 5">
                <a:extLst>
                  <a:ext uri="{FF2B5EF4-FFF2-40B4-BE49-F238E27FC236}">
                    <a16:creationId xmlns:a16="http://schemas.microsoft.com/office/drawing/2014/main" id="{0686BAD8-6905-4445-BE1B-6E5347D127CE}"/>
                  </a:ext>
                </a:extLst>
              </p:cNvPr>
              <p:cNvSpPr txBox="1"/>
              <p:nvPr/>
            </p:nvSpPr>
            <p:spPr>
              <a:xfrm>
                <a:off x="1403329" y="4277890"/>
                <a:ext cx="2632983" cy="86177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,Sans-Serif"/>
                  <a:buChar char="•"/>
                </a:pPr>
                <a:r>
                  <a:rPr lang="en-US" sz="1200">
                    <a:solidFill>
                      <a:schemeClr val="bg1">
                        <a:lumMod val="65000"/>
                      </a:schemeClr>
                    </a:solidFill>
                    <a:ea typeface="+mn-lt"/>
                    <a:cs typeface="+mn-lt"/>
                  </a:rPr>
                  <a:t>Except in which you have expertise</a:t>
                </a:r>
              </a:p>
              <a:p>
                <a:pPr marL="285750" indent="-285750">
                  <a:buFont typeface="Arial,Sans-Serif"/>
                  <a:buChar char="•"/>
                </a:pPr>
                <a:r>
                  <a:rPr lang="en-US" sz="1200">
                    <a:solidFill>
                      <a:schemeClr val="bg1">
                        <a:lumMod val="65000"/>
                      </a:schemeClr>
                    </a:solidFill>
                    <a:ea typeface="+mn-lt"/>
                    <a:cs typeface="+mn-lt"/>
                  </a:rPr>
                  <a:t>Only required for your study module</a:t>
                </a:r>
              </a:p>
              <a:p>
                <a:pPr marL="285750" indent="-285750">
                  <a:buFont typeface="Arial,Sans-Serif"/>
                  <a:buChar char="•"/>
                </a:pPr>
                <a:endParaRPr lang="en-US" sz="1400" dirty="0">
                  <a:solidFill>
                    <a:schemeClr val="bg1">
                      <a:lumMod val="65000"/>
                    </a:schemeClr>
                  </a:solidFill>
                  <a:cs typeface="Calibri" panose="020F0502020204030204"/>
                </a:endParaRPr>
              </a:p>
            </p:txBody>
          </p:sp>
          <p:sp>
            <p:nvSpPr>
              <p:cNvPr id="103" name="TextBox 6">
                <a:extLst>
                  <a:ext uri="{FF2B5EF4-FFF2-40B4-BE49-F238E27FC236}">
                    <a16:creationId xmlns:a16="http://schemas.microsoft.com/office/drawing/2014/main" id="{D7577A9F-0851-4C75-93A0-52D221419169}"/>
                  </a:ext>
                </a:extLst>
              </p:cNvPr>
              <p:cNvSpPr txBox="1"/>
              <p:nvPr/>
            </p:nvSpPr>
            <p:spPr>
              <a:xfrm>
                <a:off x="1403329" y="4006282"/>
                <a:ext cx="2632983" cy="33855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>
                    <a:solidFill>
                      <a:srgbClr val="52CBBE"/>
                    </a:solidFill>
                    <a:latin typeface="Tw Cen MT"/>
                    <a:ea typeface="Tahoma"/>
                    <a:cs typeface="Arial"/>
                  </a:rPr>
                  <a:t>Suggested Courses</a:t>
                </a:r>
                <a:endParaRPr lang="en-US" sz="1600" b="1">
                  <a:solidFill>
                    <a:srgbClr val="52CBBE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5FA0FB8-BCB5-4ED0-B0F0-516F924D7E8C}"/>
              </a:ext>
            </a:extLst>
          </p:cNvPr>
          <p:cNvGrpSpPr/>
          <p:nvPr/>
        </p:nvGrpSpPr>
        <p:grpSpPr>
          <a:xfrm>
            <a:off x="6518213" y="3877843"/>
            <a:ext cx="2743200" cy="1175763"/>
            <a:chOff x="4273967" y="3888281"/>
            <a:chExt cx="2743200" cy="1175763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AFF8C47E-668B-4A5E-B5A4-A9F38DC7D8F4}"/>
                </a:ext>
              </a:extLst>
            </p:cNvPr>
            <p:cNvGrpSpPr/>
            <p:nvPr/>
          </p:nvGrpSpPr>
          <p:grpSpPr>
            <a:xfrm>
              <a:off x="4273967" y="3888281"/>
              <a:ext cx="2743200" cy="1175763"/>
              <a:chOff x="4273967" y="3888281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370B80A-FEA6-41E0-A672-DB0E792DB4D7}"/>
                  </a:ext>
                </a:extLst>
              </p:cNvPr>
              <p:cNvSpPr/>
              <p:nvPr/>
            </p:nvSpPr>
            <p:spPr>
              <a:xfrm>
                <a:off x="4273967" y="3888281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6BC11A5E-28F3-4C27-B7B1-339AF4458603}"/>
                  </a:ext>
                </a:extLst>
              </p:cNvPr>
              <p:cNvSpPr/>
              <p:nvPr/>
            </p:nvSpPr>
            <p:spPr>
              <a:xfrm>
                <a:off x="6416400" y="4543928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108" name="TextBox 19">
              <a:extLst>
                <a:ext uri="{FF2B5EF4-FFF2-40B4-BE49-F238E27FC236}">
                  <a16:creationId xmlns:a16="http://schemas.microsoft.com/office/drawing/2014/main" id="{BCEAE824-A3FF-4874-8A88-3561089DCE8C}"/>
                </a:ext>
              </a:extLst>
            </p:cNvPr>
            <p:cNvSpPr txBox="1"/>
            <p:nvPr/>
          </p:nvSpPr>
          <p:spPr>
            <a:xfrm>
              <a:off x="6540092" y="4602379"/>
              <a:ext cx="405516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>
                  <a:solidFill>
                    <a:schemeClr val="bg1"/>
                  </a:solidFill>
                  <a:cs typeface="Calibri"/>
                </a:rPr>
                <a:t>6</a:t>
              </a:r>
              <a:endParaRPr lang="en-US" sz="2400" b="1" dirty="0">
                <a:solidFill>
                  <a:schemeClr val="bg1"/>
                </a:solidFill>
                <a:cs typeface="Calibri"/>
              </a:endParaRP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69FD9B4-BAF0-4224-9685-725A0C12D145}"/>
                </a:ext>
              </a:extLst>
            </p:cNvPr>
            <p:cNvGrpSpPr/>
            <p:nvPr/>
          </p:nvGrpSpPr>
          <p:grpSpPr>
            <a:xfrm>
              <a:off x="4345643" y="4006282"/>
              <a:ext cx="2632983" cy="579385"/>
              <a:chOff x="4345643" y="4006282"/>
              <a:chExt cx="2632983" cy="579385"/>
            </a:xfrm>
          </p:grpSpPr>
          <p:sp>
            <p:nvSpPr>
              <p:cNvPr id="110" name="TextBox 21">
                <a:extLst>
                  <a:ext uri="{FF2B5EF4-FFF2-40B4-BE49-F238E27FC236}">
                    <a16:creationId xmlns:a16="http://schemas.microsoft.com/office/drawing/2014/main" id="{FE7C0A7B-A60C-4EE4-A1BC-33245B7A75C0}"/>
                  </a:ext>
                </a:extLst>
              </p:cNvPr>
              <p:cNvSpPr txBox="1"/>
              <p:nvPr/>
            </p:nvSpPr>
            <p:spPr>
              <a:xfrm>
                <a:off x="4345643" y="4277890"/>
                <a:ext cx="2632983" cy="30777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latin typeface="Tw Cen MT"/>
                    <a:ea typeface="Tahoma"/>
                    <a:cs typeface="Arial"/>
                  </a:rPr>
                  <a:t>Modal:Sign in &amp; Sign Up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Tw Cen MT"/>
                  <a:ea typeface="Tahoma"/>
                  <a:cs typeface="Arial"/>
                </a:endParaRPr>
              </a:p>
            </p:txBody>
          </p:sp>
          <p:sp>
            <p:nvSpPr>
              <p:cNvPr id="111" name="TextBox 22">
                <a:extLst>
                  <a:ext uri="{FF2B5EF4-FFF2-40B4-BE49-F238E27FC236}">
                    <a16:creationId xmlns:a16="http://schemas.microsoft.com/office/drawing/2014/main" id="{F82412F9-F53C-41EE-A51B-7CBCBA914D35}"/>
                  </a:ext>
                </a:extLst>
              </p:cNvPr>
              <p:cNvSpPr txBox="1"/>
              <p:nvPr/>
            </p:nvSpPr>
            <p:spPr>
              <a:xfrm>
                <a:off x="4345643" y="4006282"/>
                <a:ext cx="2632983" cy="33855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>
                    <a:solidFill>
                      <a:srgbClr val="FF5969"/>
                    </a:solidFill>
                    <a:latin typeface="Tw Cen MT"/>
                    <a:ea typeface="Tahoma"/>
                    <a:cs typeface="Arial"/>
                  </a:rPr>
                  <a:t>Sign In | Sign Up</a:t>
                </a:r>
                <a:endParaRPr lang="en-US" sz="1600" b="1">
                  <a:solidFill>
                    <a:srgbClr val="FF5969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0264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Introduction</a:t>
              </a:r>
              <a:endParaRPr lang="en-US" sz="28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70574" y="3235486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/>
                </a:rPr>
                <a:t>Idea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10794543" cy="6858000"/>
            <a:chOff x="491575" y="0"/>
            <a:chExt cx="10794543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262302" y="2820273"/>
              <a:ext cx="2662638" cy="13849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cs typeface="Calibri"/>
                </a:rPr>
                <a:t>Design process</a:t>
              </a:r>
              <a:endParaRPr lang="en-US" sz="2800" dirty="0">
                <a:ea typeface="+mn-lt"/>
                <a:cs typeface="+mn-lt"/>
              </a:endParaRPr>
            </a:p>
            <a:p>
              <a:pPr algn="ctr"/>
              <a:endParaRPr lang="en-US" sz="2800" dirty="0">
                <a:ea typeface="+mn-lt"/>
                <a:cs typeface="+mn-lt"/>
              </a:endParaRPr>
            </a:p>
            <a:p>
              <a:pPr algn="ctr"/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51165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Testing</a:t>
              </a:r>
              <a:endParaRPr lang="en-US" sz="28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Demo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Conclusion</a:t>
              </a:r>
              <a:endParaRPr lang="en-US" sz="28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413732-1B2D-44C5-92C1-1F1548F84CF8}"/>
              </a:ext>
            </a:extLst>
          </p:cNvPr>
          <p:cNvSpPr txBox="1"/>
          <p:nvPr/>
        </p:nvSpPr>
        <p:spPr>
          <a:xfrm>
            <a:off x="4296175" y="238710"/>
            <a:ext cx="477880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solidFill>
                  <a:srgbClr val="FEC630"/>
                </a:solidFill>
                <a:cs typeface="Calibri"/>
              </a:rPr>
              <a:t>Mockup Components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9C239B8-2D33-4D44-AB85-E4F28DBD4CE4}"/>
              </a:ext>
            </a:extLst>
          </p:cNvPr>
          <p:cNvGrpSpPr/>
          <p:nvPr/>
        </p:nvGrpSpPr>
        <p:grpSpPr>
          <a:xfrm>
            <a:off x="3210557" y="2841447"/>
            <a:ext cx="2743200" cy="1175763"/>
            <a:chOff x="1331653" y="2517857"/>
            <a:chExt cx="2743200" cy="1175763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F14C15A-1247-475F-88F8-8C72EBDC9CE9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1D3DBE9-8C26-489D-9159-D912E6AF664D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8863E23D-2971-467D-A822-F5BE221662A0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252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45" name="TextBox 11">
              <a:extLst>
                <a:ext uri="{FF2B5EF4-FFF2-40B4-BE49-F238E27FC236}">
                  <a16:creationId xmlns:a16="http://schemas.microsoft.com/office/drawing/2014/main" id="{EC4D3A57-D25A-44B2-AC0D-DBCA3E89A7AF}"/>
                </a:ext>
              </a:extLst>
            </p:cNvPr>
            <p:cNvSpPr txBox="1"/>
            <p:nvPr/>
          </p:nvSpPr>
          <p:spPr>
            <a:xfrm>
              <a:off x="3597778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086A951-C2F7-4EE6-9918-51C2260E2B0B}"/>
                </a:ext>
              </a:extLst>
            </p:cNvPr>
            <p:cNvGrpSpPr/>
            <p:nvPr/>
          </p:nvGrpSpPr>
          <p:grpSpPr>
            <a:xfrm>
              <a:off x="1403329" y="2638734"/>
              <a:ext cx="2632983" cy="1010272"/>
              <a:chOff x="1403329" y="2638734"/>
              <a:chExt cx="2632983" cy="1010272"/>
            </a:xfrm>
          </p:grpSpPr>
          <p:sp>
            <p:nvSpPr>
              <p:cNvPr id="47" name="TextBox 13">
                <a:extLst>
                  <a:ext uri="{FF2B5EF4-FFF2-40B4-BE49-F238E27FC236}">
                    <a16:creationId xmlns:a16="http://schemas.microsoft.com/office/drawing/2014/main" id="{27FE9ED9-B5DB-4EA9-86E6-C6317E9F5BD9}"/>
                  </a:ext>
                </a:extLst>
              </p:cNvPr>
              <p:cNvSpPr txBox="1"/>
              <p:nvPr/>
            </p:nvSpPr>
            <p:spPr>
              <a:xfrm>
                <a:off x="1403329" y="2910342"/>
                <a:ext cx="2632983" cy="73866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/>
                  <a:buChar char="•"/>
                </a:pPr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latin typeface="Tw Cen MT"/>
                    <a:ea typeface="Tahoma"/>
                    <a:cs typeface="Arial"/>
                  </a:rPr>
                  <a:t>Landing Page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latin typeface="Tw Cen MT"/>
                    <a:ea typeface="Tahoma"/>
                    <a:cs typeface="Arial"/>
                  </a:rPr>
                  <a:t>Steps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latin typeface="Tw Cen MT"/>
                    <a:ea typeface="Tahoma"/>
                    <a:cs typeface="Arial"/>
                  </a:rPr>
                  <a:t>Select course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14">
                <a:extLst>
                  <a:ext uri="{FF2B5EF4-FFF2-40B4-BE49-F238E27FC236}">
                    <a16:creationId xmlns:a16="http://schemas.microsoft.com/office/drawing/2014/main" id="{20C069BC-ACF3-4814-B28A-63B59C40B3E0}"/>
                  </a:ext>
                </a:extLst>
              </p:cNvPr>
              <p:cNvSpPr txBox="1"/>
              <p:nvPr/>
            </p:nvSpPr>
            <p:spPr>
              <a:xfrm>
                <a:off x="1403329" y="2638734"/>
                <a:ext cx="2632983" cy="33855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>
                    <a:solidFill>
                      <a:srgbClr val="FF5969"/>
                    </a:solidFill>
                    <a:latin typeface="Tw Cen MT"/>
                    <a:ea typeface="Tahoma"/>
                    <a:cs typeface="Arial"/>
                  </a:rPr>
                  <a:t>Home Page</a:t>
                </a:r>
                <a:endParaRPr lang="en-US" sz="1600" b="1">
                  <a:solidFill>
                    <a:srgbClr val="FF5969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6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887EAD1-6662-4608-B543-16D64BA66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293" y="1086952"/>
            <a:ext cx="3032936" cy="516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88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Introduction</a:t>
              </a:r>
              <a:endParaRPr lang="en-US" sz="28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Idea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10831556" cy="6858000"/>
            <a:chOff x="491575" y="0"/>
            <a:chExt cx="10831556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374449" y="2836502"/>
              <a:ext cx="2512369" cy="13849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cs typeface="Calibri"/>
                </a:rPr>
                <a:t>Design process</a:t>
              </a:r>
              <a:endParaRPr lang="en-US" sz="2800" dirty="0">
                <a:ea typeface="+mn-lt"/>
                <a:cs typeface="+mn-lt"/>
              </a:endParaRPr>
            </a:p>
            <a:p>
              <a:pPr algn="ctr"/>
              <a:endParaRPr lang="en-US" sz="2800" dirty="0">
                <a:ea typeface="+mn-lt"/>
                <a:cs typeface="+mn-lt"/>
              </a:endParaRPr>
            </a:p>
            <a:p>
              <a:pPr algn="ctr"/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51165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Testing</a:t>
              </a:r>
              <a:endParaRPr lang="en-US" sz="28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Demo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Conclusion</a:t>
              </a:r>
              <a:endParaRPr lang="en-US" sz="28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413732-1B2D-44C5-92C1-1F1548F84CF8}"/>
              </a:ext>
            </a:extLst>
          </p:cNvPr>
          <p:cNvSpPr txBox="1"/>
          <p:nvPr/>
        </p:nvSpPr>
        <p:spPr>
          <a:xfrm>
            <a:off x="4296175" y="238710"/>
            <a:ext cx="477880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FEC630"/>
                </a:solidFill>
                <a:cs typeface="Calibri"/>
              </a:rPr>
              <a:t>        Components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E16998C-8125-4B46-905D-24037A85F838}"/>
              </a:ext>
            </a:extLst>
          </p:cNvPr>
          <p:cNvGrpSpPr/>
          <p:nvPr/>
        </p:nvGrpSpPr>
        <p:grpSpPr>
          <a:xfrm>
            <a:off x="3722036" y="2604364"/>
            <a:ext cx="2743200" cy="1175763"/>
            <a:chOff x="1331653" y="3888281"/>
            <a:chExt cx="2743200" cy="117576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5A66F21C-D7E4-4225-B488-82A1BECC247F}"/>
                </a:ext>
              </a:extLst>
            </p:cNvPr>
            <p:cNvGrpSpPr/>
            <p:nvPr/>
          </p:nvGrpSpPr>
          <p:grpSpPr>
            <a:xfrm>
              <a:off x="1331653" y="3888281"/>
              <a:ext cx="2743200" cy="1175763"/>
              <a:chOff x="1331653" y="3888281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B1CBECA-4468-4A90-8EB9-827A08A123E7}"/>
                  </a:ext>
                </a:extLst>
              </p:cNvPr>
              <p:cNvSpPr/>
              <p:nvPr/>
            </p:nvSpPr>
            <p:spPr>
              <a:xfrm>
                <a:off x="1331653" y="3888281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B8C40D6-C325-44DB-8F5C-F803BC64355F}"/>
                  </a:ext>
                </a:extLst>
              </p:cNvPr>
              <p:cNvSpPr/>
              <p:nvPr/>
            </p:nvSpPr>
            <p:spPr>
              <a:xfrm>
                <a:off x="3474086" y="4543928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92" name="TextBox 3">
              <a:extLst>
                <a:ext uri="{FF2B5EF4-FFF2-40B4-BE49-F238E27FC236}">
                  <a16:creationId xmlns:a16="http://schemas.microsoft.com/office/drawing/2014/main" id="{6C3BB4E2-9B9E-4C50-A8A0-CEDE51D84F92}"/>
                </a:ext>
              </a:extLst>
            </p:cNvPr>
            <p:cNvSpPr txBox="1"/>
            <p:nvPr/>
          </p:nvSpPr>
          <p:spPr>
            <a:xfrm>
              <a:off x="3597778" y="4602379"/>
              <a:ext cx="405516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>
                  <a:solidFill>
                    <a:schemeClr val="bg1"/>
                  </a:solidFill>
                  <a:cs typeface="Calibri"/>
                </a:rPr>
                <a:t>3</a:t>
              </a:r>
              <a:endParaRPr lang="en-US" sz="2400" b="1" dirty="0">
                <a:solidFill>
                  <a:schemeClr val="bg1"/>
                </a:solidFill>
                <a:cs typeface="Calibri"/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95BCF4D-70F8-43FB-A680-C8355C9C6B3B}"/>
                </a:ext>
              </a:extLst>
            </p:cNvPr>
            <p:cNvGrpSpPr/>
            <p:nvPr/>
          </p:nvGrpSpPr>
          <p:grpSpPr>
            <a:xfrm>
              <a:off x="1403329" y="4006282"/>
              <a:ext cx="2632983" cy="794828"/>
              <a:chOff x="1403329" y="4006282"/>
              <a:chExt cx="2632983" cy="794828"/>
            </a:xfrm>
          </p:grpSpPr>
          <p:sp>
            <p:nvSpPr>
              <p:cNvPr id="94" name="TextBox 5">
                <a:extLst>
                  <a:ext uri="{FF2B5EF4-FFF2-40B4-BE49-F238E27FC236}">
                    <a16:creationId xmlns:a16="http://schemas.microsoft.com/office/drawing/2014/main" id="{C61A4EA2-ADD9-467A-9C9F-EA590B14A8E8}"/>
                  </a:ext>
                </a:extLst>
              </p:cNvPr>
              <p:cNvSpPr txBox="1"/>
              <p:nvPr/>
            </p:nvSpPr>
            <p:spPr>
              <a:xfrm>
                <a:off x="1403329" y="4277890"/>
                <a:ext cx="2632983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,Sans-Serif"/>
                  <a:buChar char="•"/>
                </a:pPr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ea typeface="+mn-lt"/>
                    <a:cs typeface="+mn-lt"/>
                  </a:rPr>
                  <a:t>Checkbox: Answer the questions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ea typeface="+mn-lt"/>
                  <a:cs typeface="+mn-lt"/>
                </a:endParaRPr>
              </a:p>
            </p:txBody>
          </p:sp>
          <p:sp>
            <p:nvSpPr>
              <p:cNvPr id="95" name="TextBox 6">
                <a:extLst>
                  <a:ext uri="{FF2B5EF4-FFF2-40B4-BE49-F238E27FC236}">
                    <a16:creationId xmlns:a16="http://schemas.microsoft.com/office/drawing/2014/main" id="{CA710153-47A5-4742-A7B7-35508875B31B}"/>
                  </a:ext>
                </a:extLst>
              </p:cNvPr>
              <p:cNvSpPr txBox="1"/>
              <p:nvPr/>
            </p:nvSpPr>
            <p:spPr>
              <a:xfrm>
                <a:off x="1403329" y="4006282"/>
                <a:ext cx="2632983" cy="33855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>
                    <a:solidFill>
                      <a:srgbClr val="FEC630"/>
                    </a:solidFill>
                    <a:latin typeface="Tw Cen MT"/>
                    <a:ea typeface="Tahoma"/>
                    <a:cs typeface="Arial"/>
                  </a:rPr>
                  <a:t>Survey Page</a:t>
                </a:r>
                <a:endParaRPr lang="en-US" sz="1600" b="1">
                  <a:solidFill>
                    <a:srgbClr val="FEC630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40B5E72-E6B2-4907-A7EF-A65514459019}"/>
              </a:ext>
            </a:extLst>
          </p:cNvPr>
          <p:cNvGrpSpPr/>
          <p:nvPr/>
        </p:nvGrpSpPr>
        <p:grpSpPr>
          <a:xfrm>
            <a:off x="3722037" y="1327885"/>
            <a:ext cx="2743200" cy="1175763"/>
            <a:chOff x="1331653" y="2517857"/>
            <a:chExt cx="2743200" cy="1175763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2A6BF9C-A389-48FC-8CFA-6F34714AAA1F}"/>
                </a:ext>
              </a:extLst>
            </p:cNvPr>
            <p:cNvGrpSpPr/>
            <p:nvPr/>
          </p:nvGrpSpPr>
          <p:grpSpPr>
            <a:xfrm>
              <a:off x="1331653" y="2517857"/>
              <a:ext cx="2743200" cy="1175763"/>
              <a:chOff x="1331653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2B2429D-9C9B-473F-A8C3-6390B27573AB}"/>
                  </a:ext>
                </a:extLst>
              </p:cNvPr>
              <p:cNvSpPr/>
              <p:nvPr/>
            </p:nvSpPr>
            <p:spPr>
              <a:xfrm>
                <a:off x="1331653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E359603D-DA18-4448-827A-AB82B638958D}"/>
                  </a:ext>
                </a:extLst>
              </p:cNvPr>
              <p:cNvSpPr/>
              <p:nvPr/>
            </p:nvSpPr>
            <p:spPr>
              <a:xfrm>
                <a:off x="3474086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252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85" name="TextBox 11">
              <a:extLst>
                <a:ext uri="{FF2B5EF4-FFF2-40B4-BE49-F238E27FC236}">
                  <a16:creationId xmlns:a16="http://schemas.microsoft.com/office/drawing/2014/main" id="{7C2F1794-933C-49BE-8E71-710C74AF2416}"/>
                </a:ext>
              </a:extLst>
            </p:cNvPr>
            <p:cNvSpPr txBox="1"/>
            <p:nvPr/>
          </p:nvSpPr>
          <p:spPr>
            <a:xfrm>
              <a:off x="3597778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D33ADD20-2148-4046-A6C9-12127E190D33}"/>
                </a:ext>
              </a:extLst>
            </p:cNvPr>
            <p:cNvGrpSpPr/>
            <p:nvPr/>
          </p:nvGrpSpPr>
          <p:grpSpPr>
            <a:xfrm>
              <a:off x="1403329" y="2638734"/>
              <a:ext cx="2632983" cy="1010272"/>
              <a:chOff x="1403329" y="2638734"/>
              <a:chExt cx="2632983" cy="1010272"/>
            </a:xfrm>
          </p:grpSpPr>
          <p:sp>
            <p:nvSpPr>
              <p:cNvPr id="87" name="TextBox 13">
                <a:extLst>
                  <a:ext uri="{FF2B5EF4-FFF2-40B4-BE49-F238E27FC236}">
                    <a16:creationId xmlns:a16="http://schemas.microsoft.com/office/drawing/2014/main" id="{0EAF988B-8AC0-4C53-B04F-A626EBA60FB4}"/>
                  </a:ext>
                </a:extLst>
              </p:cNvPr>
              <p:cNvSpPr txBox="1"/>
              <p:nvPr/>
            </p:nvSpPr>
            <p:spPr>
              <a:xfrm>
                <a:off x="1403329" y="2910342"/>
                <a:ext cx="2632983" cy="73866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/>
                  <a:buChar char="•"/>
                </a:pPr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latin typeface="Tw Cen MT"/>
                    <a:ea typeface="Tahoma"/>
                    <a:cs typeface="Arial"/>
                  </a:rPr>
                  <a:t>Landing Page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latin typeface="Tw Cen MT"/>
                    <a:ea typeface="Tahoma"/>
                    <a:cs typeface="Arial"/>
                  </a:rPr>
                  <a:t>Steps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latin typeface="Tw Cen MT"/>
                    <a:ea typeface="Tahoma"/>
                    <a:cs typeface="Arial"/>
                  </a:rPr>
                  <a:t>Select course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TextBox 14">
                <a:extLst>
                  <a:ext uri="{FF2B5EF4-FFF2-40B4-BE49-F238E27FC236}">
                    <a16:creationId xmlns:a16="http://schemas.microsoft.com/office/drawing/2014/main" id="{FF3AE2BC-930D-489A-AB1F-8FBB4C025DD9}"/>
                  </a:ext>
                </a:extLst>
              </p:cNvPr>
              <p:cNvSpPr txBox="1"/>
              <p:nvPr/>
            </p:nvSpPr>
            <p:spPr>
              <a:xfrm>
                <a:off x="1403329" y="2638734"/>
                <a:ext cx="2632983" cy="33855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>
                    <a:solidFill>
                      <a:srgbClr val="FF5969"/>
                    </a:solidFill>
                    <a:latin typeface="Tw Cen MT"/>
                    <a:ea typeface="Tahoma"/>
                    <a:cs typeface="Arial"/>
                  </a:rPr>
                  <a:t>Home Page</a:t>
                </a:r>
                <a:endParaRPr lang="en-US" sz="1600" b="1">
                  <a:solidFill>
                    <a:srgbClr val="FF5969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4A0C8D-B9FA-463C-B84D-5C3D245AA222}"/>
              </a:ext>
            </a:extLst>
          </p:cNvPr>
          <p:cNvGrpSpPr/>
          <p:nvPr/>
        </p:nvGrpSpPr>
        <p:grpSpPr>
          <a:xfrm>
            <a:off x="6507775" y="2604364"/>
            <a:ext cx="2743200" cy="1175763"/>
            <a:chOff x="4273967" y="3888281"/>
            <a:chExt cx="2743200" cy="117576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BEE4F97-2BA3-4F75-8818-7D43A83B9FF5}"/>
                </a:ext>
              </a:extLst>
            </p:cNvPr>
            <p:cNvGrpSpPr/>
            <p:nvPr/>
          </p:nvGrpSpPr>
          <p:grpSpPr>
            <a:xfrm>
              <a:off x="4273967" y="3888281"/>
              <a:ext cx="2743200" cy="1175763"/>
              <a:chOff x="4273967" y="3888281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A43E418-FBFA-40CC-A7CF-B83E4404FF2F}"/>
                  </a:ext>
                </a:extLst>
              </p:cNvPr>
              <p:cNvSpPr/>
              <p:nvPr/>
            </p:nvSpPr>
            <p:spPr>
              <a:xfrm>
                <a:off x="4273967" y="3888281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A288FF3-209B-468A-97DC-13E24D0EC0C6}"/>
                  </a:ext>
                </a:extLst>
              </p:cNvPr>
              <p:cNvSpPr/>
              <p:nvPr/>
            </p:nvSpPr>
            <p:spPr>
              <a:xfrm>
                <a:off x="6416400" y="4543928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47" name="TextBox 19">
              <a:extLst>
                <a:ext uri="{FF2B5EF4-FFF2-40B4-BE49-F238E27FC236}">
                  <a16:creationId xmlns:a16="http://schemas.microsoft.com/office/drawing/2014/main" id="{B388C45B-CABF-4033-BE60-F2738FDAAF92}"/>
                </a:ext>
              </a:extLst>
            </p:cNvPr>
            <p:cNvSpPr txBox="1"/>
            <p:nvPr/>
          </p:nvSpPr>
          <p:spPr>
            <a:xfrm>
              <a:off x="6540092" y="4602379"/>
              <a:ext cx="405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4380700-D770-40C1-932F-6709DE8A5502}"/>
                </a:ext>
              </a:extLst>
            </p:cNvPr>
            <p:cNvGrpSpPr/>
            <p:nvPr/>
          </p:nvGrpSpPr>
          <p:grpSpPr>
            <a:xfrm>
              <a:off x="4345643" y="4006282"/>
              <a:ext cx="2632983" cy="579385"/>
              <a:chOff x="4345643" y="4006282"/>
              <a:chExt cx="2632983" cy="579385"/>
            </a:xfrm>
          </p:grpSpPr>
          <p:sp>
            <p:nvSpPr>
              <p:cNvPr id="49" name="TextBox 21">
                <a:extLst>
                  <a:ext uri="{FF2B5EF4-FFF2-40B4-BE49-F238E27FC236}">
                    <a16:creationId xmlns:a16="http://schemas.microsoft.com/office/drawing/2014/main" id="{AD5C4D0D-59FB-4958-A557-B9E96DF240AF}"/>
                  </a:ext>
                </a:extLst>
              </p:cNvPr>
              <p:cNvSpPr txBox="1"/>
              <p:nvPr/>
            </p:nvSpPr>
            <p:spPr>
              <a:xfrm>
                <a:off x="4345643" y="4277890"/>
                <a:ext cx="2632983" cy="30777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latin typeface="Tw Cen MT"/>
                    <a:ea typeface="Tahoma"/>
                    <a:cs typeface="Arial"/>
                  </a:rPr>
                  <a:t>Able to see course contain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TextBox 22">
                <a:extLst>
                  <a:ext uri="{FF2B5EF4-FFF2-40B4-BE49-F238E27FC236}">
                    <a16:creationId xmlns:a16="http://schemas.microsoft.com/office/drawing/2014/main" id="{8D76F63E-AC01-44A1-A744-D9910C650DDA}"/>
                  </a:ext>
                </a:extLst>
              </p:cNvPr>
              <p:cNvSpPr txBox="1"/>
              <p:nvPr/>
            </p:nvSpPr>
            <p:spPr>
              <a:xfrm>
                <a:off x="4345643" y="4006282"/>
                <a:ext cx="2632983" cy="33855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solidFill>
                      <a:srgbClr val="FEC630"/>
                    </a:solidFill>
                    <a:latin typeface="Tw Cen MT"/>
                    <a:ea typeface="Tahoma"/>
                    <a:cs typeface="Arial"/>
                  </a:rPr>
                  <a:t>Course Content</a:t>
                </a:r>
                <a:endParaRPr lang="en-US" sz="1600" b="1" dirty="0">
                  <a:solidFill>
                    <a:srgbClr val="FEC630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C4A8C9-462E-4F8F-A6D1-391508F1ABBF}"/>
              </a:ext>
            </a:extLst>
          </p:cNvPr>
          <p:cNvGrpSpPr/>
          <p:nvPr/>
        </p:nvGrpSpPr>
        <p:grpSpPr>
          <a:xfrm>
            <a:off x="6507775" y="1348762"/>
            <a:ext cx="2743200" cy="1175763"/>
            <a:chOff x="4273967" y="2517857"/>
            <a:chExt cx="2743200" cy="117576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B3A8CD1-B9F7-477F-A5C9-45863542F1E7}"/>
                </a:ext>
              </a:extLst>
            </p:cNvPr>
            <p:cNvGrpSpPr/>
            <p:nvPr/>
          </p:nvGrpSpPr>
          <p:grpSpPr>
            <a:xfrm>
              <a:off x="4273967" y="2517857"/>
              <a:ext cx="2743200" cy="1175763"/>
              <a:chOff x="4273967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2CC0532-4ED0-4138-9D08-A2D4D121B217}"/>
                  </a:ext>
                </a:extLst>
              </p:cNvPr>
              <p:cNvSpPr/>
              <p:nvPr/>
            </p:nvSpPr>
            <p:spPr>
              <a:xfrm>
                <a:off x="4273967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B927880-A9EE-4D7C-85C1-18D02240E58B}"/>
                  </a:ext>
                </a:extLst>
              </p:cNvPr>
              <p:cNvSpPr/>
              <p:nvPr/>
            </p:nvSpPr>
            <p:spPr>
              <a:xfrm>
                <a:off x="6416400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40" name="TextBox 27">
              <a:extLst>
                <a:ext uri="{FF2B5EF4-FFF2-40B4-BE49-F238E27FC236}">
                  <a16:creationId xmlns:a16="http://schemas.microsoft.com/office/drawing/2014/main" id="{2183A05C-2C15-44A1-8EF8-F8A6E54B3684}"/>
                </a:ext>
              </a:extLst>
            </p:cNvPr>
            <p:cNvSpPr txBox="1"/>
            <p:nvPr/>
          </p:nvSpPr>
          <p:spPr>
            <a:xfrm>
              <a:off x="6540092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>
                  <a:solidFill>
                    <a:schemeClr val="bg1"/>
                  </a:solidFill>
                  <a:cs typeface="Calibri"/>
                </a:rPr>
                <a:t>2</a:t>
              </a:r>
              <a:endParaRPr lang="en-US" sz="2400" b="1" dirty="0">
                <a:solidFill>
                  <a:schemeClr val="bg1"/>
                </a:solidFill>
                <a:cs typeface="Calibri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555FFA4-34F7-4B5F-9CB4-7D672C8D54C1}"/>
                </a:ext>
              </a:extLst>
            </p:cNvPr>
            <p:cNvGrpSpPr/>
            <p:nvPr/>
          </p:nvGrpSpPr>
          <p:grpSpPr>
            <a:xfrm>
              <a:off x="4345643" y="2638734"/>
              <a:ext cx="2632983" cy="794828"/>
              <a:chOff x="4345643" y="2638734"/>
              <a:chExt cx="2632983" cy="794828"/>
            </a:xfrm>
          </p:grpSpPr>
          <p:sp>
            <p:nvSpPr>
              <p:cNvPr id="42" name="TextBox 29">
                <a:extLst>
                  <a:ext uri="{FF2B5EF4-FFF2-40B4-BE49-F238E27FC236}">
                    <a16:creationId xmlns:a16="http://schemas.microsoft.com/office/drawing/2014/main" id="{778C8EC3-3CA8-485A-A550-119CF2146D65}"/>
                  </a:ext>
                </a:extLst>
              </p:cNvPr>
              <p:cNvSpPr txBox="1"/>
              <p:nvPr/>
            </p:nvSpPr>
            <p:spPr>
              <a:xfrm>
                <a:off x="4345643" y="2910342"/>
                <a:ext cx="2632983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,Sans-Serif"/>
                  <a:buChar char="•"/>
                </a:pPr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ea typeface="+mn-lt"/>
                    <a:cs typeface="+mn-lt"/>
                  </a:rPr>
                  <a:t>ComboBox : Select specialization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ea typeface="+mn-lt"/>
                  <a:cs typeface="+mn-lt"/>
                </a:endParaRPr>
              </a:p>
            </p:txBody>
          </p:sp>
          <p:sp>
            <p:nvSpPr>
              <p:cNvPr id="43" name="TextBox 30">
                <a:extLst>
                  <a:ext uri="{FF2B5EF4-FFF2-40B4-BE49-F238E27FC236}">
                    <a16:creationId xmlns:a16="http://schemas.microsoft.com/office/drawing/2014/main" id="{306DFBC7-C388-4E98-B8E6-8D5B94587E5E}"/>
                  </a:ext>
                </a:extLst>
              </p:cNvPr>
              <p:cNvSpPr txBox="1"/>
              <p:nvPr/>
            </p:nvSpPr>
            <p:spPr>
              <a:xfrm>
                <a:off x="4345643" y="2638734"/>
                <a:ext cx="2632983" cy="33855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>
                    <a:solidFill>
                      <a:srgbClr val="52CBBE"/>
                    </a:solidFill>
                    <a:latin typeface="Tw Cen MT"/>
                    <a:ea typeface="Tahoma"/>
                    <a:cs typeface="Arial"/>
                  </a:rPr>
                  <a:t>Select Specialization</a:t>
                </a:r>
                <a:endParaRPr lang="en-US" sz="1600" b="1">
                  <a:solidFill>
                    <a:srgbClr val="52CBBE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1EF67C1-8794-4AC7-975F-0E112294EE2E}"/>
              </a:ext>
            </a:extLst>
          </p:cNvPr>
          <p:cNvGrpSpPr/>
          <p:nvPr/>
        </p:nvGrpSpPr>
        <p:grpSpPr>
          <a:xfrm>
            <a:off x="3722035" y="3877843"/>
            <a:ext cx="2743200" cy="1251383"/>
            <a:chOff x="1331653" y="3888281"/>
            <a:chExt cx="2743200" cy="1251383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4C2EE41-CA96-4089-9622-03D856E2EF75}"/>
                </a:ext>
              </a:extLst>
            </p:cNvPr>
            <p:cNvGrpSpPr/>
            <p:nvPr/>
          </p:nvGrpSpPr>
          <p:grpSpPr>
            <a:xfrm>
              <a:off x="1331653" y="3888281"/>
              <a:ext cx="2743200" cy="1175763"/>
              <a:chOff x="1331653" y="3888281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435E63E-3490-4496-AD12-673068EE5421}"/>
                  </a:ext>
                </a:extLst>
              </p:cNvPr>
              <p:cNvSpPr/>
              <p:nvPr/>
            </p:nvSpPr>
            <p:spPr>
              <a:xfrm>
                <a:off x="1331653" y="3888281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7DC0A75B-769F-4CA8-A541-88A914C3B166}"/>
                  </a:ext>
                </a:extLst>
              </p:cNvPr>
              <p:cNvSpPr/>
              <p:nvPr/>
            </p:nvSpPr>
            <p:spPr>
              <a:xfrm>
                <a:off x="3474086" y="4543928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100" name="TextBox 3">
              <a:extLst>
                <a:ext uri="{FF2B5EF4-FFF2-40B4-BE49-F238E27FC236}">
                  <a16:creationId xmlns:a16="http://schemas.microsoft.com/office/drawing/2014/main" id="{9CF81ADC-9BA2-401B-8B0A-B15F9C54B7C6}"/>
                </a:ext>
              </a:extLst>
            </p:cNvPr>
            <p:cNvSpPr txBox="1"/>
            <p:nvPr/>
          </p:nvSpPr>
          <p:spPr>
            <a:xfrm>
              <a:off x="3597778" y="4602379"/>
              <a:ext cx="405516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>
                  <a:solidFill>
                    <a:schemeClr val="bg1"/>
                  </a:solidFill>
                  <a:cs typeface="Calibri"/>
                </a:rPr>
                <a:t>5</a:t>
              </a:r>
              <a:endParaRPr lang="en-US" sz="2400" b="1" dirty="0">
                <a:solidFill>
                  <a:schemeClr val="bg1"/>
                </a:solidFill>
                <a:cs typeface="Calibri"/>
              </a:endParaRP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E33FA35A-0131-43D0-907E-044C5CBABA7B}"/>
                </a:ext>
              </a:extLst>
            </p:cNvPr>
            <p:cNvGrpSpPr/>
            <p:nvPr/>
          </p:nvGrpSpPr>
          <p:grpSpPr>
            <a:xfrm>
              <a:off x="1403329" y="4006282"/>
              <a:ext cx="2632983" cy="1133382"/>
              <a:chOff x="1403329" y="4006282"/>
              <a:chExt cx="2632983" cy="1133382"/>
            </a:xfrm>
          </p:grpSpPr>
          <p:sp>
            <p:nvSpPr>
              <p:cNvPr id="102" name="TextBox 5">
                <a:extLst>
                  <a:ext uri="{FF2B5EF4-FFF2-40B4-BE49-F238E27FC236}">
                    <a16:creationId xmlns:a16="http://schemas.microsoft.com/office/drawing/2014/main" id="{0686BAD8-6905-4445-BE1B-6E5347D127CE}"/>
                  </a:ext>
                </a:extLst>
              </p:cNvPr>
              <p:cNvSpPr txBox="1"/>
              <p:nvPr/>
            </p:nvSpPr>
            <p:spPr>
              <a:xfrm>
                <a:off x="1403329" y="4277890"/>
                <a:ext cx="2632983" cy="86177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,Sans-Serif"/>
                  <a:buChar char="•"/>
                </a:pPr>
                <a:r>
                  <a:rPr lang="en-US" sz="1200">
                    <a:solidFill>
                      <a:schemeClr val="bg1">
                        <a:lumMod val="65000"/>
                      </a:schemeClr>
                    </a:solidFill>
                    <a:ea typeface="+mn-lt"/>
                    <a:cs typeface="+mn-lt"/>
                  </a:rPr>
                  <a:t>Except in which you have expertise</a:t>
                </a:r>
              </a:p>
              <a:p>
                <a:pPr marL="285750" indent="-285750">
                  <a:buFont typeface="Arial,Sans-Serif"/>
                  <a:buChar char="•"/>
                </a:pPr>
                <a:r>
                  <a:rPr lang="en-US" sz="1200">
                    <a:solidFill>
                      <a:schemeClr val="bg1">
                        <a:lumMod val="65000"/>
                      </a:schemeClr>
                    </a:solidFill>
                    <a:ea typeface="+mn-lt"/>
                    <a:cs typeface="+mn-lt"/>
                  </a:rPr>
                  <a:t>Only required for your study module</a:t>
                </a:r>
              </a:p>
              <a:p>
                <a:pPr marL="285750" indent="-285750">
                  <a:buFont typeface="Arial,Sans-Serif"/>
                  <a:buChar char="•"/>
                </a:pPr>
                <a:endParaRPr lang="en-US" sz="1400" dirty="0">
                  <a:solidFill>
                    <a:schemeClr val="bg1">
                      <a:lumMod val="65000"/>
                    </a:schemeClr>
                  </a:solidFill>
                  <a:cs typeface="Calibri" panose="020F0502020204030204"/>
                </a:endParaRPr>
              </a:p>
            </p:txBody>
          </p:sp>
          <p:sp>
            <p:nvSpPr>
              <p:cNvPr id="103" name="TextBox 6">
                <a:extLst>
                  <a:ext uri="{FF2B5EF4-FFF2-40B4-BE49-F238E27FC236}">
                    <a16:creationId xmlns:a16="http://schemas.microsoft.com/office/drawing/2014/main" id="{D7577A9F-0851-4C75-93A0-52D221419169}"/>
                  </a:ext>
                </a:extLst>
              </p:cNvPr>
              <p:cNvSpPr txBox="1"/>
              <p:nvPr/>
            </p:nvSpPr>
            <p:spPr>
              <a:xfrm>
                <a:off x="1403329" y="4006282"/>
                <a:ext cx="2632983" cy="33855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>
                    <a:solidFill>
                      <a:srgbClr val="52CBBE"/>
                    </a:solidFill>
                    <a:latin typeface="Tw Cen MT"/>
                    <a:ea typeface="Tahoma"/>
                    <a:cs typeface="Arial"/>
                  </a:rPr>
                  <a:t>Suggested Courses</a:t>
                </a:r>
                <a:endParaRPr lang="en-US" sz="1600" b="1">
                  <a:solidFill>
                    <a:srgbClr val="52CBBE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5FA0FB8-BCB5-4ED0-B0F0-516F924D7E8C}"/>
              </a:ext>
            </a:extLst>
          </p:cNvPr>
          <p:cNvGrpSpPr/>
          <p:nvPr/>
        </p:nvGrpSpPr>
        <p:grpSpPr>
          <a:xfrm>
            <a:off x="6518213" y="3877843"/>
            <a:ext cx="2743200" cy="1175763"/>
            <a:chOff x="4273967" y="3888281"/>
            <a:chExt cx="2743200" cy="1175763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AFF8C47E-668B-4A5E-B5A4-A9F38DC7D8F4}"/>
                </a:ext>
              </a:extLst>
            </p:cNvPr>
            <p:cNvGrpSpPr/>
            <p:nvPr/>
          </p:nvGrpSpPr>
          <p:grpSpPr>
            <a:xfrm>
              <a:off x="4273967" y="3888281"/>
              <a:ext cx="2743200" cy="1175763"/>
              <a:chOff x="4273967" y="3888281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370B80A-FEA6-41E0-A672-DB0E792DB4D7}"/>
                  </a:ext>
                </a:extLst>
              </p:cNvPr>
              <p:cNvSpPr/>
              <p:nvPr/>
            </p:nvSpPr>
            <p:spPr>
              <a:xfrm>
                <a:off x="4273967" y="3888281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6BC11A5E-28F3-4C27-B7B1-339AF4458603}"/>
                  </a:ext>
                </a:extLst>
              </p:cNvPr>
              <p:cNvSpPr/>
              <p:nvPr/>
            </p:nvSpPr>
            <p:spPr>
              <a:xfrm>
                <a:off x="6416400" y="4543928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108" name="TextBox 19">
              <a:extLst>
                <a:ext uri="{FF2B5EF4-FFF2-40B4-BE49-F238E27FC236}">
                  <a16:creationId xmlns:a16="http://schemas.microsoft.com/office/drawing/2014/main" id="{BCEAE824-A3FF-4874-8A88-3561089DCE8C}"/>
                </a:ext>
              </a:extLst>
            </p:cNvPr>
            <p:cNvSpPr txBox="1"/>
            <p:nvPr/>
          </p:nvSpPr>
          <p:spPr>
            <a:xfrm>
              <a:off x="6540092" y="4602379"/>
              <a:ext cx="405516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>
                  <a:solidFill>
                    <a:schemeClr val="bg1"/>
                  </a:solidFill>
                  <a:cs typeface="Calibri"/>
                </a:rPr>
                <a:t>6</a:t>
              </a:r>
              <a:endParaRPr lang="en-US" sz="2400" b="1" dirty="0">
                <a:solidFill>
                  <a:schemeClr val="bg1"/>
                </a:solidFill>
                <a:cs typeface="Calibri"/>
              </a:endParaRP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69FD9B4-BAF0-4224-9685-725A0C12D145}"/>
                </a:ext>
              </a:extLst>
            </p:cNvPr>
            <p:cNvGrpSpPr/>
            <p:nvPr/>
          </p:nvGrpSpPr>
          <p:grpSpPr>
            <a:xfrm>
              <a:off x="4345643" y="4006282"/>
              <a:ext cx="2632983" cy="579385"/>
              <a:chOff x="4345643" y="4006282"/>
              <a:chExt cx="2632983" cy="579385"/>
            </a:xfrm>
          </p:grpSpPr>
          <p:sp>
            <p:nvSpPr>
              <p:cNvPr id="110" name="TextBox 21">
                <a:extLst>
                  <a:ext uri="{FF2B5EF4-FFF2-40B4-BE49-F238E27FC236}">
                    <a16:creationId xmlns:a16="http://schemas.microsoft.com/office/drawing/2014/main" id="{FE7C0A7B-A60C-4EE4-A1BC-33245B7A75C0}"/>
                  </a:ext>
                </a:extLst>
              </p:cNvPr>
              <p:cNvSpPr txBox="1"/>
              <p:nvPr/>
            </p:nvSpPr>
            <p:spPr>
              <a:xfrm>
                <a:off x="4345643" y="4277890"/>
                <a:ext cx="2632983" cy="30777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latin typeface="Tw Cen MT"/>
                    <a:ea typeface="Tahoma"/>
                    <a:cs typeface="Arial"/>
                  </a:rPr>
                  <a:t>Modal:Sign in &amp; Sign Up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latin typeface="Tw Cen MT"/>
                  <a:ea typeface="Tahoma"/>
                  <a:cs typeface="Arial"/>
                </a:endParaRPr>
              </a:p>
            </p:txBody>
          </p:sp>
          <p:sp>
            <p:nvSpPr>
              <p:cNvPr id="111" name="TextBox 22">
                <a:extLst>
                  <a:ext uri="{FF2B5EF4-FFF2-40B4-BE49-F238E27FC236}">
                    <a16:creationId xmlns:a16="http://schemas.microsoft.com/office/drawing/2014/main" id="{F82412F9-F53C-41EE-A51B-7CBCBA914D35}"/>
                  </a:ext>
                </a:extLst>
              </p:cNvPr>
              <p:cNvSpPr txBox="1"/>
              <p:nvPr/>
            </p:nvSpPr>
            <p:spPr>
              <a:xfrm>
                <a:off x="4345643" y="4006282"/>
                <a:ext cx="2632983" cy="33855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>
                    <a:solidFill>
                      <a:srgbClr val="FF5969"/>
                    </a:solidFill>
                    <a:latin typeface="Tw Cen MT"/>
                    <a:ea typeface="Tahoma"/>
                    <a:cs typeface="Arial"/>
                  </a:rPr>
                  <a:t>Sign In | Sign Up</a:t>
                </a:r>
                <a:endParaRPr lang="en-US" sz="1600" b="1">
                  <a:solidFill>
                    <a:srgbClr val="FF5969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474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Introduction</a:t>
              </a:r>
              <a:endParaRPr lang="en-US" sz="28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Idea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10761887" cy="6858000"/>
            <a:chOff x="491575" y="0"/>
            <a:chExt cx="10761887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264648" y="2820273"/>
              <a:ext cx="2592633" cy="13849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cs typeface="Calibri"/>
                </a:rPr>
                <a:t>Design process</a:t>
              </a:r>
              <a:endParaRPr lang="en-US" sz="2800" dirty="0">
                <a:ea typeface="+mn-lt"/>
                <a:cs typeface="+mn-lt"/>
              </a:endParaRPr>
            </a:p>
            <a:p>
              <a:pPr algn="ctr"/>
              <a:endParaRPr lang="en-US" sz="2800" dirty="0">
                <a:ea typeface="+mn-lt"/>
                <a:cs typeface="+mn-lt"/>
              </a:endParaRPr>
            </a:p>
            <a:p>
              <a:pPr algn="ctr"/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51165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Testing</a:t>
              </a:r>
              <a:endParaRPr lang="en-US" sz="28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251164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Demo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F0EEF0"/>
                  </a:solidFill>
                  <a:latin typeface="Tw Cen MT"/>
                </a:rPr>
                <a:t>Conclusion</a:t>
              </a:r>
              <a:endParaRPr lang="en-US" sz="2800" b="1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413732-1B2D-44C5-92C1-1F1548F84CF8}"/>
              </a:ext>
            </a:extLst>
          </p:cNvPr>
          <p:cNvSpPr txBox="1"/>
          <p:nvPr/>
        </p:nvSpPr>
        <p:spPr>
          <a:xfrm>
            <a:off x="4296175" y="238710"/>
            <a:ext cx="477880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FEC630"/>
                </a:solidFill>
                <a:cs typeface="Calibri"/>
              </a:rPr>
              <a:t>         Components</a:t>
            </a:r>
          </a:p>
        </p:txBody>
      </p:sp>
      <p:pic>
        <p:nvPicPr>
          <p:cNvPr id="4" name="Picture 4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2032CA47-CB79-4C65-98C8-30E4D044D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151" y="2227844"/>
            <a:ext cx="4320116" cy="241289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D7C393C-BBCE-4148-B51F-E85CD1A62805}"/>
              </a:ext>
            </a:extLst>
          </p:cNvPr>
          <p:cNvGrpSpPr/>
          <p:nvPr/>
        </p:nvGrpSpPr>
        <p:grpSpPr>
          <a:xfrm>
            <a:off x="2530761" y="2841446"/>
            <a:ext cx="2743200" cy="1175763"/>
            <a:chOff x="4273967" y="2517857"/>
            <a:chExt cx="2743200" cy="117576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F7872DA-4C46-459F-8F5B-38EDD9C64E61}"/>
                </a:ext>
              </a:extLst>
            </p:cNvPr>
            <p:cNvGrpSpPr/>
            <p:nvPr/>
          </p:nvGrpSpPr>
          <p:grpSpPr>
            <a:xfrm>
              <a:off x="4273967" y="2517857"/>
              <a:ext cx="2743200" cy="1175763"/>
              <a:chOff x="4273967" y="2517857"/>
              <a:chExt cx="2743200" cy="1175763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A76D409-30F1-49EE-A11D-7757754089B5}"/>
                  </a:ext>
                </a:extLst>
              </p:cNvPr>
              <p:cNvSpPr/>
              <p:nvPr/>
            </p:nvSpPr>
            <p:spPr>
              <a:xfrm>
                <a:off x="4273967" y="2517857"/>
                <a:ext cx="2743200" cy="1175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FD4B2E2-A61F-44A2-9B7D-470E01EF4CA0}"/>
                  </a:ext>
                </a:extLst>
              </p:cNvPr>
              <p:cNvSpPr/>
              <p:nvPr/>
            </p:nvSpPr>
            <p:spPr>
              <a:xfrm>
                <a:off x="6416400" y="3173504"/>
                <a:ext cx="600767" cy="52011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37" name="TextBox 27">
              <a:extLst>
                <a:ext uri="{FF2B5EF4-FFF2-40B4-BE49-F238E27FC236}">
                  <a16:creationId xmlns:a16="http://schemas.microsoft.com/office/drawing/2014/main" id="{F7D0DB01-879B-4D38-831F-21C382B9E544}"/>
                </a:ext>
              </a:extLst>
            </p:cNvPr>
            <p:cNvSpPr txBox="1"/>
            <p:nvPr/>
          </p:nvSpPr>
          <p:spPr>
            <a:xfrm>
              <a:off x="6540092" y="3231955"/>
              <a:ext cx="405516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>
                  <a:solidFill>
                    <a:schemeClr val="bg1"/>
                  </a:solidFill>
                  <a:cs typeface="Calibri"/>
                </a:rPr>
                <a:t>2</a:t>
              </a:r>
              <a:endParaRPr lang="en-US" sz="2400" b="1" dirty="0">
                <a:solidFill>
                  <a:schemeClr val="bg1"/>
                </a:solidFill>
                <a:cs typeface="Calibri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5A4B561-8A3D-4DC1-ADAE-28097E7134D3}"/>
                </a:ext>
              </a:extLst>
            </p:cNvPr>
            <p:cNvGrpSpPr/>
            <p:nvPr/>
          </p:nvGrpSpPr>
          <p:grpSpPr>
            <a:xfrm>
              <a:off x="4345643" y="2638734"/>
              <a:ext cx="2632983" cy="794828"/>
              <a:chOff x="4345643" y="2638734"/>
              <a:chExt cx="2632983" cy="794828"/>
            </a:xfrm>
          </p:grpSpPr>
          <p:sp>
            <p:nvSpPr>
              <p:cNvPr id="39" name="TextBox 29">
                <a:extLst>
                  <a:ext uri="{FF2B5EF4-FFF2-40B4-BE49-F238E27FC236}">
                    <a16:creationId xmlns:a16="http://schemas.microsoft.com/office/drawing/2014/main" id="{6F54A0B9-B173-4678-8C98-C08FAEC9F783}"/>
                  </a:ext>
                </a:extLst>
              </p:cNvPr>
              <p:cNvSpPr txBox="1"/>
              <p:nvPr/>
            </p:nvSpPr>
            <p:spPr>
              <a:xfrm>
                <a:off x="4345643" y="2910342"/>
                <a:ext cx="2632983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,Sans-Serif"/>
                  <a:buChar char="•"/>
                </a:pPr>
                <a:r>
                  <a:rPr lang="en-US" sz="1400">
                    <a:solidFill>
                      <a:schemeClr val="bg1">
                        <a:lumMod val="65000"/>
                      </a:schemeClr>
                    </a:solidFill>
                    <a:ea typeface="+mn-lt"/>
                    <a:cs typeface="+mn-lt"/>
                  </a:rPr>
                  <a:t>ComboBox : Select specialization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  <a:ea typeface="+mn-lt"/>
                  <a:cs typeface="+mn-lt"/>
                </a:endParaRPr>
              </a:p>
            </p:txBody>
          </p:sp>
          <p:sp>
            <p:nvSpPr>
              <p:cNvPr id="40" name="TextBox 30">
                <a:extLst>
                  <a:ext uri="{FF2B5EF4-FFF2-40B4-BE49-F238E27FC236}">
                    <a16:creationId xmlns:a16="http://schemas.microsoft.com/office/drawing/2014/main" id="{6831F4E7-F896-4D6A-B106-86A5780E80E5}"/>
                  </a:ext>
                </a:extLst>
              </p:cNvPr>
              <p:cNvSpPr txBox="1"/>
              <p:nvPr/>
            </p:nvSpPr>
            <p:spPr>
              <a:xfrm>
                <a:off x="4345643" y="2638734"/>
                <a:ext cx="2632983" cy="33855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>
                    <a:solidFill>
                      <a:srgbClr val="52CBBE"/>
                    </a:solidFill>
                    <a:latin typeface="Tw Cen MT"/>
                    <a:ea typeface="Tahoma"/>
                    <a:cs typeface="Arial"/>
                  </a:rPr>
                  <a:t>Select Specialization</a:t>
                </a:r>
                <a:endParaRPr lang="en-US" sz="1600" b="1">
                  <a:solidFill>
                    <a:srgbClr val="52CBBE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6925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214BA8D85F39846885D92ABC77B352B" ma:contentTypeVersion="4" ma:contentTypeDescription="Ein neues Dokument erstellen." ma:contentTypeScope="" ma:versionID="4f5fe3c90ff8b683ecd7df7b64996515">
  <xsd:schema xmlns:xsd="http://www.w3.org/2001/XMLSchema" xmlns:xs="http://www.w3.org/2001/XMLSchema" xmlns:p="http://schemas.microsoft.com/office/2006/metadata/properties" xmlns:ns3="e8c538fe-e541-4d6f-8e3a-587b08f5830b" targetNamespace="http://schemas.microsoft.com/office/2006/metadata/properties" ma:root="true" ma:fieldsID="ed6433554f01fa81b14f1fe00f6d354f" ns3:_="">
    <xsd:import namespace="e8c538fe-e541-4d6f-8e3a-587b08f5830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c538fe-e541-4d6f-8e3a-587b08f583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E05964-A904-420D-8D9C-2CCD9B14D7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c538fe-e541-4d6f-8e3a-587b08f583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DCE4406-3EDC-4F6D-9AC0-5CD9808FBA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909D47-5D57-472F-9753-0C7BDD1553A8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e8c538fe-e541-4d6f-8e3a-587b08f5830b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1976</TotalTime>
  <Words>1829</Words>
  <Application>Microsoft Office PowerPoint</Application>
  <PresentationFormat>Widescreen</PresentationFormat>
  <Paragraphs>788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Arial,Sans-Serif</vt:lpstr>
      <vt:lpstr>Calibri</vt:lpstr>
      <vt:lpstr>Calibri Light</vt:lpstr>
      <vt:lpstr>Symbol</vt:lpstr>
      <vt:lpstr>Times New Roman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Kolhe, Jayshree (SRH Hochschule Heidelberg Student)</cp:lastModifiedBy>
  <cp:revision>1249</cp:revision>
  <dcterms:created xsi:type="dcterms:W3CDTF">2017-01-05T13:17:27Z</dcterms:created>
  <dcterms:modified xsi:type="dcterms:W3CDTF">2020-03-13T14:45:27Z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0x0101004214BA8D85F39846885D92ABC77B352B</vt:lpwstr>
  </property>
</Properties>
</file>