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1" r:id="rId3"/>
    <p:sldId id="270" r:id="rId4"/>
    <p:sldId id="262" r:id="rId5"/>
    <p:sldId id="261" r:id="rId6"/>
    <p:sldId id="269" r:id="rId7"/>
    <p:sldId id="259" r:id="rId8"/>
    <p:sldId id="257" r:id="rId9"/>
    <p:sldId id="258" r:id="rId10"/>
    <p:sldId id="260" r:id="rId11"/>
    <p:sldId id="268" r:id="rId12"/>
    <p:sldId id="266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53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F4577-AE3D-4E65-9A8B-2E46C48AF74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67F733-4426-4A43-9272-79D41E2B3580}">
      <dgm:prSet/>
      <dgm:spPr/>
      <dgm:t>
        <a:bodyPr/>
        <a:lstStyle/>
        <a:p>
          <a:r>
            <a:rPr lang="en-US"/>
            <a:t>We can see how age and marital status are quite related things, which is something very normal.</a:t>
          </a:r>
        </a:p>
      </dgm:t>
    </dgm:pt>
    <dgm:pt modelId="{8BC93999-0C3F-4043-86B8-0F687D6D29EB}" type="parTrans" cxnId="{19B0D68E-1199-4459-925E-D044FB8483CA}">
      <dgm:prSet/>
      <dgm:spPr/>
      <dgm:t>
        <a:bodyPr/>
        <a:lstStyle/>
        <a:p>
          <a:endParaRPr lang="en-US"/>
        </a:p>
      </dgm:t>
    </dgm:pt>
    <dgm:pt modelId="{8F541237-8B15-4303-A365-DD9163324529}" type="sibTrans" cxnId="{19B0D68E-1199-4459-925E-D044FB8483CA}">
      <dgm:prSet/>
      <dgm:spPr/>
      <dgm:t>
        <a:bodyPr/>
        <a:lstStyle/>
        <a:p>
          <a:endParaRPr lang="en-US"/>
        </a:p>
      </dgm:t>
    </dgm:pt>
    <dgm:pt modelId="{D5ACFFF1-9167-44D5-B100-C8BB30D82A0D}">
      <dgm:prSet/>
      <dgm:spPr/>
      <dgm:t>
        <a:bodyPr/>
        <a:lstStyle/>
        <a:p>
          <a:r>
            <a:rPr lang="en-US"/>
            <a:t>But we can also see some relation between the categories. Relationship between category 1 and 2 is very strong  3 is very good too</a:t>
          </a:r>
        </a:p>
      </dgm:t>
    </dgm:pt>
    <dgm:pt modelId="{5C31C130-5546-4F41-95C9-D9B00DE67529}" type="parTrans" cxnId="{7F1AC7DD-F267-4F4B-9FFA-929038D45D11}">
      <dgm:prSet/>
      <dgm:spPr/>
      <dgm:t>
        <a:bodyPr/>
        <a:lstStyle/>
        <a:p>
          <a:endParaRPr lang="en-US"/>
        </a:p>
      </dgm:t>
    </dgm:pt>
    <dgm:pt modelId="{0F42710B-9B52-4584-95B5-37418A6A256A}" type="sibTrans" cxnId="{7F1AC7DD-F267-4F4B-9FFA-929038D45D11}">
      <dgm:prSet/>
      <dgm:spPr/>
      <dgm:t>
        <a:bodyPr/>
        <a:lstStyle/>
        <a:p>
          <a:endParaRPr lang="en-US"/>
        </a:p>
      </dgm:t>
    </dgm:pt>
    <dgm:pt modelId="{CE1E8BF2-1B51-4915-99D0-C009894343E5}">
      <dgm:prSet/>
      <dgm:spPr/>
      <dgm:t>
        <a:bodyPr/>
        <a:lstStyle/>
        <a:p>
          <a:r>
            <a:rPr lang="en-US" dirty="0"/>
            <a:t>Relationship between category 2 and 3 is quite good as well, in fact more than the relationship between category 1 and 2.</a:t>
          </a:r>
        </a:p>
      </dgm:t>
    </dgm:pt>
    <dgm:pt modelId="{C6CDF3C0-59B8-48C8-B2B3-34B95914DE8E}" type="parTrans" cxnId="{0C11A9FD-3389-430C-A7FF-569F04F3EAA7}">
      <dgm:prSet/>
      <dgm:spPr/>
      <dgm:t>
        <a:bodyPr/>
        <a:lstStyle/>
        <a:p>
          <a:endParaRPr lang="en-US"/>
        </a:p>
      </dgm:t>
    </dgm:pt>
    <dgm:pt modelId="{2AD4A920-9216-4BBB-A265-51028AF2E84E}" type="sibTrans" cxnId="{0C11A9FD-3389-430C-A7FF-569F04F3EAA7}">
      <dgm:prSet/>
      <dgm:spPr/>
      <dgm:t>
        <a:bodyPr/>
        <a:lstStyle/>
        <a:p>
          <a:endParaRPr lang="en-US"/>
        </a:p>
      </dgm:t>
    </dgm:pt>
    <dgm:pt modelId="{DA016C88-4C11-4053-AF2A-6ED49B87144B}">
      <dgm:prSet/>
      <dgm:spPr/>
      <dgm:t>
        <a:bodyPr/>
        <a:lstStyle/>
        <a:p>
          <a:r>
            <a:rPr lang="en-US"/>
            <a:t>We can say that these relationships tell us that depending on the category you buy, users will normally repeat the categories.</a:t>
          </a:r>
        </a:p>
      </dgm:t>
    </dgm:pt>
    <dgm:pt modelId="{5D81AB4D-4032-4489-A7BC-E814C06CC10F}" type="parTrans" cxnId="{F6DC0211-F053-45CF-95F3-B7BAF1A102EB}">
      <dgm:prSet/>
      <dgm:spPr/>
      <dgm:t>
        <a:bodyPr/>
        <a:lstStyle/>
        <a:p>
          <a:endParaRPr lang="en-US"/>
        </a:p>
      </dgm:t>
    </dgm:pt>
    <dgm:pt modelId="{A0B78D21-2B33-40D3-8214-7F6D9D3E7545}" type="sibTrans" cxnId="{F6DC0211-F053-45CF-95F3-B7BAF1A102EB}">
      <dgm:prSet/>
      <dgm:spPr/>
      <dgm:t>
        <a:bodyPr/>
        <a:lstStyle/>
        <a:p>
          <a:endParaRPr lang="en-US"/>
        </a:p>
      </dgm:t>
    </dgm:pt>
    <dgm:pt modelId="{1D666B34-5D56-43CE-96F5-E6A92142D4F8}">
      <dgm:prSet/>
      <dgm:spPr/>
      <dgm:t>
        <a:bodyPr/>
        <a:lstStyle/>
        <a:p>
          <a:r>
            <a:rPr lang="en-US" dirty="0" err="1"/>
            <a:t>Corrmat</a:t>
          </a:r>
          <a:r>
            <a:rPr lang="en-US" dirty="0"/>
            <a:t> will explain the correlation between two columns or category</a:t>
          </a:r>
        </a:p>
      </dgm:t>
    </dgm:pt>
    <dgm:pt modelId="{39929D74-DA75-47EC-A31C-AB899B6D5E50}" type="parTrans" cxnId="{9ADFA2CE-9D58-4ABF-BBFC-96D2F89F7538}">
      <dgm:prSet/>
      <dgm:spPr/>
      <dgm:t>
        <a:bodyPr/>
        <a:lstStyle/>
        <a:p>
          <a:endParaRPr lang="en-US"/>
        </a:p>
      </dgm:t>
    </dgm:pt>
    <dgm:pt modelId="{5BD5DC9B-0C86-4500-93B2-15D8F99386A5}" type="sibTrans" cxnId="{9ADFA2CE-9D58-4ABF-BBFC-96D2F89F7538}">
      <dgm:prSet/>
      <dgm:spPr/>
      <dgm:t>
        <a:bodyPr/>
        <a:lstStyle/>
        <a:p>
          <a:endParaRPr lang="en-US"/>
        </a:p>
      </dgm:t>
    </dgm:pt>
    <dgm:pt modelId="{81730AC9-4C32-4FAF-BDB3-8DCF16EF9459}" type="pres">
      <dgm:prSet presAssocID="{B56F4577-AE3D-4E65-9A8B-2E46C48AF749}" presName="linear" presStyleCnt="0">
        <dgm:presLayoutVars>
          <dgm:animLvl val="lvl"/>
          <dgm:resizeHandles val="exact"/>
        </dgm:presLayoutVars>
      </dgm:prSet>
      <dgm:spPr/>
    </dgm:pt>
    <dgm:pt modelId="{B6731FE7-6E95-4FCB-9A49-D49C62A66ED9}" type="pres">
      <dgm:prSet presAssocID="{9967F733-4426-4A43-9272-79D41E2B35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AB685C-BD4C-4BCA-81F9-20642E0BA607}" type="pres">
      <dgm:prSet presAssocID="{8F541237-8B15-4303-A365-DD9163324529}" presName="spacer" presStyleCnt="0"/>
      <dgm:spPr/>
    </dgm:pt>
    <dgm:pt modelId="{205E791C-3B57-4DBF-B043-67F999E6A30F}" type="pres">
      <dgm:prSet presAssocID="{D5ACFFF1-9167-44D5-B100-C8BB30D82A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1CAF542-8AB4-47D2-A516-46C2E181E8BB}" type="pres">
      <dgm:prSet presAssocID="{0F42710B-9B52-4584-95B5-37418A6A256A}" presName="spacer" presStyleCnt="0"/>
      <dgm:spPr/>
    </dgm:pt>
    <dgm:pt modelId="{6DA00EA7-A774-4561-B136-3F1B919F2FC2}" type="pres">
      <dgm:prSet presAssocID="{CE1E8BF2-1B51-4915-99D0-C009894343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962636-E655-4482-AC43-59F7B69DB268}" type="pres">
      <dgm:prSet presAssocID="{2AD4A920-9216-4BBB-A265-51028AF2E84E}" presName="spacer" presStyleCnt="0"/>
      <dgm:spPr/>
    </dgm:pt>
    <dgm:pt modelId="{498C40DD-751C-4AA8-878D-DF8A751AE792}" type="pres">
      <dgm:prSet presAssocID="{DA016C88-4C11-4053-AF2A-6ED49B87144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722CE5-89FC-4AFE-B5CE-441995E915A0}" type="pres">
      <dgm:prSet presAssocID="{A0B78D21-2B33-40D3-8214-7F6D9D3E7545}" presName="spacer" presStyleCnt="0"/>
      <dgm:spPr/>
    </dgm:pt>
    <dgm:pt modelId="{DC1893FD-938F-4CE0-B030-7B4BDF2348C5}" type="pres">
      <dgm:prSet presAssocID="{1D666B34-5D56-43CE-96F5-E6A92142D4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DC0211-F053-45CF-95F3-B7BAF1A102EB}" srcId="{B56F4577-AE3D-4E65-9A8B-2E46C48AF749}" destId="{DA016C88-4C11-4053-AF2A-6ED49B87144B}" srcOrd="3" destOrd="0" parTransId="{5D81AB4D-4032-4489-A7BC-E814C06CC10F}" sibTransId="{A0B78D21-2B33-40D3-8214-7F6D9D3E7545}"/>
    <dgm:cxn modelId="{90397936-17CA-40AF-BD82-2382CE449338}" type="presOf" srcId="{1D666B34-5D56-43CE-96F5-E6A92142D4F8}" destId="{DC1893FD-938F-4CE0-B030-7B4BDF2348C5}" srcOrd="0" destOrd="0" presId="urn:microsoft.com/office/officeart/2005/8/layout/vList2"/>
    <dgm:cxn modelId="{240DEE5E-9E0D-4244-83A4-E457E3CB3218}" type="presOf" srcId="{D5ACFFF1-9167-44D5-B100-C8BB30D82A0D}" destId="{205E791C-3B57-4DBF-B043-67F999E6A30F}" srcOrd="0" destOrd="0" presId="urn:microsoft.com/office/officeart/2005/8/layout/vList2"/>
    <dgm:cxn modelId="{C60F9143-C1CA-4319-9CED-6BFE3C0ECD6E}" type="presOf" srcId="{B56F4577-AE3D-4E65-9A8B-2E46C48AF749}" destId="{81730AC9-4C32-4FAF-BDB3-8DCF16EF9459}" srcOrd="0" destOrd="0" presId="urn:microsoft.com/office/officeart/2005/8/layout/vList2"/>
    <dgm:cxn modelId="{B90D2C55-0E09-4997-8F7B-E57A6FD461A4}" type="presOf" srcId="{DA016C88-4C11-4053-AF2A-6ED49B87144B}" destId="{498C40DD-751C-4AA8-878D-DF8A751AE792}" srcOrd="0" destOrd="0" presId="urn:microsoft.com/office/officeart/2005/8/layout/vList2"/>
    <dgm:cxn modelId="{19B0D68E-1199-4459-925E-D044FB8483CA}" srcId="{B56F4577-AE3D-4E65-9A8B-2E46C48AF749}" destId="{9967F733-4426-4A43-9272-79D41E2B3580}" srcOrd="0" destOrd="0" parTransId="{8BC93999-0C3F-4043-86B8-0F687D6D29EB}" sibTransId="{8F541237-8B15-4303-A365-DD9163324529}"/>
    <dgm:cxn modelId="{A5947BAA-D334-40DE-AACE-DD341A0DCDEA}" type="presOf" srcId="{CE1E8BF2-1B51-4915-99D0-C009894343E5}" destId="{6DA00EA7-A774-4561-B136-3F1B919F2FC2}" srcOrd="0" destOrd="0" presId="urn:microsoft.com/office/officeart/2005/8/layout/vList2"/>
    <dgm:cxn modelId="{9ADFA2CE-9D58-4ABF-BBFC-96D2F89F7538}" srcId="{B56F4577-AE3D-4E65-9A8B-2E46C48AF749}" destId="{1D666B34-5D56-43CE-96F5-E6A92142D4F8}" srcOrd="4" destOrd="0" parTransId="{39929D74-DA75-47EC-A31C-AB899B6D5E50}" sibTransId="{5BD5DC9B-0C86-4500-93B2-15D8F99386A5}"/>
    <dgm:cxn modelId="{311DD0D2-3542-4308-BE28-9FC59593D0ED}" type="presOf" srcId="{9967F733-4426-4A43-9272-79D41E2B3580}" destId="{B6731FE7-6E95-4FCB-9A49-D49C62A66ED9}" srcOrd="0" destOrd="0" presId="urn:microsoft.com/office/officeart/2005/8/layout/vList2"/>
    <dgm:cxn modelId="{7F1AC7DD-F267-4F4B-9FFA-929038D45D11}" srcId="{B56F4577-AE3D-4E65-9A8B-2E46C48AF749}" destId="{D5ACFFF1-9167-44D5-B100-C8BB30D82A0D}" srcOrd="1" destOrd="0" parTransId="{5C31C130-5546-4F41-95C9-D9B00DE67529}" sibTransId="{0F42710B-9B52-4584-95B5-37418A6A256A}"/>
    <dgm:cxn modelId="{0C11A9FD-3389-430C-A7FF-569F04F3EAA7}" srcId="{B56F4577-AE3D-4E65-9A8B-2E46C48AF749}" destId="{CE1E8BF2-1B51-4915-99D0-C009894343E5}" srcOrd="2" destOrd="0" parTransId="{C6CDF3C0-59B8-48C8-B2B3-34B95914DE8E}" sibTransId="{2AD4A920-9216-4BBB-A265-51028AF2E84E}"/>
    <dgm:cxn modelId="{195B3043-7744-47B6-BD28-0E3521AE202E}" type="presParOf" srcId="{81730AC9-4C32-4FAF-BDB3-8DCF16EF9459}" destId="{B6731FE7-6E95-4FCB-9A49-D49C62A66ED9}" srcOrd="0" destOrd="0" presId="urn:microsoft.com/office/officeart/2005/8/layout/vList2"/>
    <dgm:cxn modelId="{73DCD03F-8462-42F3-9728-75E91D7F108B}" type="presParOf" srcId="{81730AC9-4C32-4FAF-BDB3-8DCF16EF9459}" destId="{96AB685C-BD4C-4BCA-81F9-20642E0BA607}" srcOrd="1" destOrd="0" presId="urn:microsoft.com/office/officeart/2005/8/layout/vList2"/>
    <dgm:cxn modelId="{9563C48C-B070-46B4-BDED-4EC1E2ED3337}" type="presParOf" srcId="{81730AC9-4C32-4FAF-BDB3-8DCF16EF9459}" destId="{205E791C-3B57-4DBF-B043-67F999E6A30F}" srcOrd="2" destOrd="0" presId="urn:microsoft.com/office/officeart/2005/8/layout/vList2"/>
    <dgm:cxn modelId="{AA1BBF25-364D-4AB3-84DB-C49EF90E5C34}" type="presParOf" srcId="{81730AC9-4C32-4FAF-BDB3-8DCF16EF9459}" destId="{41CAF542-8AB4-47D2-A516-46C2E181E8BB}" srcOrd="3" destOrd="0" presId="urn:microsoft.com/office/officeart/2005/8/layout/vList2"/>
    <dgm:cxn modelId="{C82BDCF0-43F4-4CAD-AF6B-0E86668A710D}" type="presParOf" srcId="{81730AC9-4C32-4FAF-BDB3-8DCF16EF9459}" destId="{6DA00EA7-A774-4561-B136-3F1B919F2FC2}" srcOrd="4" destOrd="0" presId="urn:microsoft.com/office/officeart/2005/8/layout/vList2"/>
    <dgm:cxn modelId="{6F18E347-7A87-4869-81A2-EF8CD35495A3}" type="presParOf" srcId="{81730AC9-4C32-4FAF-BDB3-8DCF16EF9459}" destId="{7B962636-E655-4482-AC43-59F7B69DB268}" srcOrd="5" destOrd="0" presId="urn:microsoft.com/office/officeart/2005/8/layout/vList2"/>
    <dgm:cxn modelId="{44A91528-0183-414F-8654-20992A5015B4}" type="presParOf" srcId="{81730AC9-4C32-4FAF-BDB3-8DCF16EF9459}" destId="{498C40DD-751C-4AA8-878D-DF8A751AE792}" srcOrd="6" destOrd="0" presId="urn:microsoft.com/office/officeart/2005/8/layout/vList2"/>
    <dgm:cxn modelId="{CE42D4C9-1F73-4369-93C3-3D514404150A}" type="presParOf" srcId="{81730AC9-4C32-4FAF-BDB3-8DCF16EF9459}" destId="{3A722CE5-89FC-4AFE-B5CE-441995E915A0}" srcOrd="7" destOrd="0" presId="urn:microsoft.com/office/officeart/2005/8/layout/vList2"/>
    <dgm:cxn modelId="{2F6208FA-4DFB-4459-855C-8D5102B9B1D6}" type="presParOf" srcId="{81730AC9-4C32-4FAF-BDB3-8DCF16EF9459}" destId="{DC1893FD-938F-4CE0-B030-7B4BDF2348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31FE7-6E95-4FCB-9A49-D49C62A66ED9}">
      <dsp:nvSpPr>
        <dsp:cNvPr id="0" name=""/>
        <dsp:cNvSpPr/>
      </dsp:nvSpPr>
      <dsp:spPr>
        <a:xfrm>
          <a:off x="0" y="44102"/>
          <a:ext cx="10515600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can see how age and marital status are quite related things, which is something very normal.</a:t>
          </a:r>
        </a:p>
      </dsp:txBody>
      <dsp:txXfrm>
        <a:off x="36845" y="80947"/>
        <a:ext cx="10441910" cy="681087"/>
      </dsp:txXfrm>
    </dsp:sp>
    <dsp:sp modelId="{205E791C-3B57-4DBF-B043-67F999E6A30F}">
      <dsp:nvSpPr>
        <dsp:cNvPr id="0" name=""/>
        <dsp:cNvSpPr/>
      </dsp:nvSpPr>
      <dsp:spPr>
        <a:xfrm>
          <a:off x="0" y="853600"/>
          <a:ext cx="10515600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But we can also see some relation between the categories. Relationship between category 1 and 2 is very strong  3 is very good too</a:t>
          </a:r>
        </a:p>
      </dsp:txBody>
      <dsp:txXfrm>
        <a:off x="36845" y="890445"/>
        <a:ext cx="10441910" cy="681087"/>
      </dsp:txXfrm>
    </dsp:sp>
    <dsp:sp modelId="{6DA00EA7-A774-4561-B136-3F1B919F2FC2}">
      <dsp:nvSpPr>
        <dsp:cNvPr id="0" name=""/>
        <dsp:cNvSpPr/>
      </dsp:nvSpPr>
      <dsp:spPr>
        <a:xfrm>
          <a:off x="0" y="1663098"/>
          <a:ext cx="10515600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Relationship between category 2 and 3 is quite good as well, in fact more than the relationship between category 1 and 2.</a:t>
          </a:r>
        </a:p>
      </dsp:txBody>
      <dsp:txXfrm>
        <a:off x="36845" y="1699943"/>
        <a:ext cx="10441910" cy="681087"/>
      </dsp:txXfrm>
    </dsp:sp>
    <dsp:sp modelId="{498C40DD-751C-4AA8-878D-DF8A751AE792}">
      <dsp:nvSpPr>
        <dsp:cNvPr id="0" name=""/>
        <dsp:cNvSpPr/>
      </dsp:nvSpPr>
      <dsp:spPr>
        <a:xfrm>
          <a:off x="0" y="2472595"/>
          <a:ext cx="10515600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can say that these relationships tell us that depending on the category you buy, users will normally repeat the categories.</a:t>
          </a:r>
        </a:p>
      </dsp:txBody>
      <dsp:txXfrm>
        <a:off x="36845" y="2509440"/>
        <a:ext cx="10441910" cy="681087"/>
      </dsp:txXfrm>
    </dsp:sp>
    <dsp:sp modelId="{DC1893FD-938F-4CE0-B030-7B4BDF2348C5}">
      <dsp:nvSpPr>
        <dsp:cNvPr id="0" name=""/>
        <dsp:cNvSpPr/>
      </dsp:nvSpPr>
      <dsp:spPr>
        <a:xfrm>
          <a:off x="0" y="3282093"/>
          <a:ext cx="10515600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Corrmat</a:t>
          </a:r>
          <a:r>
            <a:rPr lang="en-US" sz="1900" kern="1200" dirty="0"/>
            <a:t> will explain the correlation between two columns or category</a:t>
          </a:r>
        </a:p>
      </dsp:txBody>
      <dsp:txXfrm>
        <a:off x="36845" y="3318938"/>
        <a:ext cx="10441910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FF78-51D0-43B6-9AFF-7AC3D5EC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5D7C-3B60-498A-838E-F9FC5BB1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D56D-DDA0-4D8B-860F-1D6B4A46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15E94-C854-4C5C-9D85-1851A4C2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AB7E-4146-419A-9DD0-3BCAFDFF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9C0D-2386-4B4C-BCF0-4CAD93CB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B03B7-BB53-4DCF-91C6-134B74936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E0B6-4C0B-49C9-8180-C258E746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59C5-AF05-49C4-81B9-D5EBAB36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0674-53E0-4CBA-9567-1E4C2362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F31AA-26C3-4CEE-A9E6-755CD9EC7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C4F8B-0E50-40F4-AD39-2A969F6E0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A877-F2DC-4A35-8017-6174F964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A1DD-530E-4F16-92A7-2EFF284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F17AA-C15A-4F5F-BBA3-21C7FCC7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7A5E-8632-4E60-8675-6AFC8AFC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F605-DD12-45B7-AFD9-0BC262C0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9382-4ED3-4724-9188-734803B8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45668-987F-41ED-BB42-920B661B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64A5-035C-4855-874A-ACB7D39D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5977-52A1-4278-8441-48146CCD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C8B53-8522-4D11-9609-D03E0C1D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A61D-5C06-48E5-9E65-EA56EED6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6D36-9F70-4B8C-AD9C-BD3812F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6FBD-759E-4D7A-9218-BB6BC879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5963-0B05-4980-8431-DE39864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3F0D-6D1A-4C84-A4F7-897988D06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AB80-68CF-45C6-9CC6-F3D2DB55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A1B86-129E-4472-885D-595B5E6D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0584-A586-413A-93A6-999AFCB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BF691-549D-4029-BAB3-A83FCE37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C44F-0CAC-40D5-8FAA-BC103E90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7CA2-76FC-4BE0-9960-62BD3F10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3750C-9699-4EAF-B717-4C723249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63CBB-430F-4EC1-9530-6C718FE73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11558-7463-4C3A-945D-4F3F6D42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1CD-3F75-4203-91A4-B5EB6A057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AA6F9-DE79-4BAB-AEB7-756D9625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1ACF2-4446-4779-B109-60DA3DCD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FFE2-0070-4AE8-BCB7-7F66B777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E41F3-FE5E-4173-B212-25E97B7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C14AC-0B76-4FE0-8268-63C7BDDD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CCAB8-FB22-4251-BD34-F28035F1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7F20C-9BBF-42D1-AC9B-59D32C61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45BDE-7FA0-4ADE-9039-EDC2EC5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4DA21-C54E-45E4-8D70-F7C8C727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DAE3-3F39-4968-A91E-05224C9C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FBA0-0D3B-48B8-B2EB-DE4C09F1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2A7FB-7A11-44D7-90E4-74B288891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B31C-1D0F-43C3-A700-96898A5F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3700-CCE7-47EF-AF58-2373BD02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DCBB-CA6B-45FC-8819-4C2F5B5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890-2FBC-4C4F-9360-C56DA465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F9156-27CC-4DB2-80C1-759EA7DB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6E4E3-BC26-4142-92B2-39B84DD7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07524-67E3-4946-BCB0-21BD4098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AFC1F-19E4-4DE1-A261-2B8E25B1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EA12-A8E5-4252-97C6-ED7EADA7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13F3F-CC54-474A-8C45-EB7FE29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0766-838B-429B-A185-2B659B838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A453-DF2E-40A6-A85B-90A2C85A0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1DD3-E34A-4952-99A7-C01394DB559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A966-39B4-4A22-BA2C-3323BE149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87CA-C26B-4345-B466-BFD5C713C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C849-6EB1-4E99-91E9-EE89A963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BB0-D6F3-4A6A-8756-4F9C86FC0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BlackFriday</a:t>
            </a:r>
            <a:r>
              <a:rPr lang="en-US" sz="80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4955B-0A72-47A7-92E0-43E35F1CB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5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ink, black, sitting&#10;&#10;Description automatically generated">
            <a:extLst>
              <a:ext uri="{FF2B5EF4-FFF2-40B4-BE49-F238E27FC236}">
                <a16:creationId xmlns:a16="http://schemas.microsoft.com/office/drawing/2014/main" id="{EAD6781E-CB31-40F6-8853-B30951C75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3" b="3688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F21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FC643-C64E-468D-AB5C-FB0F6B60A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0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TextBox 1">
            <a:extLst>
              <a:ext uri="{FF2B5EF4-FFF2-40B4-BE49-F238E27FC236}">
                <a16:creationId xmlns:a16="http://schemas.microsoft.com/office/drawing/2014/main" id="{304B3515-94F9-4D0C-8A77-21154B130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510497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50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5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AA04B-F840-4557-972E-0310D4A08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5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E62486C-A7A1-4346-9D26-69CD7308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4" y="643467"/>
            <a:ext cx="86373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0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31B002-F8C8-48E9-AC70-AE55286F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487" y="643467"/>
            <a:ext cx="831502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EE27593-F354-4CFD-88FC-FEC38451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9" y="643467"/>
            <a:ext cx="95640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ABCB-1A3E-4508-8C8B-A26D0960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A1EC-992D-4BEA-B17D-7CA81CA3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B6F54C-40E8-4BCB-9AA4-38CD199A5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57459-0430-47F6-A9D3-B03BE58E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3" y="1664094"/>
            <a:ext cx="5294716" cy="352981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19AFA3-7A1D-412D-A68F-DC7EB287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443482"/>
            <a:ext cx="5294715" cy="39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8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994C3F-869C-4E54-B6A5-9CC4329A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B765E-C6C1-4092-891C-EB1D9386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0614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7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16CE255-6660-403B-B8A5-812F7431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0" y="643467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C8E2AE-B3D9-4C47-9414-F7E2A6B8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7"/>
            <a:ext cx="10905066" cy="43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BlackFriday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BlackFriday Analysis</dc:title>
  <dc:creator>Sanjay Srivastava</dc:creator>
  <cp:lastModifiedBy>Sanjay Srivastava</cp:lastModifiedBy>
  <cp:revision>1</cp:revision>
  <dcterms:created xsi:type="dcterms:W3CDTF">2019-09-25T14:09:16Z</dcterms:created>
  <dcterms:modified xsi:type="dcterms:W3CDTF">2019-09-25T14:12:49Z</dcterms:modified>
</cp:coreProperties>
</file>