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4" r:id="rId3"/>
    <p:sldId id="262" r:id="rId4"/>
    <p:sldId id="261" r:id="rId5"/>
    <p:sldId id="269" r:id="rId6"/>
    <p:sldId id="259" r:id="rId7"/>
    <p:sldId id="257" r:id="rId8"/>
    <p:sldId id="258" r:id="rId9"/>
    <p:sldId id="260" r:id="rId10"/>
    <p:sldId id="268" r:id="rId11"/>
    <p:sldId id="264" r:id="rId12"/>
    <p:sldId id="265" r:id="rId13"/>
    <p:sldId id="271" r:id="rId14"/>
    <p:sldId id="266" r:id="rId15"/>
    <p:sldId id="27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>
        <p:scale>
          <a:sx n="86" d="100"/>
          <a:sy n="86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55DB9-9B63-4CCE-923B-15FE09509AE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B9EEC-EED8-41BF-A0BE-400B741D31B5}">
      <dgm:prSet/>
      <dgm:spPr/>
      <dgm:t>
        <a:bodyPr/>
        <a:lstStyle/>
        <a:p>
          <a:r>
            <a:rPr lang="en-US" dirty="0"/>
            <a:t>Which type of customer spends more?</a:t>
          </a:r>
        </a:p>
      </dgm:t>
    </dgm:pt>
    <dgm:pt modelId="{4646277B-E312-4844-AD21-DD400CC54647}" type="parTrans" cxnId="{CF8D746F-9C7C-4BB4-BF49-830F79AAB7F7}">
      <dgm:prSet/>
      <dgm:spPr/>
      <dgm:t>
        <a:bodyPr/>
        <a:lstStyle/>
        <a:p>
          <a:endParaRPr lang="en-US"/>
        </a:p>
      </dgm:t>
    </dgm:pt>
    <dgm:pt modelId="{9F6F79CE-3873-4A44-96DF-EEF6EDD6A0FE}" type="sibTrans" cxnId="{CF8D746F-9C7C-4BB4-BF49-830F79AAB7F7}">
      <dgm:prSet/>
      <dgm:spPr/>
      <dgm:t>
        <a:bodyPr/>
        <a:lstStyle/>
        <a:p>
          <a:endParaRPr lang="en-US"/>
        </a:p>
      </dgm:t>
    </dgm:pt>
    <dgm:pt modelId="{40B8EF26-DB49-4AF3-8A23-F4D075DC1115}">
      <dgm:prSet/>
      <dgm:spPr/>
      <dgm:t>
        <a:bodyPr/>
        <a:lstStyle/>
        <a:p>
          <a:r>
            <a:rPr lang="en-US" dirty="0"/>
            <a:t>According to age and gender what are the most bought products?</a:t>
          </a:r>
        </a:p>
      </dgm:t>
    </dgm:pt>
    <dgm:pt modelId="{5F356A1B-1A1D-4EC0-A904-7B7DD4E96E14}" type="parTrans" cxnId="{98F853F9-6B4D-47EC-AC44-8285F67EBB97}">
      <dgm:prSet/>
      <dgm:spPr/>
      <dgm:t>
        <a:bodyPr/>
        <a:lstStyle/>
        <a:p>
          <a:endParaRPr lang="en-US"/>
        </a:p>
      </dgm:t>
    </dgm:pt>
    <dgm:pt modelId="{6B574339-D52D-42EB-AE27-36F1ABFCEC43}" type="sibTrans" cxnId="{98F853F9-6B4D-47EC-AC44-8285F67EBB97}">
      <dgm:prSet/>
      <dgm:spPr/>
      <dgm:t>
        <a:bodyPr/>
        <a:lstStyle/>
        <a:p>
          <a:endParaRPr lang="en-US"/>
        </a:p>
      </dgm:t>
    </dgm:pt>
    <dgm:pt modelId="{28E2C704-06F5-493D-950C-12050B9E057F}">
      <dgm:prSet/>
      <dgm:spPr/>
      <dgm:t>
        <a:bodyPr/>
        <a:lstStyle/>
        <a:p>
          <a:r>
            <a:rPr lang="en-US"/>
            <a:t>Which cities spend the most?</a:t>
          </a:r>
        </a:p>
      </dgm:t>
    </dgm:pt>
    <dgm:pt modelId="{1A186369-3A65-4324-8827-639812410620}" type="parTrans" cxnId="{055F1EAA-B88F-40CD-8357-B20B088A16B3}">
      <dgm:prSet/>
      <dgm:spPr/>
      <dgm:t>
        <a:bodyPr/>
        <a:lstStyle/>
        <a:p>
          <a:endParaRPr lang="en-US"/>
        </a:p>
      </dgm:t>
    </dgm:pt>
    <dgm:pt modelId="{CB43D57B-965B-4EB3-AC2E-57587A48DC30}" type="sibTrans" cxnId="{055F1EAA-B88F-40CD-8357-B20B088A16B3}">
      <dgm:prSet/>
      <dgm:spPr/>
      <dgm:t>
        <a:bodyPr/>
        <a:lstStyle/>
        <a:p>
          <a:endParaRPr lang="en-US"/>
        </a:p>
      </dgm:t>
    </dgm:pt>
    <dgm:pt modelId="{7B241A03-8713-4BC5-A8BD-C1D07209F8B5}">
      <dgm:prSet/>
      <dgm:spPr/>
      <dgm:t>
        <a:bodyPr/>
        <a:lstStyle/>
        <a:p>
          <a:r>
            <a:rPr lang="en-US"/>
            <a:t>Does client’s income has an impact on his/her purchase?</a:t>
          </a:r>
        </a:p>
      </dgm:t>
    </dgm:pt>
    <dgm:pt modelId="{004ECCA9-E098-4266-A91E-8BFD90182435}" type="parTrans" cxnId="{7A42CA4D-30B8-418F-9C79-F12E74FE72E4}">
      <dgm:prSet/>
      <dgm:spPr/>
      <dgm:t>
        <a:bodyPr/>
        <a:lstStyle/>
        <a:p>
          <a:endParaRPr lang="en-US"/>
        </a:p>
      </dgm:t>
    </dgm:pt>
    <dgm:pt modelId="{AB425B81-76C4-43FA-9E1E-AD6C4AF02BAB}" type="sibTrans" cxnId="{7A42CA4D-30B8-418F-9C79-F12E74FE72E4}">
      <dgm:prSet/>
      <dgm:spPr/>
      <dgm:t>
        <a:bodyPr/>
        <a:lstStyle/>
        <a:p>
          <a:endParaRPr lang="en-US"/>
        </a:p>
      </dgm:t>
    </dgm:pt>
    <dgm:pt modelId="{61F958E5-74A2-46E7-9A07-A355601825D0}" type="pres">
      <dgm:prSet presAssocID="{3C355DB9-9B63-4CCE-923B-15FE09509AE2}" presName="linearFlow" presStyleCnt="0">
        <dgm:presLayoutVars>
          <dgm:dir/>
          <dgm:resizeHandles val="exact"/>
        </dgm:presLayoutVars>
      </dgm:prSet>
      <dgm:spPr/>
    </dgm:pt>
    <dgm:pt modelId="{8DD6D6F2-49B5-4E25-BB2A-7A78969E7878}" type="pres">
      <dgm:prSet presAssocID="{CC7B9EEC-EED8-41BF-A0BE-400B741D31B5}" presName="composite" presStyleCnt="0"/>
      <dgm:spPr/>
    </dgm:pt>
    <dgm:pt modelId="{0C77C91A-4A1B-47B4-B2DC-51F639A9F834}" type="pres">
      <dgm:prSet presAssocID="{CC7B9EEC-EED8-41BF-A0BE-400B741D31B5}" presName="imgShp" presStyleLbl="fgImgPlace1" presStyleIdx="0" presStyleCnt="4"/>
      <dgm:spPr/>
    </dgm:pt>
    <dgm:pt modelId="{D6F5A629-AF8B-4A59-815C-AEFB4D741BE5}" type="pres">
      <dgm:prSet presAssocID="{CC7B9EEC-EED8-41BF-A0BE-400B741D31B5}" presName="txShp" presStyleLbl="node1" presStyleIdx="0" presStyleCnt="4">
        <dgm:presLayoutVars>
          <dgm:bulletEnabled val="1"/>
        </dgm:presLayoutVars>
      </dgm:prSet>
      <dgm:spPr/>
    </dgm:pt>
    <dgm:pt modelId="{6AF9AF52-2C9F-45C2-8F95-5EA9257788A8}" type="pres">
      <dgm:prSet presAssocID="{9F6F79CE-3873-4A44-96DF-EEF6EDD6A0FE}" presName="spacing" presStyleCnt="0"/>
      <dgm:spPr/>
    </dgm:pt>
    <dgm:pt modelId="{3537F52B-3E26-4415-A7AC-6E7D5A18AFBC}" type="pres">
      <dgm:prSet presAssocID="{40B8EF26-DB49-4AF3-8A23-F4D075DC1115}" presName="composite" presStyleCnt="0"/>
      <dgm:spPr/>
    </dgm:pt>
    <dgm:pt modelId="{75C9675C-3963-45EE-93AA-80D59FCBF596}" type="pres">
      <dgm:prSet presAssocID="{40B8EF26-DB49-4AF3-8A23-F4D075DC1115}" presName="imgShp" presStyleLbl="fgImgPlace1" presStyleIdx="1" presStyleCnt="4"/>
      <dgm:spPr/>
    </dgm:pt>
    <dgm:pt modelId="{9047B7A0-9ADF-472A-A08A-5CD79E0B75CE}" type="pres">
      <dgm:prSet presAssocID="{40B8EF26-DB49-4AF3-8A23-F4D075DC1115}" presName="txShp" presStyleLbl="node1" presStyleIdx="1" presStyleCnt="4">
        <dgm:presLayoutVars>
          <dgm:bulletEnabled val="1"/>
        </dgm:presLayoutVars>
      </dgm:prSet>
      <dgm:spPr/>
    </dgm:pt>
    <dgm:pt modelId="{308A8BBD-1729-4508-BFBD-5FB1F2C3F7CE}" type="pres">
      <dgm:prSet presAssocID="{6B574339-D52D-42EB-AE27-36F1ABFCEC43}" presName="spacing" presStyleCnt="0"/>
      <dgm:spPr/>
    </dgm:pt>
    <dgm:pt modelId="{F1C91259-B141-428A-A548-3F4DE75C3FFB}" type="pres">
      <dgm:prSet presAssocID="{28E2C704-06F5-493D-950C-12050B9E057F}" presName="composite" presStyleCnt="0"/>
      <dgm:spPr/>
    </dgm:pt>
    <dgm:pt modelId="{49F0A8F1-A3C5-4719-A0F4-47A8DFA6EC27}" type="pres">
      <dgm:prSet presAssocID="{28E2C704-06F5-493D-950C-12050B9E057F}" presName="imgShp" presStyleLbl="fgImgPlace1" presStyleIdx="2" presStyleCnt="4"/>
      <dgm:spPr/>
    </dgm:pt>
    <dgm:pt modelId="{2649387F-850C-4BD2-ACD3-9ADF15F2F85F}" type="pres">
      <dgm:prSet presAssocID="{28E2C704-06F5-493D-950C-12050B9E057F}" presName="txShp" presStyleLbl="node1" presStyleIdx="2" presStyleCnt="4">
        <dgm:presLayoutVars>
          <dgm:bulletEnabled val="1"/>
        </dgm:presLayoutVars>
      </dgm:prSet>
      <dgm:spPr/>
    </dgm:pt>
    <dgm:pt modelId="{F9EFC19C-1E38-4FD0-9CA8-45575CA6E0C2}" type="pres">
      <dgm:prSet presAssocID="{CB43D57B-965B-4EB3-AC2E-57587A48DC30}" presName="spacing" presStyleCnt="0"/>
      <dgm:spPr/>
    </dgm:pt>
    <dgm:pt modelId="{133DFC5D-A507-470F-AFE0-9010B5475085}" type="pres">
      <dgm:prSet presAssocID="{7B241A03-8713-4BC5-A8BD-C1D07209F8B5}" presName="composite" presStyleCnt="0"/>
      <dgm:spPr/>
    </dgm:pt>
    <dgm:pt modelId="{9054A60C-2063-4506-8FEB-C0C7394D46CA}" type="pres">
      <dgm:prSet presAssocID="{7B241A03-8713-4BC5-A8BD-C1D07209F8B5}" presName="imgShp" presStyleLbl="fgImgPlace1" presStyleIdx="3" presStyleCnt="4"/>
      <dgm:spPr/>
    </dgm:pt>
    <dgm:pt modelId="{C73D780D-03C3-412B-BBC7-718B718D0107}" type="pres">
      <dgm:prSet presAssocID="{7B241A03-8713-4BC5-A8BD-C1D07209F8B5}" presName="txShp" presStyleLbl="node1" presStyleIdx="3" presStyleCnt="4">
        <dgm:presLayoutVars>
          <dgm:bulletEnabled val="1"/>
        </dgm:presLayoutVars>
      </dgm:prSet>
      <dgm:spPr/>
    </dgm:pt>
  </dgm:ptLst>
  <dgm:cxnLst>
    <dgm:cxn modelId="{BC21B528-9BFE-49AE-8CD3-F5FBA6099706}" type="presOf" srcId="{28E2C704-06F5-493D-950C-12050B9E057F}" destId="{2649387F-850C-4BD2-ACD3-9ADF15F2F85F}" srcOrd="0" destOrd="0" presId="urn:microsoft.com/office/officeart/2005/8/layout/vList3"/>
    <dgm:cxn modelId="{629D2935-2517-40D3-A308-FC91D97D5CA3}" type="presOf" srcId="{40B8EF26-DB49-4AF3-8A23-F4D075DC1115}" destId="{9047B7A0-9ADF-472A-A08A-5CD79E0B75CE}" srcOrd="0" destOrd="0" presId="urn:microsoft.com/office/officeart/2005/8/layout/vList3"/>
    <dgm:cxn modelId="{96EE5C38-6B6A-498F-87B6-A89509E6CA40}" type="presOf" srcId="{7B241A03-8713-4BC5-A8BD-C1D07209F8B5}" destId="{C73D780D-03C3-412B-BBC7-718B718D0107}" srcOrd="0" destOrd="0" presId="urn:microsoft.com/office/officeart/2005/8/layout/vList3"/>
    <dgm:cxn modelId="{7416B85F-C456-49F6-BBE4-B9E832E6B8BC}" type="presOf" srcId="{3C355DB9-9B63-4CCE-923B-15FE09509AE2}" destId="{61F958E5-74A2-46E7-9A07-A355601825D0}" srcOrd="0" destOrd="0" presId="urn:microsoft.com/office/officeart/2005/8/layout/vList3"/>
    <dgm:cxn modelId="{7A42CA4D-30B8-418F-9C79-F12E74FE72E4}" srcId="{3C355DB9-9B63-4CCE-923B-15FE09509AE2}" destId="{7B241A03-8713-4BC5-A8BD-C1D07209F8B5}" srcOrd="3" destOrd="0" parTransId="{004ECCA9-E098-4266-A91E-8BFD90182435}" sibTransId="{AB425B81-76C4-43FA-9E1E-AD6C4AF02BAB}"/>
    <dgm:cxn modelId="{CF8D746F-9C7C-4BB4-BF49-830F79AAB7F7}" srcId="{3C355DB9-9B63-4CCE-923B-15FE09509AE2}" destId="{CC7B9EEC-EED8-41BF-A0BE-400B741D31B5}" srcOrd="0" destOrd="0" parTransId="{4646277B-E312-4844-AD21-DD400CC54647}" sibTransId="{9F6F79CE-3873-4A44-96DF-EEF6EDD6A0FE}"/>
    <dgm:cxn modelId="{EBCF1AA6-6715-4428-9319-B92D42D6EBBC}" type="presOf" srcId="{CC7B9EEC-EED8-41BF-A0BE-400B741D31B5}" destId="{D6F5A629-AF8B-4A59-815C-AEFB4D741BE5}" srcOrd="0" destOrd="0" presId="urn:microsoft.com/office/officeart/2005/8/layout/vList3"/>
    <dgm:cxn modelId="{055F1EAA-B88F-40CD-8357-B20B088A16B3}" srcId="{3C355DB9-9B63-4CCE-923B-15FE09509AE2}" destId="{28E2C704-06F5-493D-950C-12050B9E057F}" srcOrd="2" destOrd="0" parTransId="{1A186369-3A65-4324-8827-639812410620}" sibTransId="{CB43D57B-965B-4EB3-AC2E-57587A48DC30}"/>
    <dgm:cxn modelId="{98F853F9-6B4D-47EC-AC44-8285F67EBB97}" srcId="{3C355DB9-9B63-4CCE-923B-15FE09509AE2}" destId="{40B8EF26-DB49-4AF3-8A23-F4D075DC1115}" srcOrd="1" destOrd="0" parTransId="{5F356A1B-1A1D-4EC0-A904-7B7DD4E96E14}" sibTransId="{6B574339-D52D-42EB-AE27-36F1ABFCEC43}"/>
    <dgm:cxn modelId="{06601A8A-6074-449D-B40E-3CC93CAFEC5D}" type="presParOf" srcId="{61F958E5-74A2-46E7-9A07-A355601825D0}" destId="{8DD6D6F2-49B5-4E25-BB2A-7A78969E7878}" srcOrd="0" destOrd="0" presId="urn:microsoft.com/office/officeart/2005/8/layout/vList3"/>
    <dgm:cxn modelId="{0EDB4F7C-3712-4AC5-825C-B56BFD46794C}" type="presParOf" srcId="{8DD6D6F2-49B5-4E25-BB2A-7A78969E7878}" destId="{0C77C91A-4A1B-47B4-B2DC-51F639A9F834}" srcOrd="0" destOrd="0" presId="urn:microsoft.com/office/officeart/2005/8/layout/vList3"/>
    <dgm:cxn modelId="{02508A1E-D5BE-4E74-A211-85DCBDAB9DFB}" type="presParOf" srcId="{8DD6D6F2-49B5-4E25-BB2A-7A78969E7878}" destId="{D6F5A629-AF8B-4A59-815C-AEFB4D741BE5}" srcOrd="1" destOrd="0" presId="urn:microsoft.com/office/officeart/2005/8/layout/vList3"/>
    <dgm:cxn modelId="{C6E48F1C-1392-41A1-AC9C-8EE6789B7DC3}" type="presParOf" srcId="{61F958E5-74A2-46E7-9A07-A355601825D0}" destId="{6AF9AF52-2C9F-45C2-8F95-5EA9257788A8}" srcOrd="1" destOrd="0" presId="urn:microsoft.com/office/officeart/2005/8/layout/vList3"/>
    <dgm:cxn modelId="{54B99178-DFA2-42BC-91A9-E7AB3EF3C237}" type="presParOf" srcId="{61F958E5-74A2-46E7-9A07-A355601825D0}" destId="{3537F52B-3E26-4415-A7AC-6E7D5A18AFBC}" srcOrd="2" destOrd="0" presId="urn:microsoft.com/office/officeart/2005/8/layout/vList3"/>
    <dgm:cxn modelId="{051D5AAA-A361-4A07-B65C-C64E6D3CE605}" type="presParOf" srcId="{3537F52B-3E26-4415-A7AC-6E7D5A18AFBC}" destId="{75C9675C-3963-45EE-93AA-80D59FCBF596}" srcOrd="0" destOrd="0" presId="urn:microsoft.com/office/officeart/2005/8/layout/vList3"/>
    <dgm:cxn modelId="{566E7198-90E2-4AC4-ABF1-93D68616DB17}" type="presParOf" srcId="{3537F52B-3E26-4415-A7AC-6E7D5A18AFBC}" destId="{9047B7A0-9ADF-472A-A08A-5CD79E0B75CE}" srcOrd="1" destOrd="0" presId="urn:microsoft.com/office/officeart/2005/8/layout/vList3"/>
    <dgm:cxn modelId="{10D9D4CC-E1CD-485F-828E-9837B59C1BCE}" type="presParOf" srcId="{61F958E5-74A2-46E7-9A07-A355601825D0}" destId="{308A8BBD-1729-4508-BFBD-5FB1F2C3F7CE}" srcOrd="3" destOrd="0" presId="urn:microsoft.com/office/officeart/2005/8/layout/vList3"/>
    <dgm:cxn modelId="{D6359B60-04AB-4FFE-8B52-F7A8410D86A1}" type="presParOf" srcId="{61F958E5-74A2-46E7-9A07-A355601825D0}" destId="{F1C91259-B141-428A-A548-3F4DE75C3FFB}" srcOrd="4" destOrd="0" presId="urn:microsoft.com/office/officeart/2005/8/layout/vList3"/>
    <dgm:cxn modelId="{0EFEFFB5-D14A-4B85-88B7-D4959A5C5CCD}" type="presParOf" srcId="{F1C91259-B141-428A-A548-3F4DE75C3FFB}" destId="{49F0A8F1-A3C5-4719-A0F4-47A8DFA6EC27}" srcOrd="0" destOrd="0" presId="urn:microsoft.com/office/officeart/2005/8/layout/vList3"/>
    <dgm:cxn modelId="{28A6B18E-072F-47E4-A3C0-BB4F5B538922}" type="presParOf" srcId="{F1C91259-B141-428A-A548-3F4DE75C3FFB}" destId="{2649387F-850C-4BD2-ACD3-9ADF15F2F85F}" srcOrd="1" destOrd="0" presId="urn:microsoft.com/office/officeart/2005/8/layout/vList3"/>
    <dgm:cxn modelId="{3C0BC493-AB94-42C5-B1EF-0F327180F633}" type="presParOf" srcId="{61F958E5-74A2-46E7-9A07-A355601825D0}" destId="{F9EFC19C-1E38-4FD0-9CA8-45575CA6E0C2}" srcOrd="5" destOrd="0" presId="urn:microsoft.com/office/officeart/2005/8/layout/vList3"/>
    <dgm:cxn modelId="{079A4259-7CE4-4E3E-AF7C-0B91A30107E1}" type="presParOf" srcId="{61F958E5-74A2-46E7-9A07-A355601825D0}" destId="{133DFC5D-A507-470F-AFE0-9010B5475085}" srcOrd="6" destOrd="0" presId="urn:microsoft.com/office/officeart/2005/8/layout/vList3"/>
    <dgm:cxn modelId="{560C56F9-FABD-4A74-97CA-59A9D58D04CC}" type="presParOf" srcId="{133DFC5D-A507-470F-AFE0-9010B5475085}" destId="{9054A60C-2063-4506-8FEB-C0C7394D46CA}" srcOrd="0" destOrd="0" presId="urn:microsoft.com/office/officeart/2005/8/layout/vList3"/>
    <dgm:cxn modelId="{6CEDAEA7-D900-431F-8005-3FE5CA7351A5}" type="presParOf" srcId="{133DFC5D-A507-470F-AFE0-9010B5475085}" destId="{C73D780D-03C3-412B-BBC7-718B718D01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F4577-AE3D-4E65-9A8B-2E46C48AF7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67F733-4426-4A43-9272-79D41E2B3580}">
      <dgm:prSet/>
      <dgm:spPr/>
      <dgm:t>
        <a:bodyPr/>
        <a:lstStyle/>
        <a:p>
          <a:r>
            <a:rPr lang="en-US" dirty="0"/>
            <a:t>We can see how age and marital status are quite related things, which is something very normal.</a:t>
          </a:r>
        </a:p>
      </dgm:t>
    </dgm:pt>
    <dgm:pt modelId="{8BC93999-0C3F-4043-86B8-0F687D6D29EB}" type="parTrans" cxnId="{19B0D68E-1199-4459-925E-D044FB8483CA}">
      <dgm:prSet/>
      <dgm:spPr/>
      <dgm:t>
        <a:bodyPr/>
        <a:lstStyle/>
        <a:p>
          <a:endParaRPr lang="en-US"/>
        </a:p>
      </dgm:t>
    </dgm:pt>
    <dgm:pt modelId="{8F541237-8B15-4303-A365-DD9163324529}" type="sibTrans" cxnId="{19B0D68E-1199-4459-925E-D044FB8483CA}">
      <dgm:prSet/>
      <dgm:spPr/>
      <dgm:t>
        <a:bodyPr/>
        <a:lstStyle/>
        <a:p>
          <a:endParaRPr lang="en-US"/>
        </a:p>
      </dgm:t>
    </dgm:pt>
    <dgm:pt modelId="{D5ACFFF1-9167-44D5-B100-C8BB30D82A0D}">
      <dgm:prSet/>
      <dgm:spPr/>
      <dgm:t>
        <a:bodyPr/>
        <a:lstStyle/>
        <a:p>
          <a:r>
            <a:rPr lang="en-US" dirty="0"/>
            <a:t>But we can also see some relation between the product categories. Relationship between category 1 and 2 is very strong. Category 3 is very good too</a:t>
          </a:r>
        </a:p>
      </dgm:t>
    </dgm:pt>
    <dgm:pt modelId="{5C31C130-5546-4F41-95C9-D9B00DE67529}" type="parTrans" cxnId="{7F1AC7DD-F267-4F4B-9FFA-929038D45D11}">
      <dgm:prSet/>
      <dgm:spPr/>
      <dgm:t>
        <a:bodyPr/>
        <a:lstStyle/>
        <a:p>
          <a:endParaRPr lang="en-US"/>
        </a:p>
      </dgm:t>
    </dgm:pt>
    <dgm:pt modelId="{0F42710B-9B52-4584-95B5-37418A6A256A}" type="sibTrans" cxnId="{7F1AC7DD-F267-4F4B-9FFA-929038D45D11}">
      <dgm:prSet/>
      <dgm:spPr/>
      <dgm:t>
        <a:bodyPr/>
        <a:lstStyle/>
        <a:p>
          <a:endParaRPr lang="en-US"/>
        </a:p>
      </dgm:t>
    </dgm:pt>
    <dgm:pt modelId="{CE1E8BF2-1B51-4915-99D0-C009894343E5}">
      <dgm:prSet/>
      <dgm:spPr/>
      <dgm:t>
        <a:bodyPr/>
        <a:lstStyle/>
        <a:p>
          <a:r>
            <a:rPr lang="en-US" dirty="0"/>
            <a:t>Relationship between category 2 and 3 is quite good as well, in fact more than the relationship between category 1 and 2.</a:t>
          </a:r>
        </a:p>
      </dgm:t>
    </dgm:pt>
    <dgm:pt modelId="{C6CDF3C0-59B8-48C8-B2B3-34B95914DE8E}" type="parTrans" cxnId="{0C11A9FD-3389-430C-A7FF-569F04F3EAA7}">
      <dgm:prSet/>
      <dgm:spPr/>
      <dgm:t>
        <a:bodyPr/>
        <a:lstStyle/>
        <a:p>
          <a:endParaRPr lang="en-US"/>
        </a:p>
      </dgm:t>
    </dgm:pt>
    <dgm:pt modelId="{2AD4A920-9216-4BBB-A265-51028AF2E84E}" type="sibTrans" cxnId="{0C11A9FD-3389-430C-A7FF-569F04F3EAA7}">
      <dgm:prSet/>
      <dgm:spPr/>
      <dgm:t>
        <a:bodyPr/>
        <a:lstStyle/>
        <a:p>
          <a:endParaRPr lang="en-US"/>
        </a:p>
      </dgm:t>
    </dgm:pt>
    <dgm:pt modelId="{DA016C88-4C11-4053-AF2A-6ED49B87144B}">
      <dgm:prSet/>
      <dgm:spPr/>
      <dgm:t>
        <a:bodyPr/>
        <a:lstStyle/>
        <a:p>
          <a:r>
            <a:rPr lang="en-US" dirty="0"/>
            <a:t>We can say that these relationships tell us that depending on the category you buy; users will normally repeat the categories.</a:t>
          </a:r>
        </a:p>
      </dgm:t>
    </dgm:pt>
    <dgm:pt modelId="{5D81AB4D-4032-4489-A7BC-E814C06CC10F}" type="parTrans" cxnId="{F6DC0211-F053-45CF-95F3-B7BAF1A102EB}">
      <dgm:prSet/>
      <dgm:spPr/>
      <dgm:t>
        <a:bodyPr/>
        <a:lstStyle/>
        <a:p>
          <a:endParaRPr lang="en-US"/>
        </a:p>
      </dgm:t>
    </dgm:pt>
    <dgm:pt modelId="{A0B78D21-2B33-40D3-8214-7F6D9D3E7545}" type="sibTrans" cxnId="{F6DC0211-F053-45CF-95F3-B7BAF1A102EB}">
      <dgm:prSet/>
      <dgm:spPr/>
      <dgm:t>
        <a:bodyPr/>
        <a:lstStyle/>
        <a:p>
          <a:endParaRPr lang="en-US"/>
        </a:p>
      </dgm:t>
    </dgm:pt>
    <dgm:pt modelId="{1D666B34-5D56-43CE-96F5-E6A92142D4F8}">
      <dgm:prSet/>
      <dgm:spPr/>
      <dgm:t>
        <a:bodyPr/>
        <a:lstStyle/>
        <a:p>
          <a:r>
            <a:rPr lang="en-US" dirty="0"/>
            <a:t>Most of the buyers are male.</a:t>
          </a:r>
        </a:p>
      </dgm:t>
    </dgm:pt>
    <dgm:pt modelId="{5BD5DC9B-0C86-4500-93B2-15D8F99386A5}" type="sibTrans" cxnId="{9ADFA2CE-9D58-4ABF-BBFC-96D2F89F7538}">
      <dgm:prSet/>
      <dgm:spPr/>
      <dgm:t>
        <a:bodyPr/>
        <a:lstStyle/>
        <a:p>
          <a:endParaRPr lang="en-US"/>
        </a:p>
      </dgm:t>
    </dgm:pt>
    <dgm:pt modelId="{39929D74-DA75-47EC-A31C-AB899B6D5E50}" type="parTrans" cxnId="{9ADFA2CE-9D58-4ABF-BBFC-96D2F89F7538}">
      <dgm:prSet/>
      <dgm:spPr/>
      <dgm:t>
        <a:bodyPr/>
        <a:lstStyle/>
        <a:p>
          <a:endParaRPr lang="en-US"/>
        </a:p>
      </dgm:t>
    </dgm:pt>
    <dgm:pt modelId="{81730AC9-4C32-4FAF-BDB3-8DCF16EF9459}" type="pres">
      <dgm:prSet presAssocID="{B56F4577-AE3D-4E65-9A8B-2E46C48AF749}" presName="linear" presStyleCnt="0">
        <dgm:presLayoutVars>
          <dgm:animLvl val="lvl"/>
          <dgm:resizeHandles val="exact"/>
        </dgm:presLayoutVars>
      </dgm:prSet>
      <dgm:spPr/>
    </dgm:pt>
    <dgm:pt modelId="{B6731FE7-6E95-4FCB-9A49-D49C62A66ED9}" type="pres">
      <dgm:prSet presAssocID="{9967F733-4426-4A43-9272-79D41E2B358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AB685C-BD4C-4BCA-81F9-20642E0BA607}" type="pres">
      <dgm:prSet presAssocID="{8F541237-8B15-4303-A365-DD9163324529}" presName="spacer" presStyleCnt="0"/>
      <dgm:spPr/>
    </dgm:pt>
    <dgm:pt modelId="{205E791C-3B57-4DBF-B043-67F999E6A30F}" type="pres">
      <dgm:prSet presAssocID="{D5ACFFF1-9167-44D5-B100-C8BB30D82A0D}" presName="parentText" presStyleLbl="node1" presStyleIdx="1" presStyleCnt="5" custLinFactNeighborX="118" custLinFactNeighborY="-15406">
        <dgm:presLayoutVars>
          <dgm:chMax val="0"/>
          <dgm:bulletEnabled val="1"/>
        </dgm:presLayoutVars>
      </dgm:prSet>
      <dgm:spPr/>
    </dgm:pt>
    <dgm:pt modelId="{41CAF542-8AB4-47D2-A516-46C2E181E8BB}" type="pres">
      <dgm:prSet presAssocID="{0F42710B-9B52-4584-95B5-37418A6A256A}" presName="spacer" presStyleCnt="0"/>
      <dgm:spPr/>
    </dgm:pt>
    <dgm:pt modelId="{6DA00EA7-A774-4561-B136-3F1B919F2FC2}" type="pres">
      <dgm:prSet presAssocID="{CE1E8BF2-1B51-4915-99D0-C009894343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962636-E655-4482-AC43-59F7B69DB268}" type="pres">
      <dgm:prSet presAssocID="{2AD4A920-9216-4BBB-A265-51028AF2E84E}" presName="spacer" presStyleCnt="0"/>
      <dgm:spPr/>
    </dgm:pt>
    <dgm:pt modelId="{498C40DD-751C-4AA8-878D-DF8A751AE792}" type="pres">
      <dgm:prSet presAssocID="{DA016C88-4C11-4053-AF2A-6ED49B8714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722CE5-89FC-4AFE-B5CE-441995E915A0}" type="pres">
      <dgm:prSet presAssocID="{A0B78D21-2B33-40D3-8214-7F6D9D3E7545}" presName="spacer" presStyleCnt="0"/>
      <dgm:spPr/>
    </dgm:pt>
    <dgm:pt modelId="{DC1893FD-938F-4CE0-B030-7B4BDF2348C5}" type="pres">
      <dgm:prSet presAssocID="{1D666B34-5D56-43CE-96F5-E6A92142D4F8}" presName="parentText" presStyleLbl="node1" presStyleIdx="4" presStyleCnt="5" custLinFactY="4596" custLinFactNeighborX="2042" custLinFactNeighborY="100000">
        <dgm:presLayoutVars>
          <dgm:chMax val="0"/>
          <dgm:bulletEnabled val="1"/>
        </dgm:presLayoutVars>
      </dgm:prSet>
      <dgm:spPr/>
    </dgm:pt>
  </dgm:ptLst>
  <dgm:cxnLst>
    <dgm:cxn modelId="{F6DC0211-F053-45CF-95F3-B7BAF1A102EB}" srcId="{B56F4577-AE3D-4E65-9A8B-2E46C48AF749}" destId="{DA016C88-4C11-4053-AF2A-6ED49B87144B}" srcOrd="3" destOrd="0" parTransId="{5D81AB4D-4032-4489-A7BC-E814C06CC10F}" sibTransId="{A0B78D21-2B33-40D3-8214-7F6D9D3E7545}"/>
    <dgm:cxn modelId="{90397936-17CA-40AF-BD82-2382CE449338}" type="presOf" srcId="{1D666B34-5D56-43CE-96F5-E6A92142D4F8}" destId="{DC1893FD-938F-4CE0-B030-7B4BDF2348C5}" srcOrd="0" destOrd="0" presId="urn:microsoft.com/office/officeart/2005/8/layout/vList2"/>
    <dgm:cxn modelId="{240DEE5E-9E0D-4244-83A4-E457E3CB3218}" type="presOf" srcId="{D5ACFFF1-9167-44D5-B100-C8BB30D82A0D}" destId="{205E791C-3B57-4DBF-B043-67F999E6A30F}" srcOrd="0" destOrd="0" presId="urn:microsoft.com/office/officeart/2005/8/layout/vList2"/>
    <dgm:cxn modelId="{C60F9143-C1CA-4319-9CED-6BFE3C0ECD6E}" type="presOf" srcId="{B56F4577-AE3D-4E65-9A8B-2E46C48AF749}" destId="{81730AC9-4C32-4FAF-BDB3-8DCF16EF9459}" srcOrd="0" destOrd="0" presId="urn:microsoft.com/office/officeart/2005/8/layout/vList2"/>
    <dgm:cxn modelId="{B90D2C55-0E09-4997-8F7B-E57A6FD461A4}" type="presOf" srcId="{DA016C88-4C11-4053-AF2A-6ED49B87144B}" destId="{498C40DD-751C-4AA8-878D-DF8A751AE792}" srcOrd="0" destOrd="0" presId="urn:microsoft.com/office/officeart/2005/8/layout/vList2"/>
    <dgm:cxn modelId="{19B0D68E-1199-4459-925E-D044FB8483CA}" srcId="{B56F4577-AE3D-4E65-9A8B-2E46C48AF749}" destId="{9967F733-4426-4A43-9272-79D41E2B3580}" srcOrd="0" destOrd="0" parTransId="{8BC93999-0C3F-4043-86B8-0F687D6D29EB}" sibTransId="{8F541237-8B15-4303-A365-DD9163324529}"/>
    <dgm:cxn modelId="{A5947BAA-D334-40DE-AACE-DD341A0DCDEA}" type="presOf" srcId="{CE1E8BF2-1B51-4915-99D0-C009894343E5}" destId="{6DA00EA7-A774-4561-B136-3F1B919F2FC2}" srcOrd="0" destOrd="0" presId="urn:microsoft.com/office/officeart/2005/8/layout/vList2"/>
    <dgm:cxn modelId="{9ADFA2CE-9D58-4ABF-BBFC-96D2F89F7538}" srcId="{B56F4577-AE3D-4E65-9A8B-2E46C48AF749}" destId="{1D666B34-5D56-43CE-96F5-E6A92142D4F8}" srcOrd="4" destOrd="0" parTransId="{39929D74-DA75-47EC-A31C-AB899B6D5E50}" sibTransId="{5BD5DC9B-0C86-4500-93B2-15D8F99386A5}"/>
    <dgm:cxn modelId="{311DD0D2-3542-4308-BE28-9FC59593D0ED}" type="presOf" srcId="{9967F733-4426-4A43-9272-79D41E2B3580}" destId="{B6731FE7-6E95-4FCB-9A49-D49C62A66ED9}" srcOrd="0" destOrd="0" presId="urn:microsoft.com/office/officeart/2005/8/layout/vList2"/>
    <dgm:cxn modelId="{7F1AC7DD-F267-4F4B-9FFA-929038D45D11}" srcId="{B56F4577-AE3D-4E65-9A8B-2E46C48AF749}" destId="{D5ACFFF1-9167-44D5-B100-C8BB30D82A0D}" srcOrd="1" destOrd="0" parTransId="{5C31C130-5546-4F41-95C9-D9B00DE67529}" sibTransId="{0F42710B-9B52-4584-95B5-37418A6A256A}"/>
    <dgm:cxn modelId="{0C11A9FD-3389-430C-A7FF-569F04F3EAA7}" srcId="{B56F4577-AE3D-4E65-9A8B-2E46C48AF749}" destId="{CE1E8BF2-1B51-4915-99D0-C009894343E5}" srcOrd="2" destOrd="0" parTransId="{C6CDF3C0-59B8-48C8-B2B3-34B95914DE8E}" sibTransId="{2AD4A920-9216-4BBB-A265-51028AF2E84E}"/>
    <dgm:cxn modelId="{195B3043-7744-47B6-BD28-0E3521AE202E}" type="presParOf" srcId="{81730AC9-4C32-4FAF-BDB3-8DCF16EF9459}" destId="{B6731FE7-6E95-4FCB-9A49-D49C62A66ED9}" srcOrd="0" destOrd="0" presId="urn:microsoft.com/office/officeart/2005/8/layout/vList2"/>
    <dgm:cxn modelId="{73DCD03F-8462-42F3-9728-75E91D7F108B}" type="presParOf" srcId="{81730AC9-4C32-4FAF-BDB3-8DCF16EF9459}" destId="{96AB685C-BD4C-4BCA-81F9-20642E0BA607}" srcOrd="1" destOrd="0" presId="urn:microsoft.com/office/officeart/2005/8/layout/vList2"/>
    <dgm:cxn modelId="{9563C48C-B070-46B4-BDED-4EC1E2ED3337}" type="presParOf" srcId="{81730AC9-4C32-4FAF-BDB3-8DCF16EF9459}" destId="{205E791C-3B57-4DBF-B043-67F999E6A30F}" srcOrd="2" destOrd="0" presId="urn:microsoft.com/office/officeart/2005/8/layout/vList2"/>
    <dgm:cxn modelId="{AA1BBF25-364D-4AB3-84DB-C49EF90E5C34}" type="presParOf" srcId="{81730AC9-4C32-4FAF-BDB3-8DCF16EF9459}" destId="{41CAF542-8AB4-47D2-A516-46C2E181E8BB}" srcOrd="3" destOrd="0" presId="urn:microsoft.com/office/officeart/2005/8/layout/vList2"/>
    <dgm:cxn modelId="{C82BDCF0-43F4-4CAD-AF6B-0E86668A710D}" type="presParOf" srcId="{81730AC9-4C32-4FAF-BDB3-8DCF16EF9459}" destId="{6DA00EA7-A774-4561-B136-3F1B919F2FC2}" srcOrd="4" destOrd="0" presId="urn:microsoft.com/office/officeart/2005/8/layout/vList2"/>
    <dgm:cxn modelId="{6F18E347-7A87-4869-81A2-EF8CD35495A3}" type="presParOf" srcId="{81730AC9-4C32-4FAF-BDB3-8DCF16EF9459}" destId="{7B962636-E655-4482-AC43-59F7B69DB268}" srcOrd="5" destOrd="0" presId="urn:microsoft.com/office/officeart/2005/8/layout/vList2"/>
    <dgm:cxn modelId="{44A91528-0183-414F-8654-20992A5015B4}" type="presParOf" srcId="{81730AC9-4C32-4FAF-BDB3-8DCF16EF9459}" destId="{498C40DD-751C-4AA8-878D-DF8A751AE792}" srcOrd="6" destOrd="0" presId="urn:microsoft.com/office/officeart/2005/8/layout/vList2"/>
    <dgm:cxn modelId="{CE42D4C9-1F73-4369-93C3-3D514404150A}" type="presParOf" srcId="{81730AC9-4C32-4FAF-BDB3-8DCF16EF9459}" destId="{3A722CE5-89FC-4AFE-B5CE-441995E915A0}" srcOrd="7" destOrd="0" presId="urn:microsoft.com/office/officeart/2005/8/layout/vList2"/>
    <dgm:cxn modelId="{2F6208FA-4DFB-4459-855C-8D5102B9B1D6}" type="presParOf" srcId="{81730AC9-4C32-4FAF-BDB3-8DCF16EF9459}" destId="{DC1893FD-938F-4CE0-B030-7B4BDF2348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F4577-AE3D-4E65-9A8B-2E46C48AF7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67F733-4426-4A43-9272-79D41E2B3580}">
      <dgm:prSet custT="1"/>
      <dgm:spPr/>
      <dgm:t>
        <a:bodyPr/>
        <a:lstStyle/>
        <a:p>
          <a:r>
            <a:rPr lang="en-US" sz="1800" dirty="0"/>
            <a:t>As expected, most purchases are made in 26-35 age group.</a:t>
          </a:r>
        </a:p>
      </dgm:t>
    </dgm:pt>
    <dgm:pt modelId="{8F541237-8B15-4303-A365-DD9163324529}" type="sibTrans" cxnId="{19B0D68E-1199-4459-925E-D044FB8483CA}">
      <dgm:prSet/>
      <dgm:spPr/>
      <dgm:t>
        <a:bodyPr/>
        <a:lstStyle/>
        <a:p>
          <a:endParaRPr lang="en-US"/>
        </a:p>
      </dgm:t>
    </dgm:pt>
    <dgm:pt modelId="{8BC93999-0C3F-4043-86B8-0F687D6D29EB}" type="parTrans" cxnId="{19B0D68E-1199-4459-925E-D044FB8483CA}">
      <dgm:prSet/>
      <dgm:spPr/>
      <dgm:t>
        <a:bodyPr/>
        <a:lstStyle/>
        <a:p>
          <a:endParaRPr lang="en-US"/>
        </a:p>
      </dgm:t>
    </dgm:pt>
    <dgm:pt modelId="{81730AC9-4C32-4FAF-BDB3-8DCF16EF9459}" type="pres">
      <dgm:prSet presAssocID="{B56F4577-AE3D-4E65-9A8B-2E46C48AF749}" presName="linear" presStyleCnt="0">
        <dgm:presLayoutVars>
          <dgm:animLvl val="lvl"/>
          <dgm:resizeHandles val="exact"/>
        </dgm:presLayoutVars>
      </dgm:prSet>
      <dgm:spPr/>
    </dgm:pt>
    <dgm:pt modelId="{B6731FE7-6E95-4FCB-9A49-D49C62A66ED9}" type="pres">
      <dgm:prSet presAssocID="{9967F733-4426-4A43-9272-79D41E2B3580}" presName="parentText" presStyleLbl="node1" presStyleIdx="0" presStyleCnt="1" custScaleY="38554" custLinFactNeighborX="-2173" custLinFactNeighborY="24509">
        <dgm:presLayoutVars>
          <dgm:chMax val="0"/>
          <dgm:bulletEnabled val="1"/>
        </dgm:presLayoutVars>
      </dgm:prSet>
      <dgm:spPr/>
    </dgm:pt>
  </dgm:ptLst>
  <dgm:cxnLst>
    <dgm:cxn modelId="{C60F9143-C1CA-4319-9CED-6BFE3C0ECD6E}" type="presOf" srcId="{B56F4577-AE3D-4E65-9A8B-2E46C48AF749}" destId="{81730AC9-4C32-4FAF-BDB3-8DCF16EF9459}" srcOrd="0" destOrd="0" presId="urn:microsoft.com/office/officeart/2005/8/layout/vList2"/>
    <dgm:cxn modelId="{19B0D68E-1199-4459-925E-D044FB8483CA}" srcId="{B56F4577-AE3D-4E65-9A8B-2E46C48AF749}" destId="{9967F733-4426-4A43-9272-79D41E2B3580}" srcOrd="0" destOrd="0" parTransId="{8BC93999-0C3F-4043-86B8-0F687D6D29EB}" sibTransId="{8F541237-8B15-4303-A365-DD9163324529}"/>
    <dgm:cxn modelId="{311DD0D2-3542-4308-BE28-9FC59593D0ED}" type="presOf" srcId="{9967F733-4426-4A43-9272-79D41E2B3580}" destId="{B6731FE7-6E95-4FCB-9A49-D49C62A66ED9}" srcOrd="0" destOrd="0" presId="urn:microsoft.com/office/officeart/2005/8/layout/vList2"/>
    <dgm:cxn modelId="{195B3043-7744-47B6-BD28-0E3521AE202E}" type="presParOf" srcId="{81730AC9-4C32-4FAF-BDB3-8DCF16EF9459}" destId="{B6731FE7-6E95-4FCB-9A49-D49C62A66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F4577-AE3D-4E65-9A8B-2E46C48AF7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67F733-4426-4A43-9272-79D41E2B3580}">
      <dgm:prSet/>
      <dgm:spPr/>
      <dgm:t>
        <a:bodyPr/>
        <a:lstStyle/>
        <a:p>
          <a:r>
            <a:rPr lang="en-US" dirty="0"/>
            <a:t>To transfer data from webserver to app server .This is a big challenge for us.</a:t>
          </a:r>
        </a:p>
      </dgm:t>
    </dgm:pt>
    <dgm:pt modelId="{8BC93999-0C3F-4043-86B8-0F687D6D29EB}" type="parTrans" cxnId="{19B0D68E-1199-4459-925E-D044FB8483CA}">
      <dgm:prSet/>
      <dgm:spPr/>
      <dgm:t>
        <a:bodyPr/>
        <a:lstStyle/>
        <a:p>
          <a:endParaRPr lang="en-US"/>
        </a:p>
      </dgm:t>
    </dgm:pt>
    <dgm:pt modelId="{8F541237-8B15-4303-A365-DD9163324529}" type="sibTrans" cxnId="{19B0D68E-1199-4459-925E-D044FB8483CA}">
      <dgm:prSet/>
      <dgm:spPr/>
      <dgm:t>
        <a:bodyPr/>
        <a:lstStyle/>
        <a:p>
          <a:endParaRPr lang="en-US"/>
        </a:p>
      </dgm:t>
    </dgm:pt>
    <dgm:pt modelId="{D5ACFFF1-9167-44D5-B100-C8BB30D82A0D}">
      <dgm:prSet/>
      <dgm:spPr/>
      <dgm:t>
        <a:bodyPr/>
        <a:lstStyle/>
        <a:p>
          <a:r>
            <a:rPr lang="en-US" dirty="0"/>
            <a:t>During data cleaning and plotting the graph  we faced the problem because of ‘-’ and ‘+’ sign.</a:t>
          </a:r>
        </a:p>
      </dgm:t>
    </dgm:pt>
    <dgm:pt modelId="{5C31C130-5546-4F41-95C9-D9B00DE67529}" type="parTrans" cxnId="{7F1AC7DD-F267-4F4B-9FFA-929038D45D11}">
      <dgm:prSet/>
      <dgm:spPr/>
      <dgm:t>
        <a:bodyPr/>
        <a:lstStyle/>
        <a:p>
          <a:endParaRPr lang="en-US"/>
        </a:p>
      </dgm:t>
    </dgm:pt>
    <dgm:pt modelId="{0F42710B-9B52-4584-95B5-37418A6A256A}" type="sibTrans" cxnId="{7F1AC7DD-F267-4F4B-9FFA-929038D45D11}">
      <dgm:prSet/>
      <dgm:spPr/>
      <dgm:t>
        <a:bodyPr/>
        <a:lstStyle/>
        <a:p>
          <a:endParaRPr lang="en-US"/>
        </a:p>
      </dgm:t>
    </dgm:pt>
    <dgm:pt modelId="{CE1E8BF2-1B51-4915-99D0-C009894343E5}">
      <dgm:prSet/>
      <dgm:spPr/>
      <dgm:t>
        <a:bodyPr/>
        <a:lstStyle/>
        <a:p>
          <a:r>
            <a:rPr lang="en-US" dirty="0"/>
            <a:t>We faced problem with Heroku too.</a:t>
          </a:r>
        </a:p>
      </dgm:t>
    </dgm:pt>
    <dgm:pt modelId="{C6CDF3C0-59B8-48C8-B2B3-34B95914DE8E}" type="parTrans" cxnId="{0C11A9FD-3389-430C-A7FF-569F04F3EAA7}">
      <dgm:prSet/>
      <dgm:spPr/>
      <dgm:t>
        <a:bodyPr/>
        <a:lstStyle/>
        <a:p>
          <a:endParaRPr lang="en-US"/>
        </a:p>
      </dgm:t>
    </dgm:pt>
    <dgm:pt modelId="{2AD4A920-9216-4BBB-A265-51028AF2E84E}" type="sibTrans" cxnId="{0C11A9FD-3389-430C-A7FF-569F04F3EAA7}">
      <dgm:prSet/>
      <dgm:spPr/>
      <dgm:t>
        <a:bodyPr/>
        <a:lstStyle/>
        <a:p>
          <a:endParaRPr lang="en-US"/>
        </a:p>
      </dgm:t>
    </dgm:pt>
    <dgm:pt modelId="{81730AC9-4C32-4FAF-BDB3-8DCF16EF9459}" type="pres">
      <dgm:prSet presAssocID="{B56F4577-AE3D-4E65-9A8B-2E46C48AF749}" presName="linear" presStyleCnt="0">
        <dgm:presLayoutVars>
          <dgm:animLvl val="lvl"/>
          <dgm:resizeHandles val="exact"/>
        </dgm:presLayoutVars>
      </dgm:prSet>
      <dgm:spPr/>
    </dgm:pt>
    <dgm:pt modelId="{B6731FE7-6E95-4FCB-9A49-D49C62A66ED9}" type="pres">
      <dgm:prSet presAssocID="{9967F733-4426-4A43-9272-79D41E2B35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AB685C-BD4C-4BCA-81F9-20642E0BA607}" type="pres">
      <dgm:prSet presAssocID="{8F541237-8B15-4303-A365-DD9163324529}" presName="spacer" presStyleCnt="0"/>
      <dgm:spPr/>
    </dgm:pt>
    <dgm:pt modelId="{205E791C-3B57-4DBF-B043-67F999E6A30F}" type="pres">
      <dgm:prSet presAssocID="{D5ACFFF1-9167-44D5-B100-C8BB30D82A0D}" presName="parentText" presStyleLbl="node1" presStyleIdx="1" presStyleCnt="3" custLinFactNeighborX="118" custLinFactNeighborY="-15406">
        <dgm:presLayoutVars>
          <dgm:chMax val="0"/>
          <dgm:bulletEnabled val="1"/>
        </dgm:presLayoutVars>
      </dgm:prSet>
      <dgm:spPr/>
    </dgm:pt>
    <dgm:pt modelId="{41CAF542-8AB4-47D2-A516-46C2E181E8BB}" type="pres">
      <dgm:prSet presAssocID="{0F42710B-9B52-4584-95B5-37418A6A256A}" presName="spacer" presStyleCnt="0"/>
      <dgm:spPr/>
    </dgm:pt>
    <dgm:pt modelId="{6DA00EA7-A774-4561-B136-3F1B919F2FC2}" type="pres">
      <dgm:prSet presAssocID="{CE1E8BF2-1B51-4915-99D0-C009894343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0DEE5E-9E0D-4244-83A4-E457E3CB3218}" type="presOf" srcId="{D5ACFFF1-9167-44D5-B100-C8BB30D82A0D}" destId="{205E791C-3B57-4DBF-B043-67F999E6A30F}" srcOrd="0" destOrd="0" presId="urn:microsoft.com/office/officeart/2005/8/layout/vList2"/>
    <dgm:cxn modelId="{C60F9143-C1CA-4319-9CED-6BFE3C0ECD6E}" type="presOf" srcId="{B56F4577-AE3D-4E65-9A8B-2E46C48AF749}" destId="{81730AC9-4C32-4FAF-BDB3-8DCF16EF9459}" srcOrd="0" destOrd="0" presId="urn:microsoft.com/office/officeart/2005/8/layout/vList2"/>
    <dgm:cxn modelId="{19B0D68E-1199-4459-925E-D044FB8483CA}" srcId="{B56F4577-AE3D-4E65-9A8B-2E46C48AF749}" destId="{9967F733-4426-4A43-9272-79D41E2B3580}" srcOrd="0" destOrd="0" parTransId="{8BC93999-0C3F-4043-86B8-0F687D6D29EB}" sibTransId="{8F541237-8B15-4303-A365-DD9163324529}"/>
    <dgm:cxn modelId="{A5947BAA-D334-40DE-AACE-DD341A0DCDEA}" type="presOf" srcId="{CE1E8BF2-1B51-4915-99D0-C009894343E5}" destId="{6DA00EA7-A774-4561-B136-3F1B919F2FC2}" srcOrd="0" destOrd="0" presId="urn:microsoft.com/office/officeart/2005/8/layout/vList2"/>
    <dgm:cxn modelId="{311DD0D2-3542-4308-BE28-9FC59593D0ED}" type="presOf" srcId="{9967F733-4426-4A43-9272-79D41E2B3580}" destId="{B6731FE7-6E95-4FCB-9A49-D49C62A66ED9}" srcOrd="0" destOrd="0" presId="urn:microsoft.com/office/officeart/2005/8/layout/vList2"/>
    <dgm:cxn modelId="{7F1AC7DD-F267-4F4B-9FFA-929038D45D11}" srcId="{B56F4577-AE3D-4E65-9A8B-2E46C48AF749}" destId="{D5ACFFF1-9167-44D5-B100-C8BB30D82A0D}" srcOrd="1" destOrd="0" parTransId="{5C31C130-5546-4F41-95C9-D9B00DE67529}" sibTransId="{0F42710B-9B52-4584-95B5-37418A6A256A}"/>
    <dgm:cxn modelId="{0C11A9FD-3389-430C-A7FF-569F04F3EAA7}" srcId="{B56F4577-AE3D-4E65-9A8B-2E46C48AF749}" destId="{CE1E8BF2-1B51-4915-99D0-C009894343E5}" srcOrd="2" destOrd="0" parTransId="{C6CDF3C0-59B8-48C8-B2B3-34B95914DE8E}" sibTransId="{2AD4A920-9216-4BBB-A265-51028AF2E84E}"/>
    <dgm:cxn modelId="{195B3043-7744-47B6-BD28-0E3521AE202E}" type="presParOf" srcId="{81730AC9-4C32-4FAF-BDB3-8DCF16EF9459}" destId="{B6731FE7-6E95-4FCB-9A49-D49C62A66ED9}" srcOrd="0" destOrd="0" presId="urn:microsoft.com/office/officeart/2005/8/layout/vList2"/>
    <dgm:cxn modelId="{73DCD03F-8462-42F3-9728-75E91D7F108B}" type="presParOf" srcId="{81730AC9-4C32-4FAF-BDB3-8DCF16EF9459}" destId="{96AB685C-BD4C-4BCA-81F9-20642E0BA607}" srcOrd="1" destOrd="0" presId="urn:microsoft.com/office/officeart/2005/8/layout/vList2"/>
    <dgm:cxn modelId="{9563C48C-B070-46B4-BDED-4EC1E2ED3337}" type="presParOf" srcId="{81730AC9-4C32-4FAF-BDB3-8DCF16EF9459}" destId="{205E791C-3B57-4DBF-B043-67F999E6A30F}" srcOrd="2" destOrd="0" presId="urn:microsoft.com/office/officeart/2005/8/layout/vList2"/>
    <dgm:cxn modelId="{AA1BBF25-364D-4AB3-84DB-C49EF90E5C34}" type="presParOf" srcId="{81730AC9-4C32-4FAF-BDB3-8DCF16EF9459}" destId="{41CAF542-8AB4-47D2-A516-46C2E181E8BB}" srcOrd="3" destOrd="0" presId="urn:microsoft.com/office/officeart/2005/8/layout/vList2"/>
    <dgm:cxn modelId="{C82BDCF0-43F4-4CAD-AF6B-0E86668A710D}" type="presParOf" srcId="{81730AC9-4C32-4FAF-BDB3-8DCF16EF9459}" destId="{6DA00EA7-A774-4561-B136-3F1B919F2F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6F4577-AE3D-4E65-9A8B-2E46C48AF7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1730AC9-4C32-4FAF-BDB3-8DCF16EF9459}" type="pres">
      <dgm:prSet presAssocID="{B56F4577-AE3D-4E65-9A8B-2E46C48AF74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60F9143-C1CA-4319-9CED-6BFE3C0ECD6E}" type="presOf" srcId="{B56F4577-AE3D-4E65-9A8B-2E46C48AF749}" destId="{81730AC9-4C32-4FAF-BDB3-8DCF16EF94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5A629-AF8B-4A59-815C-AEFB4D741BE5}">
      <dsp:nvSpPr>
        <dsp:cNvPr id="0" name=""/>
        <dsp:cNvSpPr/>
      </dsp:nvSpPr>
      <dsp:spPr>
        <a:xfrm rot="10800000">
          <a:off x="1676899" y="1656"/>
          <a:ext cx="5423486" cy="12433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2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Which type of customer spends more?</a:t>
          </a:r>
        </a:p>
      </dsp:txBody>
      <dsp:txXfrm rot="10800000">
        <a:off x="1987732" y="1656"/>
        <a:ext cx="5112653" cy="1243333"/>
      </dsp:txXfrm>
    </dsp:sp>
    <dsp:sp modelId="{0C77C91A-4A1B-47B4-B2DC-51F639A9F834}">
      <dsp:nvSpPr>
        <dsp:cNvPr id="0" name=""/>
        <dsp:cNvSpPr/>
      </dsp:nvSpPr>
      <dsp:spPr>
        <a:xfrm>
          <a:off x="1055232" y="1656"/>
          <a:ext cx="1243333" cy="12433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7B7A0-9ADF-472A-A08A-5CD79E0B75CE}">
      <dsp:nvSpPr>
        <dsp:cNvPr id="0" name=""/>
        <dsp:cNvSpPr/>
      </dsp:nvSpPr>
      <dsp:spPr>
        <a:xfrm rot="10800000">
          <a:off x="1676899" y="1616134"/>
          <a:ext cx="5423486" cy="12433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2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According to age and gender what are the most bought products?</a:t>
          </a:r>
        </a:p>
      </dsp:txBody>
      <dsp:txXfrm rot="10800000">
        <a:off x="1987732" y="1616134"/>
        <a:ext cx="5112653" cy="1243333"/>
      </dsp:txXfrm>
    </dsp:sp>
    <dsp:sp modelId="{75C9675C-3963-45EE-93AA-80D59FCBF596}">
      <dsp:nvSpPr>
        <dsp:cNvPr id="0" name=""/>
        <dsp:cNvSpPr/>
      </dsp:nvSpPr>
      <dsp:spPr>
        <a:xfrm>
          <a:off x="1055232" y="1616134"/>
          <a:ext cx="1243333" cy="12433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9387F-850C-4BD2-ACD3-9ADF15F2F85F}">
      <dsp:nvSpPr>
        <dsp:cNvPr id="0" name=""/>
        <dsp:cNvSpPr/>
      </dsp:nvSpPr>
      <dsp:spPr>
        <a:xfrm rot="10800000">
          <a:off x="1676899" y="3230612"/>
          <a:ext cx="5423486" cy="12433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2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Which cities spend the most?</a:t>
          </a:r>
        </a:p>
      </dsp:txBody>
      <dsp:txXfrm rot="10800000">
        <a:off x="1987732" y="3230612"/>
        <a:ext cx="5112653" cy="1243333"/>
      </dsp:txXfrm>
    </dsp:sp>
    <dsp:sp modelId="{49F0A8F1-A3C5-4719-A0F4-47A8DFA6EC27}">
      <dsp:nvSpPr>
        <dsp:cNvPr id="0" name=""/>
        <dsp:cNvSpPr/>
      </dsp:nvSpPr>
      <dsp:spPr>
        <a:xfrm>
          <a:off x="1055232" y="3230612"/>
          <a:ext cx="1243333" cy="12433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D780D-03C3-412B-BBC7-718B718D0107}">
      <dsp:nvSpPr>
        <dsp:cNvPr id="0" name=""/>
        <dsp:cNvSpPr/>
      </dsp:nvSpPr>
      <dsp:spPr>
        <a:xfrm rot="10800000">
          <a:off x="1676899" y="4845090"/>
          <a:ext cx="5423486" cy="12433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2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Does client’s income has an impact on his/her purchase?</a:t>
          </a:r>
        </a:p>
      </dsp:txBody>
      <dsp:txXfrm rot="10800000">
        <a:off x="1987732" y="4845090"/>
        <a:ext cx="5112653" cy="1243333"/>
      </dsp:txXfrm>
    </dsp:sp>
    <dsp:sp modelId="{9054A60C-2063-4506-8FEB-C0C7394D46CA}">
      <dsp:nvSpPr>
        <dsp:cNvPr id="0" name=""/>
        <dsp:cNvSpPr/>
      </dsp:nvSpPr>
      <dsp:spPr>
        <a:xfrm>
          <a:off x="1055232" y="4845090"/>
          <a:ext cx="1243333" cy="12433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1FE7-6E95-4FCB-9A49-D49C62A66ED9}">
      <dsp:nvSpPr>
        <dsp:cNvPr id="0" name=""/>
        <dsp:cNvSpPr/>
      </dsp:nvSpPr>
      <dsp:spPr>
        <a:xfrm>
          <a:off x="0" y="53750"/>
          <a:ext cx="105156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 see how age and marital status are quite related things, which is something very normal.</a:t>
          </a:r>
        </a:p>
      </dsp:txBody>
      <dsp:txXfrm>
        <a:off x="33412" y="87162"/>
        <a:ext cx="10448776" cy="617626"/>
      </dsp:txXfrm>
    </dsp:sp>
    <dsp:sp modelId="{205E791C-3B57-4DBF-B043-67F999E6A30F}">
      <dsp:nvSpPr>
        <dsp:cNvPr id="0" name=""/>
        <dsp:cNvSpPr/>
      </dsp:nvSpPr>
      <dsp:spPr>
        <a:xfrm>
          <a:off x="0" y="782054"/>
          <a:ext cx="105156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But we can also see some relation between the product categories. Relationship between category 1 and 2 is very strong. Category 3 is very good too</a:t>
          </a:r>
        </a:p>
      </dsp:txBody>
      <dsp:txXfrm>
        <a:off x="33412" y="815466"/>
        <a:ext cx="10448776" cy="617626"/>
      </dsp:txXfrm>
    </dsp:sp>
    <dsp:sp modelId="{6DA00EA7-A774-4561-B136-3F1B919F2FC2}">
      <dsp:nvSpPr>
        <dsp:cNvPr id="0" name=""/>
        <dsp:cNvSpPr/>
      </dsp:nvSpPr>
      <dsp:spPr>
        <a:xfrm>
          <a:off x="0" y="1526331"/>
          <a:ext cx="105156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Relationship between category 2 and 3 is quite good as well, in fact more than the relationship between category 1 and 2.</a:t>
          </a:r>
        </a:p>
      </dsp:txBody>
      <dsp:txXfrm>
        <a:off x="33412" y="1559743"/>
        <a:ext cx="10448776" cy="617626"/>
      </dsp:txXfrm>
    </dsp:sp>
    <dsp:sp modelId="{498C40DD-751C-4AA8-878D-DF8A751AE792}">
      <dsp:nvSpPr>
        <dsp:cNvPr id="0" name=""/>
        <dsp:cNvSpPr/>
      </dsp:nvSpPr>
      <dsp:spPr>
        <a:xfrm>
          <a:off x="0" y="2262621"/>
          <a:ext cx="105156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 say that these relationships tell us that depending on the category you buy; users will normally repeat the categories.</a:t>
          </a:r>
        </a:p>
      </dsp:txBody>
      <dsp:txXfrm>
        <a:off x="33412" y="2296033"/>
        <a:ext cx="10448776" cy="617626"/>
      </dsp:txXfrm>
    </dsp:sp>
    <dsp:sp modelId="{DC1893FD-938F-4CE0-B030-7B4BDF2348C5}">
      <dsp:nvSpPr>
        <dsp:cNvPr id="0" name=""/>
        <dsp:cNvSpPr/>
      </dsp:nvSpPr>
      <dsp:spPr>
        <a:xfrm>
          <a:off x="0" y="3052662"/>
          <a:ext cx="105156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Most of the buyers are male.</a:t>
          </a:r>
        </a:p>
      </dsp:txBody>
      <dsp:txXfrm>
        <a:off x="33412" y="3086074"/>
        <a:ext cx="10448776" cy="617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1FE7-6E95-4FCB-9A49-D49C62A66ED9}">
      <dsp:nvSpPr>
        <dsp:cNvPr id="0" name=""/>
        <dsp:cNvSpPr/>
      </dsp:nvSpPr>
      <dsp:spPr>
        <a:xfrm>
          <a:off x="0" y="9000"/>
          <a:ext cx="10515600" cy="469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expected, most purchases are made in 26-35 age group.</a:t>
          </a:r>
        </a:p>
      </dsp:txBody>
      <dsp:txXfrm>
        <a:off x="22901" y="31901"/>
        <a:ext cx="10469798" cy="423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1FE7-6E95-4FCB-9A49-D49C62A66ED9}">
      <dsp:nvSpPr>
        <dsp:cNvPr id="0" name=""/>
        <dsp:cNvSpPr/>
      </dsp:nvSpPr>
      <dsp:spPr>
        <a:xfrm>
          <a:off x="0" y="44705"/>
          <a:ext cx="10515600" cy="1158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 transfer data from webserver to app server .This is a big challenge for us.</a:t>
          </a:r>
        </a:p>
      </dsp:txBody>
      <dsp:txXfrm>
        <a:off x="56543" y="101248"/>
        <a:ext cx="10402514" cy="1045213"/>
      </dsp:txXfrm>
    </dsp:sp>
    <dsp:sp modelId="{205E791C-3B57-4DBF-B043-67F999E6A30F}">
      <dsp:nvSpPr>
        <dsp:cNvPr id="0" name=""/>
        <dsp:cNvSpPr/>
      </dsp:nvSpPr>
      <dsp:spPr>
        <a:xfrm>
          <a:off x="0" y="1276095"/>
          <a:ext cx="10515600" cy="1158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During data cleaning and plotting the graph  we faced the problem because of ‘-’ and ‘+’ sign.</a:t>
          </a:r>
        </a:p>
      </dsp:txBody>
      <dsp:txXfrm>
        <a:off x="56543" y="1332638"/>
        <a:ext cx="10402514" cy="1045213"/>
      </dsp:txXfrm>
    </dsp:sp>
    <dsp:sp modelId="{6DA00EA7-A774-4561-B136-3F1B919F2FC2}">
      <dsp:nvSpPr>
        <dsp:cNvPr id="0" name=""/>
        <dsp:cNvSpPr/>
      </dsp:nvSpPr>
      <dsp:spPr>
        <a:xfrm>
          <a:off x="0" y="2534106"/>
          <a:ext cx="10515600" cy="1158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 faced problem with Heroku too.</a:t>
          </a:r>
        </a:p>
      </dsp:txBody>
      <dsp:txXfrm>
        <a:off x="56543" y="2590649"/>
        <a:ext cx="10402514" cy="10452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25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561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2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70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8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4BB0-D6F3-4A6A-8756-4F9C86FC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25" y="0"/>
            <a:ext cx="10318418" cy="4394988"/>
          </a:xfrm>
        </p:spPr>
        <p:txBody>
          <a:bodyPr>
            <a:normAutofit/>
          </a:bodyPr>
          <a:lstStyle/>
          <a:p>
            <a:r>
              <a:rPr lang="en-US" sz="8000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BlackFriday</a:t>
            </a:r>
            <a:r>
              <a:rPr lang="en-US" sz="80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Deals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4955B-0A72-47A7-92E0-43E35F1CB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EBC48-52EF-4A3D-A23F-765102F4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5" y="3717601"/>
            <a:ext cx="1900764" cy="2651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041E5-1049-42B8-A616-FFFDFC905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41" y="4050437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5BA76-F689-456B-84C7-6D434978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6" y="4229100"/>
            <a:ext cx="3641957" cy="20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FC643-C64E-468D-AB5C-FB0F6B60A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E62486C-A7A1-4346-9D26-69CD7308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4" y="643467"/>
            <a:ext cx="86373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31B002-F8C8-48E9-AC70-AE55286F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EEE27593-F354-4CFD-88FC-FEC38451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2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304B3515-94F9-4D0C-8A77-21154B130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254265"/>
              </p:ext>
            </p:extLst>
          </p:nvPr>
        </p:nvGraphicFramePr>
        <p:xfrm>
          <a:off x="919957" y="632131"/>
          <a:ext cx="10515600" cy="37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9161443-DFFE-40D2-8457-F84045CBE12C}"/>
              </a:ext>
            </a:extLst>
          </p:cNvPr>
          <p:cNvSpPr/>
          <p:nvPr/>
        </p:nvSpPr>
        <p:spPr>
          <a:xfrm>
            <a:off x="4988224" y="169347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Analysis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EC0971-9944-46CB-8B94-1EEAB3DB9948}"/>
              </a:ext>
            </a:extLst>
          </p:cNvPr>
          <p:cNvGrpSpPr/>
          <p:nvPr/>
        </p:nvGrpSpPr>
        <p:grpSpPr>
          <a:xfrm>
            <a:off x="882001" y="5977241"/>
            <a:ext cx="10515600" cy="731282"/>
            <a:chOff x="62308" y="4150230"/>
            <a:chExt cx="10515600" cy="73128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CF2F43-B046-4DAA-B432-CA6F32BA437B}"/>
                </a:ext>
              </a:extLst>
            </p:cNvPr>
            <p:cNvSpPr/>
            <p:nvPr/>
          </p:nvSpPr>
          <p:spPr>
            <a:xfrm>
              <a:off x="62308" y="4150230"/>
              <a:ext cx="10515600" cy="63408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C6FBE4D-7FE1-4D37-923C-A6999CCE40E3}"/>
                </a:ext>
              </a:extLst>
            </p:cNvPr>
            <p:cNvSpPr txBox="1"/>
            <p:nvPr/>
          </p:nvSpPr>
          <p:spPr>
            <a:xfrm>
              <a:off x="62308" y="4247429"/>
              <a:ext cx="10422788" cy="634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Money spend is consistent regardless of age group.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535973-DDC2-4EAA-93A6-41150DE798D9}"/>
              </a:ext>
            </a:extLst>
          </p:cNvPr>
          <p:cNvGrpSpPr/>
          <p:nvPr/>
        </p:nvGrpSpPr>
        <p:grpSpPr>
          <a:xfrm>
            <a:off x="822970" y="4973615"/>
            <a:ext cx="10540849" cy="814594"/>
            <a:chOff x="-25249" y="3161883"/>
            <a:chExt cx="10540849" cy="124865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6806E5-6882-4BCF-9ED5-DC66A794F421}"/>
                </a:ext>
              </a:extLst>
            </p:cNvPr>
            <p:cNvSpPr/>
            <p:nvPr/>
          </p:nvSpPr>
          <p:spPr>
            <a:xfrm>
              <a:off x="-25249" y="3161883"/>
              <a:ext cx="10515600" cy="124865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DEB288A4-8EAC-421D-9BB5-16DD37EFD9FF}"/>
                </a:ext>
              </a:extLst>
            </p:cNvPr>
            <p:cNvSpPr txBox="1"/>
            <p:nvPr/>
          </p:nvSpPr>
          <p:spPr>
            <a:xfrm>
              <a:off x="176228" y="3518714"/>
              <a:ext cx="10339372" cy="891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Assuming A represent the smallest city  whereas C is the biggest city, so we can see the most purchase and number of customers are more in metro city.</a:t>
              </a:r>
            </a:p>
          </p:txBody>
        </p:sp>
      </p:grpSp>
      <p:graphicFrame>
        <p:nvGraphicFramePr>
          <p:cNvPr id="17" name="TextBox 1">
            <a:extLst>
              <a:ext uri="{FF2B5EF4-FFF2-40B4-BE49-F238E27FC236}">
                <a16:creationId xmlns:a16="http://schemas.microsoft.com/office/drawing/2014/main" id="{45B84892-49D5-4AF2-8377-B12F6A5AE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623130"/>
              </p:ext>
            </p:extLst>
          </p:nvPr>
        </p:nvGraphicFramePr>
        <p:xfrm>
          <a:off x="940508" y="4475197"/>
          <a:ext cx="10515600" cy="478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550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304B3515-94F9-4D0C-8A77-21154B130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345593"/>
              </p:ext>
            </p:extLst>
          </p:nvPr>
        </p:nvGraphicFramePr>
        <p:xfrm>
          <a:off x="1118740" y="1560444"/>
          <a:ext cx="10515600" cy="37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9161443-DFFE-40D2-8457-F84045CBE12C}"/>
              </a:ext>
            </a:extLst>
          </p:cNvPr>
          <p:cNvSpPr/>
          <p:nvPr/>
        </p:nvSpPr>
        <p:spPr>
          <a:xfrm>
            <a:off x="4927410" y="168283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Challenges</a:t>
            </a:r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DEB288A4-8EAC-421D-9BB5-16DD37EFD9FF}"/>
              </a:ext>
            </a:extLst>
          </p:cNvPr>
          <p:cNvSpPr txBox="1"/>
          <p:nvPr/>
        </p:nvSpPr>
        <p:spPr>
          <a:xfrm>
            <a:off x="1024447" y="5206404"/>
            <a:ext cx="10339372" cy="5818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 dirty="0"/>
          </a:p>
        </p:txBody>
      </p:sp>
      <p:graphicFrame>
        <p:nvGraphicFramePr>
          <p:cNvPr id="17" name="TextBox 1">
            <a:extLst>
              <a:ext uri="{FF2B5EF4-FFF2-40B4-BE49-F238E27FC236}">
                <a16:creationId xmlns:a16="http://schemas.microsoft.com/office/drawing/2014/main" id="{45B84892-49D5-4AF2-8377-B12F6A5AE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501243"/>
              </p:ext>
            </p:extLst>
          </p:nvPr>
        </p:nvGraphicFramePr>
        <p:xfrm>
          <a:off x="940508" y="4475197"/>
          <a:ext cx="10515600" cy="478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095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C1481-96CC-43F0-AB1B-66E310868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92" y="456499"/>
            <a:ext cx="5251543" cy="2972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E63EA-62C0-4229-853E-EB481CABE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69" y="456499"/>
            <a:ext cx="3968442" cy="2972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428E1-065D-4A2C-9350-27E6A0344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75" y="3622336"/>
            <a:ext cx="4853496" cy="3235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9ED71-E2D4-40D6-9922-7F86AD44800E}"/>
              </a:ext>
            </a:extLst>
          </p:cNvPr>
          <p:cNvSpPr txBox="1"/>
          <p:nvPr/>
        </p:nvSpPr>
        <p:spPr>
          <a:xfrm>
            <a:off x="3294947" y="2459504"/>
            <a:ext cx="7322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Happy Shopping Everyone!</a:t>
            </a:r>
          </a:p>
        </p:txBody>
      </p:sp>
    </p:spTree>
    <p:extLst>
      <p:ext uri="{BB962C8B-B14F-4D97-AF65-F5344CB8AC3E}">
        <p14:creationId xmlns:p14="http://schemas.microsoft.com/office/powerpoint/2010/main" val="38779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ADEDD-DC96-49AA-9735-26353A3022D0}"/>
              </a:ext>
            </a:extLst>
          </p:cNvPr>
          <p:cNvSpPr txBox="1"/>
          <p:nvPr/>
        </p:nvSpPr>
        <p:spPr>
          <a:xfrm>
            <a:off x="2016678" y="2397948"/>
            <a:ext cx="81586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Thank you </a:t>
            </a:r>
          </a:p>
          <a:p>
            <a:endParaRPr lang="en-US" sz="3200" b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Presented by Neeta, </a:t>
            </a:r>
            <a:r>
              <a:rPr lang="en-US" sz="3200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Zareen</a:t>
            </a:r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and Jayshree </a:t>
            </a:r>
          </a:p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UT Bootcamp 2019</a:t>
            </a:r>
          </a:p>
        </p:txBody>
      </p:sp>
    </p:spTree>
    <p:extLst>
      <p:ext uri="{BB962C8B-B14F-4D97-AF65-F5344CB8AC3E}">
        <p14:creationId xmlns:p14="http://schemas.microsoft.com/office/powerpoint/2010/main" val="5333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6F0160-588B-43C3-AEE9-0410DEF7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444070"/>
              </p:ext>
            </p:extLst>
          </p:nvPr>
        </p:nvGraphicFramePr>
        <p:xfrm>
          <a:off x="2018190" y="383959"/>
          <a:ext cx="8155619" cy="609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84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6F54C-40E8-4BCB-9AA4-38CD199A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6103A4-24B5-4D7B-83E6-4C90B1E02AF1}"/>
              </a:ext>
            </a:extLst>
          </p:cNvPr>
          <p:cNvSpPr txBox="1"/>
          <p:nvPr/>
        </p:nvSpPr>
        <p:spPr>
          <a:xfrm>
            <a:off x="2956264" y="488272"/>
            <a:ext cx="681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Age vs Purchase Plot</a:t>
            </a:r>
          </a:p>
        </p:txBody>
      </p:sp>
    </p:spTree>
    <p:extLst>
      <p:ext uri="{BB962C8B-B14F-4D97-AF65-F5344CB8AC3E}">
        <p14:creationId xmlns:p14="http://schemas.microsoft.com/office/powerpoint/2010/main" val="26367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57459-0430-47F6-A9D3-B03BE58E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3" y="1664094"/>
            <a:ext cx="5294716" cy="35298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9AFA3-7A1D-412D-A68F-DC7EB2872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85B21-8C98-4AE8-9BBA-41D60D4FD9AB}"/>
              </a:ext>
            </a:extLst>
          </p:cNvPr>
          <p:cNvSpPr txBox="1"/>
          <p:nvPr/>
        </p:nvSpPr>
        <p:spPr>
          <a:xfrm>
            <a:off x="4039340" y="683581"/>
            <a:ext cx="5509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Gender and Marital Status Vs Purchase Plots</a:t>
            </a:r>
          </a:p>
        </p:txBody>
      </p:sp>
    </p:spTree>
    <p:extLst>
      <p:ext uri="{BB962C8B-B14F-4D97-AF65-F5344CB8AC3E}">
        <p14:creationId xmlns:p14="http://schemas.microsoft.com/office/powerpoint/2010/main" val="286418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94C3F-869C-4E54-B6A5-9CC4329A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B765E-C6C1-4092-891C-EB1D9386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0614"/>
            <a:ext cx="10905066" cy="3816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8770AC-5B5E-4BFB-ADF3-6A66F666256E}"/>
              </a:ext>
            </a:extLst>
          </p:cNvPr>
          <p:cNvSpPr txBox="1"/>
          <p:nvPr/>
        </p:nvSpPr>
        <p:spPr>
          <a:xfrm>
            <a:off x="3373514" y="639192"/>
            <a:ext cx="586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Total number of purchases by Age and City Plot</a:t>
            </a:r>
          </a:p>
        </p:txBody>
      </p:sp>
    </p:spTree>
    <p:extLst>
      <p:ext uri="{BB962C8B-B14F-4D97-AF65-F5344CB8AC3E}">
        <p14:creationId xmlns:p14="http://schemas.microsoft.com/office/powerpoint/2010/main" val="111686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6CE255-6660-403B-B8A5-812F7431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39" y="1087351"/>
            <a:ext cx="10222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8E2AE-B3D9-4C47-9414-F7E2A6B8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ink, black, sitting&#10;&#10;Description automatically generated">
            <a:extLst>
              <a:ext uri="{FF2B5EF4-FFF2-40B4-BE49-F238E27FC236}">
                <a16:creationId xmlns:a16="http://schemas.microsoft.com/office/drawing/2014/main" id="{EAD6781E-CB31-40F6-8853-B30951C75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3" b="3688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19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535</TotalTime>
  <Words>273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BlackFriday Deals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BlackFriday Analysis</dc:title>
  <dc:creator>Sanjay Srivastava</dc:creator>
  <cp:lastModifiedBy>Sanjay Srivastava</cp:lastModifiedBy>
  <cp:revision>17</cp:revision>
  <dcterms:created xsi:type="dcterms:W3CDTF">2019-09-25T14:09:16Z</dcterms:created>
  <dcterms:modified xsi:type="dcterms:W3CDTF">2019-09-25T23:28:48Z</dcterms:modified>
</cp:coreProperties>
</file>