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1" r:id="rId2"/>
    <p:sldId id="312" r:id="rId3"/>
    <p:sldId id="318" r:id="rId4"/>
    <p:sldId id="256" r:id="rId5"/>
    <p:sldId id="257" r:id="rId6"/>
    <p:sldId id="258" r:id="rId7"/>
    <p:sldId id="261" r:id="rId8"/>
    <p:sldId id="259" r:id="rId9"/>
    <p:sldId id="31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8DCB"/>
    <a:srgbClr val="4B91D1"/>
    <a:srgbClr val="5195D3"/>
    <a:srgbClr val="FFFFFF"/>
    <a:srgbClr val="3E89CE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>
        <p:scale>
          <a:sx n="75" d="100"/>
          <a:sy n="75" d="100"/>
        </p:scale>
        <p:origin x="1099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E377-AAD7-D2D2-65C4-52894666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6DDE5A-269D-732F-6F2C-A2806A314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7C1A9-728E-A64E-4EF5-87DBEA41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23EDD-823E-A6C0-9E73-737084B8C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42C2-0F62-A9F3-3F9A-B4A9F56B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3B58-7D4F-9130-BE9C-65C89A23C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FCEEF-257F-7D29-1112-73AAC625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B0DAB-3466-6EBB-5036-E2D0346D9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3E19-EE40-0968-2CE1-B61C37DF9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021CE-CE76-4E1C-979D-303EC09C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6978D-509C-1F5F-F7B3-6C0837EF4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9F3AA-499A-009A-ECDA-ED7076171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3E7F-CB12-D0E6-A7B9-766D6B3BB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A92D6-4231-88F4-728D-65382AA9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9A05-9B5B-8D7D-BBAC-43BBEC0F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035485"/>
            <a:ext cx="12192000" cy="2822515"/>
          </a:xfrm>
          <a:prstGeom prst="rect">
            <a:avLst/>
          </a:prstGeom>
          <a:solidFill>
            <a:srgbClr val="418A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3" descr="C:\Users\Admin\Desktop\New folder (3)\PPT\AcroLogoTransparant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479" y="1317808"/>
            <a:ext cx="7485043" cy="1516818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 userDrawn="1"/>
        </p:nvSpPr>
        <p:spPr>
          <a:xfrm>
            <a:off x="246762" y="4621311"/>
            <a:ext cx="11698476" cy="150810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6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chemeClr val="bg1"/>
                </a:solidFill>
                <a:effectLst/>
                <a:latin typeface="Arial Black" pitchFamily="34" charset="0"/>
              </a:rPr>
              <a:t>Acropolis Institute of Technology &amp; Research, Indore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8498541" y="6454562"/>
            <a:ext cx="368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www.acropolis.in</a:t>
            </a:r>
          </a:p>
        </p:txBody>
      </p:sp>
    </p:spTree>
    <p:extLst>
      <p:ext uri="{BB962C8B-B14F-4D97-AF65-F5344CB8AC3E}">
        <p14:creationId xmlns:p14="http://schemas.microsoft.com/office/powerpoint/2010/main" val="1625453996"/>
      </p:ext>
    </p:extLst>
  </p:cSld>
  <p:clrMapOvr>
    <a:masterClrMapping/>
  </p:clrMapOvr>
  <p:transition advTm="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7D25-9EDF-B780-783A-FD3DE95E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E39B-3960-A414-ED16-A154892D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A792-53DE-DCAE-97A9-53EAB2B6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8FE6-DAE4-00E0-2133-1560C11A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49C14-7369-3AAE-20F5-3943548B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86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73C31-D2A2-9109-92AE-D63174CBD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6E562-1914-0594-882C-9428A9421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041E0-4434-C0E1-585B-2AC9D0A4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0A8B1-A213-4429-DFEA-51FF9CD1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C2542-3011-396E-FEE5-D70B61202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7120-946A-C790-91FF-88902A19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CEAE2-B4C8-D7CC-52E8-AE69CF655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8A55D-370E-767F-1B56-CE3B83E58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DE1B4-2DCF-990D-E810-5FF1A6CB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0ADAE-CF70-3252-5B4A-01386F723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FA915-6537-97FE-7F8B-6BE10A3E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37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5136-EA0D-3799-9221-65B68082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CB9B2-416D-176B-83EC-6A435C98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F09C7-BCE4-4904-4975-382307852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E8D7F-1F26-9BAB-84A6-85B3EFE54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0556F-A10C-44BD-F5F0-2E47475BC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9AC0B-CA7D-ED3F-CB62-65B4A79B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C0D62-063F-0440-52FE-8AB81477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6925-E206-EDAF-6262-052EB9D5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1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569D-FE25-4299-34F9-B44FEB3C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39C4C-EF9D-BCF0-447B-9BBA1FC1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6FEAA-AD8C-308C-EED6-AB920055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B9FA2-CA4D-A51E-45F5-F54EE188E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3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C9CA0-94D6-8B4C-A691-3FD2C9B7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2952C-EA23-639E-C06A-95E0FBE0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01DB-9EAD-6A85-B1D3-1CE800D9D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5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5C9A-85C0-E75C-7625-9EC90D56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89872-31B0-E9F5-0CFE-74BE3C3D6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37942-211E-3765-B181-E8D366065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8A700-F62D-0189-2315-ABDF2D26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A8D1-B663-80A5-2CE4-C97601AB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159D3-7970-B7C5-C2AE-F6B5CBD6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22D5-AF4A-8E8E-8BDE-56FC131C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3CD03A-C8C2-A540-9358-797A4B873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86857-6797-6499-7768-42C501BC9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7FD72-7B8E-61A5-6D4C-7CA1B0011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E27E2-A712-B947-66DB-E1DC6BFCB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50456-C6A9-5A71-BA7E-0911E620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6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78F60-FA51-D802-82B3-368DDA59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4309B-D205-AF89-0334-6796F510F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D212-31E5-2C0A-B83A-BBC480FB5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33DADC-C16F-41E7-8C46-84E94667D977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D31F-818B-F514-1331-9743E783F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20B67-E4DF-98C7-7FE6-A5C66DBF8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4B212-A649-42EA-B79D-54AD8AD45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A38C5-8F46-106F-7E49-4D212AFD8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973215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Campus Connect: Bridging Opportunities</a:t>
            </a:r>
            <a:r>
              <a:rPr lang="en-US" sz="5400" dirty="0" smtClean="0">
                <a:solidFill>
                  <a:schemeClr val="bg1"/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</a:t>
            </a:r>
            <a:endParaRPr lang="en-US" sz="5400" dirty="0">
              <a:solidFill>
                <a:schemeClr val="bg1"/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AD7A-74D2-5294-42F3-8741D5AD2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066521"/>
            <a:ext cx="12192000" cy="1716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Submitted to:</a:t>
            </a:r>
          </a:p>
          <a:p>
            <a:pPr marL="0" indent="0">
              <a:buNone/>
            </a:pPr>
            <a:r>
              <a:rPr lang="en-US" sz="3600" dirty="0"/>
              <a:t>Department of Information </a:t>
            </a:r>
            <a:r>
              <a:rPr lang="en-US" sz="3600" dirty="0" smtClean="0"/>
              <a:t>Technology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1240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FAE53A-6858-818B-0A5B-F1706F1ED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988" y="1728853"/>
            <a:ext cx="3775788" cy="2387600"/>
          </a:xfrm>
        </p:spPr>
        <p:txBody>
          <a:bodyPr>
            <a:normAutofit/>
          </a:bodyPr>
          <a:lstStyle/>
          <a:p>
            <a:r>
              <a:rPr lang="en-US" sz="4400" b="1" dirty="0"/>
              <a:t>Supervised by: </a:t>
            </a:r>
            <a:r>
              <a:rPr lang="en-US" sz="4400" smtClean="0"/>
              <a:t>Prof. Prashant </a:t>
            </a:r>
            <a:r>
              <a:rPr lang="en-US" sz="4400" dirty="0" err="1" smtClean="0"/>
              <a:t>Lakkadwala</a:t>
            </a:r>
            <a:endParaRPr lang="en-US" sz="4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3F9BB-6A9A-1CD0-484B-44289493C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482" y="1147665"/>
            <a:ext cx="6690049" cy="4198776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Group Members:</a:t>
            </a: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Jahnavi </a:t>
            </a:r>
            <a:r>
              <a:rPr lang="en-US" sz="3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Mandloi</a:t>
            </a:r>
            <a:r>
              <a:rPr lang="en-US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(0827IT211048)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Jayshree Dave (0827IT211050)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Mahee</a:t>
            </a:r>
            <a:r>
              <a:rPr lang="en-US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Dubey(0827IT211065)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Minakshi Soni(0827IT211069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)</a:t>
            </a:r>
            <a:r>
              <a:rPr lang="en-US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                            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2DC7A-3D87-F2D7-C394-E09CAD9DB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727200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l"/>
            <a:r>
              <a:rPr lang="en-US" dirty="0"/>
              <a:t>Abstract</a:t>
            </a: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89" y="2163032"/>
            <a:ext cx="1215961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Campus Connect: Bridging Opportunities</a:t>
            </a:r>
            <a:r>
              <a:rPr lang="en-US" sz="1800" dirty="0"/>
              <a:t> is an innovative platform developed to enhance and digitize the campus recruitment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process </a:t>
            </a:r>
            <a:r>
              <a:rPr lang="en-US" sz="1800" dirty="0"/>
              <a:t>by fostering seamless interaction between students, college administrators, and recruiters. Addressing the </a:t>
            </a:r>
            <a:r>
              <a:rPr lang="en-US" sz="1800" dirty="0" smtClean="0"/>
              <a:t>inefficiencies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 </a:t>
            </a:r>
            <a:r>
              <a:rPr lang="en-US" sz="1800" dirty="0"/>
              <a:t>of traditional recruitment methods, this system automates critical functions such as job postings, student eligibility tracking,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and </a:t>
            </a:r>
            <a:r>
              <a:rPr lang="en-US" sz="1800" dirty="0"/>
              <a:t>communication of recruitment-related updates. Through a centralized interface, companies can initiate recruitment drives,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which </a:t>
            </a:r>
            <a:r>
              <a:rPr lang="en-US" sz="1800" dirty="0"/>
              <a:t>are reviewed and approved by the admin before being made accessible to eligible students. The platform ensures that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students </a:t>
            </a:r>
            <a:r>
              <a:rPr lang="en-US" sz="1800" dirty="0"/>
              <a:t>receive timely notifications about relevant opportunities, allowing them to apply, track application statuses, and view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selection </a:t>
            </a:r>
            <a:r>
              <a:rPr lang="en-US" sz="1800" dirty="0"/>
              <a:t>results with ease. Simultaneously, administrators benefit from comprehensive visibility and control over the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recruitment </a:t>
            </a:r>
            <a:r>
              <a:rPr lang="en-US" sz="1800" dirty="0"/>
              <a:t>process, while recruiters gain access to filtered, qualified candidates, improving hiring efficiency. Built using Java,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HTML</a:t>
            </a:r>
            <a:r>
              <a:rPr lang="en-US" sz="1800" dirty="0"/>
              <a:t>, CSS, JavaScript, and MySQL, </a:t>
            </a:r>
            <a:r>
              <a:rPr lang="en-US" sz="1800" b="1" dirty="0"/>
              <a:t>Campus Connect</a:t>
            </a:r>
            <a:r>
              <a:rPr lang="en-US" sz="1800" dirty="0"/>
              <a:t> offers a structured, transparent, and efficient recruitment ecosystem </a:t>
            </a:r>
            <a:endParaRPr lang="en-US" sz="1800" dirty="0" smtClean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 smtClean="0"/>
              <a:t>tailored </a:t>
            </a:r>
            <a:r>
              <a:rPr lang="en-US" sz="1800" dirty="0"/>
              <a:t>specifically for fresh graduates.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748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6835-7F55-4D72-1AF4-FE7F7B47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402080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Use Case Diagram </a:t>
            </a:r>
            <a:br>
              <a:rPr lang="en-US" sz="6000" dirty="0"/>
            </a:br>
            <a:endParaRPr lang="en-US" sz="6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385" y="1825625"/>
            <a:ext cx="3481753" cy="4351338"/>
          </a:xfrm>
        </p:spPr>
      </p:pic>
    </p:spTree>
    <p:extLst>
      <p:ext uri="{BB962C8B-B14F-4D97-AF65-F5344CB8AC3E}">
        <p14:creationId xmlns:p14="http://schemas.microsoft.com/office/powerpoint/2010/main" val="125461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ABF6-3395-77AB-85C8-A9AF7A66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0959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4800" dirty="0"/>
              <a:t>Activity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13F0C-AA36-D650-E1B4-31BE7C596046}"/>
              </a:ext>
            </a:extLst>
          </p:cNvPr>
          <p:cNvSpPr/>
          <p:nvPr/>
        </p:nvSpPr>
        <p:spPr>
          <a:xfrm>
            <a:off x="11257280" y="6238240"/>
            <a:ext cx="65024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946" y="1397976"/>
            <a:ext cx="5591908" cy="5246663"/>
          </a:xfrm>
        </p:spPr>
      </p:pic>
    </p:spTree>
    <p:extLst>
      <p:ext uri="{BB962C8B-B14F-4D97-AF65-F5344CB8AC3E}">
        <p14:creationId xmlns:p14="http://schemas.microsoft.com/office/powerpoint/2010/main" val="402979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3CFF4-2C64-4A2F-C9A5-B3631EB72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7439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277" y="1283676"/>
            <a:ext cx="7447085" cy="5451231"/>
          </a:xfrm>
        </p:spPr>
      </p:pic>
    </p:spTree>
    <p:extLst>
      <p:ext uri="{BB962C8B-B14F-4D97-AF65-F5344CB8AC3E}">
        <p14:creationId xmlns:p14="http://schemas.microsoft.com/office/powerpoint/2010/main" val="219296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917AAB-640D-676B-BA3A-EE8F2E498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46479"/>
          </a:xfrm>
          <a:solidFill>
            <a:srgbClr val="338DC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6000" dirty="0"/>
              <a:t>Database  diagram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77" y="1283677"/>
            <a:ext cx="6321669" cy="5424854"/>
          </a:xfrm>
        </p:spPr>
      </p:pic>
    </p:spTree>
    <p:extLst>
      <p:ext uri="{BB962C8B-B14F-4D97-AF65-F5344CB8AC3E}">
        <p14:creationId xmlns:p14="http://schemas.microsoft.com/office/powerpoint/2010/main" val="44965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2502B-FDD2-F98B-D339-C1C78253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1276854"/>
            <a:ext cx="7921689" cy="405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38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217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Aharoni</vt:lpstr>
      <vt:lpstr>Arial</vt:lpstr>
      <vt:lpstr>Arial Black</vt:lpstr>
      <vt:lpstr>Calibri</vt:lpstr>
      <vt:lpstr>Calibri Light</vt:lpstr>
      <vt:lpstr>Mangal</vt:lpstr>
      <vt:lpstr>Office Theme</vt:lpstr>
      <vt:lpstr>PowerPoint Presentation</vt:lpstr>
      <vt:lpstr>Campus Connect: Bridging Opportunities </vt:lpstr>
      <vt:lpstr>Supervised by: Prof. Prashant Lakkadwala</vt:lpstr>
      <vt:lpstr>Abstract</vt:lpstr>
      <vt:lpstr> Use Case Diagram  </vt:lpstr>
      <vt:lpstr>Activity diagram</vt:lpstr>
      <vt:lpstr>Class Diagram</vt:lpstr>
      <vt:lpstr>Database  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Madhul Dubey</dc:creator>
  <cp:lastModifiedBy>india</cp:lastModifiedBy>
  <cp:revision>9</cp:revision>
  <dcterms:created xsi:type="dcterms:W3CDTF">2023-10-02T16:57:16Z</dcterms:created>
  <dcterms:modified xsi:type="dcterms:W3CDTF">2025-05-04T10:42:31Z</dcterms:modified>
</cp:coreProperties>
</file>