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26AB54D-570A-4177-AAF5-E8E536C4C23F}" v="6" dt="2022-08-29T12:01:31.2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MITH, CHRISTOPHER" userId="dd7fc2d5-9988-40ef-9498-c94fd49fd9a4" providerId="ADAL" clId="{826AB54D-570A-4177-AAF5-E8E536C4C23F}"/>
    <pc:docChg chg="modSld">
      <pc:chgData name="SMITH, CHRISTOPHER" userId="dd7fc2d5-9988-40ef-9498-c94fd49fd9a4" providerId="ADAL" clId="{826AB54D-570A-4177-AAF5-E8E536C4C23F}" dt="2022-08-29T12:01:31.266" v="152"/>
      <pc:docMkLst>
        <pc:docMk/>
      </pc:docMkLst>
      <pc:sldChg chg="modAnim">
        <pc:chgData name="SMITH, CHRISTOPHER" userId="dd7fc2d5-9988-40ef-9498-c94fd49fd9a4" providerId="ADAL" clId="{826AB54D-570A-4177-AAF5-E8E536C4C23F}" dt="2022-08-29T11:59:40.341" v="0"/>
        <pc:sldMkLst>
          <pc:docMk/>
          <pc:sldMk cId="956886880" sldId="257"/>
        </pc:sldMkLst>
      </pc:sldChg>
      <pc:sldChg chg="modAnim">
        <pc:chgData name="SMITH, CHRISTOPHER" userId="dd7fc2d5-9988-40ef-9498-c94fd49fd9a4" providerId="ADAL" clId="{826AB54D-570A-4177-AAF5-E8E536C4C23F}" dt="2022-08-29T11:59:43.728" v="1"/>
        <pc:sldMkLst>
          <pc:docMk/>
          <pc:sldMk cId="1982500437" sldId="258"/>
        </pc:sldMkLst>
      </pc:sldChg>
      <pc:sldChg chg="modAnim">
        <pc:chgData name="SMITH, CHRISTOPHER" userId="dd7fc2d5-9988-40ef-9498-c94fd49fd9a4" providerId="ADAL" clId="{826AB54D-570A-4177-AAF5-E8E536C4C23F}" dt="2022-08-29T11:59:47.165" v="2"/>
        <pc:sldMkLst>
          <pc:docMk/>
          <pc:sldMk cId="1281570313" sldId="259"/>
        </pc:sldMkLst>
      </pc:sldChg>
      <pc:sldChg chg="modAnim">
        <pc:chgData name="SMITH, CHRISTOPHER" userId="dd7fc2d5-9988-40ef-9498-c94fd49fd9a4" providerId="ADAL" clId="{826AB54D-570A-4177-AAF5-E8E536C4C23F}" dt="2022-08-29T11:59:50.281" v="3"/>
        <pc:sldMkLst>
          <pc:docMk/>
          <pc:sldMk cId="3896232421" sldId="260"/>
        </pc:sldMkLst>
      </pc:sldChg>
      <pc:sldChg chg="modAnim">
        <pc:chgData name="SMITH, CHRISTOPHER" userId="dd7fc2d5-9988-40ef-9498-c94fd49fd9a4" providerId="ADAL" clId="{826AB54D-570A-4177-AAF5-E8E536C4C23F}" dt="2022-08-29T11:59:53.114" v="4"/>
        <pc:sldMkLst>
          <pc:docMk/>
          <pc:sldMk cId="1776409361" sldId="261"/>
        </pc:sldMkLst>
      </pc:sldChg>
      <pc:sldChg chg="modSp mod modAnim">
        <pc:chgData name="SMITH, CHRISTOPHER" userId="dd7fc2d5-9988-40ef-9498-c94fd49fd9a4" providerId="ADAL" clId="{826AB54D-570A-4177-AAF5-E8E536C4C23F}" dt="2022-08-29T12:01:31.266" v="152"/>
        <pc:sldMkLst>
          <pc:docMk/>
          <pc:sldMk cId="2232504122" sldId="262"/>
        </pc:sldMkLst>
        <pc:spChg chg="mod">
          <ac:chgData name="SMITH, CHRISTOPHER" userId="dd7fc2d5-9988-40ef-9498-c94fd49fd9a4" providerId="ADAL" clId="{826AB54D-570A-4177-AAF5-E8E536C4C23F}" dt="2022-08-29T12:01:16.316" v="151" actId="20577"/>
          <ac:spMkLst>
            <pc:docMk/>
            <pc:sldMk cId="2232504122" sldId="262"/>
            <ac:spMk id="3" creationId="{7F542F04-58A7-5524-B349-82A339C69CB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E59B7-A52B-D657-F55D-B9BF8458FA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B72506-10D6-DB97-6607-4EAF12E0CD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91022D-8FE9-34E1-3CC5-E231C8A33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E4B41-1C96-400B-8114-2A67D0FC7F2A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723B34-A4C5-ABFB-6CA0-873AA6BF4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72A48A-0987-C3CB-734F-602BEB45D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D6077-394C-4C63-B3EA-44511B00F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498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0D7F1-FE6C-F88D-4A50-113E692B5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854924-9204-F6DA-A036-2734FEC9FB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D44D57-0D56-E443-577C-005F8C41E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E4B41-1C96-400B-8114-2A67D0FC7F2A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51B378-473C-A59B-6FAF-CBFA63477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C9B87D-7A56-46BF-4C02-E243FE96D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D6077-394C-4C63-B3EA-44511B00F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571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69A941-2426-5169-851B-7D6B2B6053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DC7855-4040-D844-D4A1-492F6741A9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C65B7E-BEEC-F78E-DC9A-C3B4CF145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E4B41-1C96-400B-8114-2A67D0FC7F2A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B8EACA-3CE2-4001-F5F1-BBDA6C39F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B35D8C-3569-855D-A9FE-898E8C2AF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D6077-394C-4C63-B3EA-44511B00F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086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5CE12-0BE9-A30C-2AD8-B607242EF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F88F24-E4EE-0249-8FA1-AEA6C2E60F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3BDAFF-7B7B-7402-EDA4-A4FB061A5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E4B41-1C96-400B-8114-2A67D0FC7F2A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72A9AA-380A-C496-DE10-43F7E47D5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79B8EB-8221-AB98-F54E-5E13F8A4C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D6077-394C-4C63-B3EA-44511B00F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541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0F6C5-8DD6-6926-A655-CFD50BB87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7B1A6B-8805-2C6D-3B4B-AF492DE505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F1CF0E-9802-B254-E16E-664D72AE2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E4B41-1C96-400B-8114-2A67D0FC7F2A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99E657-D755-6A40-0FBE-F89105EA7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B2ED63-0D60-F540-F573-ED17CA4FD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D6077-394C-4C63-B3EA-44511B00F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353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AEAB8-B12C-A4C3-225E-16284C195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09E1D0-06F7-1D70-44ED-753E362753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9D0E3F-AE2C-E889-2D30-1B5B3698D9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397327-232B-15D2-39A5-7E4162894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E4B41-1C96-400B-8114-2A67D0FC7F2A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6CD6BC-811A-FD4E-153B-814911E9A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0F9B77-582C-673C-DDCC-4F0FEF169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D6077-394C-4C63-B3EA-44511B00F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11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96BDB-ECC3-04D4-D26E-099D84793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F74A89-132A-BBC7-D98C-228577BCB2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52AF1E-F741-8F18-FE03-2CFB7172C6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A52D48-27B5-EA2F-CD6F-024A93EAAA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AA7303-02E0-C39A-0C8E-850EBED885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FFB2AE-A886-1203-EF4E-3BF332CE1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E4B41-1C96-400B-8114-2A67D0FC7F2A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7987FF-D7CD-2BCA-BF08-951642F00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9BACEF-A9BF-0B1A-B3AE-BA8D9DFC6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D6077-394C-4C63-B3EA-44511B00F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757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94278-CC1C-AFC8-2E04-6E2BC2007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522505-D052-E3C8-5D3E-8B525298D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E4B41-1C96-400B-8114-2A67D0FC7F2A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528B83-4356-FC3B-B838-5D5D3D8A4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BF417F-F134-F3A5-031A-C5587B390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D6077-394C-4C63-B3EA-44511B00F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605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16D583-3ECB-7D4F-EDD0-D006BDF59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E4B41-1C96-400B-8114-2A67D0FC7F2A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54F093-8DD7-6421-C837-39E03198D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7377A9-727D-78E3-6A27-A86822525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D6077-394C-4C63-B3EA-44511B00F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447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6179B-4C91-7A03-3A39-E2E46B53A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5D99F6-1136-5248-B9D1-FD61A6C852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43601A-5EE7-1070-FE44-F0EEB331F9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9B3E4D-7CC4-7DD5-5B32-9A074B951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E4B41-1C96-400B-8114-2A67D0FC7F2A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282893-B292-5B04-E96A-493AB413D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D92EA4-0BA0-CA66-5A7A-011D29DF2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D6077-394C-4C63-B3EA-44511B00F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963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78081-EF22-085A-6D4E-6F3810544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5182FA-D0DB-AA03-CB21-EFA9C74104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09EA86-1A8C-53F6-5AF3-B06B6BD832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9FE4E1-328D-817E-AE97-3B68656F9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E4B41-1C96-400B-8114-2A67D0FC7F2A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CCAE06-B4F0-B75D-30BA-53B6484F5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9E547C-9486-F097-3B4E-0B396B879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D6077-394C-4C63-B3EA-44511B00F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61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5BF65F-9EDC-1B98-A483-E71A02F22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47A9D1-B0BB-0A01-5DF8-44B229BC4A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84486C-6E23-D992-1EE4-41398BF747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7E4B41-1C96-400B-8114-2A67D0FC7F2A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78CD4E-BC42-1AF1-1280-06000777E0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14F18D-5F58-0E2A-8033-2F13EA68AB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4D6077-394C-4C63-B3EA-44511B00F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716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0FEC5-E6F4-5969-ECE9-6E1A96B94D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Weekly Review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6F2980-D3F6-F611-ED86-13757C3265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Aug. 26</a:t>
            </a:r>
            <a:r>
              <a:rPr lang="en-US" baseline="30000" dirty="0"/>
              <a:t>th</a:t>
            </a:r>
            <a:r>
              <a:rPr lang="en-US" dirty="0"/>
              <a:t>, 2022</a:t>
            </a:r>
          </a:p>
        </p:txBody>
      </p:sp>
    </p:spTree>
    <p:extLst>
      <p:ext uri="{BB962C8B-B14F-4D97-AF65-F5344CB8AC3E}">
        <p14:creationId xmlns:p14="http://schemas.microsoft.com/office/powerpoint/2010/main" val="331550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0880C-D55F-9BA1-AF83-C5DAA98E6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Major changes this year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76E63-A4AD-16ED-914A-8C3C917AC2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Individual assignments will be individually graded</a:t>
            </a:r>
          </a:p>
          <a:p>
            <a:r>
              <a:rPr lang="en-US" dirty="0"/>
              <a:t>All assignments must be submitted in a DocPac</a:t>
            </a:r>
          </a:p>
          <a:p>
            <a:r>
              <a:rPr lang="en-US" dirty="0"/>
              <a:t>Late or revised </a:t>
            </a:r>
            <a:r>
              <a:rPr lang="en-US" dirty="0" err="1"/>
              <a:t>DocPacs</a:t>
            </a:r>
            <a:r>
              <a:rPr lang="en-US" dirty="0"/>
              <a:t> must be submitted on the following week’s DocPac due date, or will not be accepted</a:t>
            </a:r>
          </a:p>
          <a:p>
            <a:r>
              <a:rPr lang="en-US" dirty="0"/>
              <a:t>Grades will be weighted after grading is complete</a:t>
            </a:r>
          </a:p>
          <a:p>
            <a:r>
              <a:rPr lang="en-US" dirty="0"/>
              <a:t>“S”-tier grades will give extra Pogs instead of bonus credit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886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E5315-2E36-7A6A-B2D8-547B565A9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Minor Changes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92D21B-62D6-90B5-26C9-1F327AC6C4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now costs Pogs to Add or Remove memes to the meme board</a:t>
            </a:r>
          </a:p>
        </p:txBody>
      </p:sp>
    </p:spTree>
    <p:extLst>
      <p:ext uri="{BB962C8B-B14F-4D97-AF65-F5344CB8AC3E}">
        <p14:creationId xmlns:p14="http://schemas.microsoft.com/office/powerpoint/2010/main" val="1982500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73BE0-7778-46B3-0A90-B46A754CA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Signature Micro-Lesson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6E7064-FE97-3632-11F6-8520E0CB5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do not know cursive, write your name without lifting your pen</a:t>
            </a:r>
          </a:p>
          <a:p>
            <a:r>
              <a:rPr lang="en-US" dirty="0"/>
              <a:t>When you have time to kill, practice this as fast as you can</a:t>
            </a:r>
          </a:p>
          <a:p>
            <a:r>
              <a:rPr lang="en-US" dirty="0"/>
              <a:t>Your brain will develop muscle memory, making some version of your name that only you can reproduce.</a:t>
            </a:r>
          </a:p>
        </p:txBody>
      </p:sp>
    </p:spTree>
    <p:extLst>
      <p:ext uri="{BB962C8B-B14F-4D97-AF65-F5344CB8AC3E}">
        <p14:creationId xmlns:p14="http://schemas.microsoft.com/office/powerpoint/2010/main" val="1281570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17703-99E6-0831-184A-6D725FDE3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Career Advancement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C117C-4F37-13CE-C699-59F82EB66F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Riley </a:t>
            </a:r>
            <a:r>
              <a:rPr lang="en-US" dirty="0" err="1"/>
              <a:t>Rorrer</a:t>
            </a:r>
            <a:r>
              <a:rPr lang="en-US" dirty="0"/>
              <a:t>: Employee of the Month</a:t>
            </a:r>
          </a:p>
          <a:p>
            <a:pPr lvl="1"/>
            <a:r>
              <a:rPr lang="en-US" dirty="0"/>
              <a:t>Remember to add the dates of this to your resume</a:t>
            </a:r>
          </a:p>
          <a:p>
            <a:pPr lvl="1"/>
            <a:r>
              <a:rPr lang="en-US" dirty="0"/>
              <a:t>If given a certificate, keep for portfolio</a:t>
            </a:r>
          </a:p>
          <a:p>
            <a:r>
              <a:rPr lang="en-US" dirty="0"/>
              <a:t>Keystone Electronics on Queen St. is hiring</a:t>
            </a:r>
          </a:p>
          <a:p>
            <a:pPr lvl="1"/>
            <a:r>
              <a:rPr lang="en-US" dirty="0"/>
              <a:t>Currently negotiating hiring students from </a:t>
            </a:r>
            <a:r>
              <a:rPr lang="en-US" dirty="0" err="1"/>
              <a:t>Ytech</a:t>
            </a:r>
            <a:endParaRPr lang="en-US" dirty="0"/>
          </a:p>
          <a:p>
            <a:pPr lvl="1"/>
            <a:r>
              <a:rPr lang="en-US" dirty="0"/>
              <a:t>Looking into details for co-op release</a:t>
            </a:r>
          </a:p>
          <a:p>
            <a:pPr lvl="1"/>
            <a:r>
              <a:rPr lang="en-US" dirty="0"/>
              <a:t>You may be competing with students from Saia and </a:t>
            </a:r>
            <a:r>
              <a:rPr lang="en-US" dirty="0" err="1"/>
              <a:t>Sealover’s</a:t>
            </a:r>
            <a:r>
              <a:rPr lang="en-US" dirty="0"/>
              <a:t> classes</a:t>
            </a:r>
          </a:p>
          <a:p>
            <a:pPr lvl="1"/>
            <a:r>
              <a:rPr lang="en-US" dirty="0"/>
              <a:t>Options will be limited if you are under 18</a:t>
            </a:r>
          </a:p>
        </p:txBody>
      </p:sp>
    </p:spTree>
    <p:extLst>
      <p:ext uri="{BB962C8B-B14F-4D97-AF65-F5344CB8AC3E}">
        <p14:creationId xmlns:p14="http://schemas.microsoft.com/office/powerpoint/2010/main" val="3896232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A01B2-2985-AFDD-DFD0-C9B10626C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Reflection Assignments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E1B149-1937-E4A5-2A70-B8704BDA50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“Do better” is not an answer</a:t>
            </a:r>
          </a:p>
          <a:p>
            <a:pPr lvl="1"/>
            <a:r>
              <a:rPr lang="en-US" dirty="0"/>
              <a:t>“I failed the test because I didn’t pay attention. I will fix this by paying attention.”</a:t>
            </a:r>
          </a:p>
          <a:p>
            <a:r>
              <a:rPr lang="en-US" dirty="0"/>
              <a:t>Blaming others is not an answer</a:t>
            </a:r>
          </a:p>
          <a:p>
            <a:pPr lvl="1"/>
            <a:r>
              <a:rPr lang="en-US" dirty="0"/>
              <a:t>“I didn’t complete the project because my teammates didn’t help. I will fix this by not teaming up with them again.”</a:t>
            </a:r>
          </a:p>
          <a:p>
            <a:r>
              <a:rPr lang="en-US" dirty="0"/>
              <a:t>I need a specific plan that can be verified</a:t>
            </a:r>
          </a:p>
          <a:p>
            <a:pPr lvl="1"/>
            <a:r>
              <a:rPr lang="en-US" dirty="0"/>
              <a:t>“It’s hard to pay attention. I’ll make a vocab bingo from the task list, and play during lectures so I have to listen.”</a:t>
            </a:r>
          </a:p>
          <a:p>
            <a:pPr lvl="1"/>
            <a:r>
              <a:rPr lang="en-US" dirty="0"/>
              <a:t>(Also, somebody *please* make vocab bingo for the </a:t>
            </a:r>
            <a:r>
              <a:rPr lang="en-US" dirty="0" err="1"/>
              <a:t>Formbar</a:t>
            </a:r>
            <a:r>
              <a:rPr lang="en-US" dirty="0"/>
              <a:t>)</a:t>
            </a:r>
          </a:p>
          <a:p>
            <a:r>
              <a:rPr lang="en-US" dirty="0"/>
              <a:t>I read every single Reflection.</a:t>
            </a:r>
          </a:p>
          <a:p>
            <a:pPr lvl="1"/>
            <a:r>
              <a:rPr lang="en-US" dirty="0"/>
              <a:t>They give me insight on how I can help you succeed in this class</a:t>
            </a:r>
          </a:p>
          <a:p>
            <a:pPr lvl="1"/>
            <a:r>
              <a:rPr lang="en-US" dirty="0"/>
              <a:t>If you write Bologna Sandwich every week, then you’re not allowed to complain that this class is Bologna Sandwich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409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A3E2B-9EE3-703E-E17F-1A7675913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Approved Projects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542F04-58A7-5524-B349-82A339C69C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Formbar.js</a:t>
            </a:r>
          </a:p>
          <a:p>
            <a:r>
              <a:rPr lang="en-US" dirty="0"/>
              <a:t>Games on Formbar.js</a:t>
            </a:r>
          </a:p>
          <a:p>
            <a:r>
              <a:rPr lang="en-US" dirty="0" err="1"/>
              <a:t>Gaidos</a:t>
            </a:r>
            <a:r>
              <a:rPr lang="en-US" dirty="0"/>
              <a:t> Bank + API</a:t>
            </a:r>
          </a:p>
          <a:p>
            <a:r>
              <a:rPr lang="en-US" dirty="0" err="1"/>
              <a:t>OnlyPogs</a:t>
            </a:r>
            <a:r>
              <a:rPr lang="en-US" dirty="0"/>
              <a:t> (Pog Catalogue)</a:t>
            </a:r>
          </a:p>
          <a:p>
            <a:r>
              <a:rPr lang="en-US" dirty="0"/>
              <a:t>New School Website</a:t>
            </a:r>
          </a:p>
          <a:p>
            <a:r>
              <a:rPr lang="en-US" dirty="0"/>
              <a:t>DocPac Generator/Catalogue</a:t>
            </a:r>
          </a:p>
        </p:txBody>
      </p:sp>
    </p:spTree>
    <p:extLst>
      <p:ext uri="{BB962C8B-B14F-4D97-AF65-F5344CB8AC3E}">
        <p14:creationId xmlns:p14="http://schemas.microsoft.com/office/powerpoint/2010/main" val="2232504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372</Words>
  <Application>Microsoft Office PowerPoint</Application>
  <PresentationFormat>Widescreen</PresentationFormat>
  <Paragraphs>41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Weekly Review</vt:lpstr>
      <vt:lpstr>Major changes this year</vt:lpstr>
      <vt:lpstr>Minor Changes</vt:lpstr>
      <vt:lpstr>Signature Micro-Lesson</vt:lpstr>
      <vt:lpstr>Career Advancement</vt:lpstr>
      <vt:lpstr>Reflection Assignments</vt:lpstr>
      <vt:lpstr>Approved Projects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Review</dc:title>
  <dc:creator>SMITH, CHRISTOPHER</dc:creator>
  <cp:lastModifiedBy>SMITH, CHRISTOPHER</cp:lastModifiedBy>
  <cp:revision>1</cp:revision>
  <dcterms:created xsi:type="dcterms:W3CDTF">2022-08-28T19:28:34Z</dcterms:created>
  <dcterms:modified xsi:type="dcterms:W3CDTF">2022-08-29T12:01:37Z</dcterms:modified>
</cp:coreProperties>
</file>