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dd7fc2d5-9988-40ef-9498-c94fd49fd9a4" providerId="ADAL" clId="{C6264BE3-5230-4E2E-8C9B-C6F16851FEF8}"/>
    <pc:docChg chg="custSel delSld modSld">
      <pc:chgData name="SMITH, CHRISTOPHER" userId="dd7fc2d5-9988-40ef-9498-c94fd49fd9a4" providerId="ADAL" clId="{C6264BE3-5230-4E2E-8C9B-C6F16851FEF8}" dt="2022-11-14T14:20:50.419" v="170"/>
      <pc:docMkLst>
        <pc:docMk/>
      </pc:docMkLst>
      <pc:sldChg chg="modSp mod modAnim">
        <pc:chgData name="SMITH, CHRISTOPHER" userId="dd7fc2d5-9988-40ef-9498-c94fd49fd9a4" providerId="ADAL" clId="{C6264BE3-5230-4E2E-8C9B-C6F16851FEF8}" dt="2022-11-14T14:20:50.419" v="170"/>
        <pc:sldMkLst>
          <pc:docMk/>
          <pc:sldMk cId="1917243919" sldId="257"/>
        </pc:sldMkLst>
        <pc:spChg chg="mod">
          <ac:chgData name="SMITH, CHRISTOPHER" userId="dd7fc2d5-9988-40ef-9498-c94fd49fd9a4" providerId="ADAL" clId="{C6264BE3-5230-4E2E-8C9B-C6F16851FEF8}" dt="2022-11-14T14:18:17.131" v="168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Christopher Smith" userId="dd7fc2d5-9988-40ef-9498-c94fd49fd9a4" providerId="ADAL" clId="{182432FF-D0C4-481D-BB37-6DE8DB18A53C}"/>
    <pc:docChg chg="custSel addSld modSld">
      <pc:chgData name="Christopher Smith" userId="dd7fc2d5-9988-40ef-9498-c94fd49fd9a4" providerId="ADAL" clId="{182432FF-D0C4-481D-BB37-6DE8DB18A53C}" dt="2022-11-30T12:39:53.640" v="444" actId="20577"/>
      <pc:docMkLst>
        <pc:docMk/>
      </pc:docMkLst>
      <pc:sldChg chg="modSp modAnim">
        <pc:chgData name="Christopher Smith" userId="dd7fc2d5-9988-40ef-9498-c94fd49fd9a4" providerId="ADAL" clId="{182432FF-D0C4-481D-BB37-6DE8DB18A53C}" dt="2022-11-30T12:39:53.640" v="444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82432FF-D0C4-481D-BB37-6DE8DB18A53C}" dt="2022-11-30T12:39:53.640" v="444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add">
        <pc:chgData name="Christopher Smith" userId="dd7fc2d5-9988-40ef-9498-c94fd49fd9a4" providerId="ADAL" clId="{182432FF-D0C4-481D-BB37-6DE8DB18A53C}" dt="2022-11-28T16:43:53.242" v="416" actId="20577"/>
        <pc:sldMkLst>
          <pc:docMk/>
          <pc:sldMk cId="3295915940" sldId="258"/>
        </pc:sldMkLst>
        <pc:spChg chg="mod">
          <ac:chgData name="Christopher Smith" userId="dd7fc2d5-9988-40ef-9498-c94fd49fd9a4" providerId="ADAL" clId="{182432FF-D0C4-481D-BB37-6DE8DB18A53C}" dt="2022-11-28T16:41:25.032" v="240" actId="20577"/>
          <ac:spMkLst>
            <pc:docMk/>
            <pc:sldMk cId="3295915940" sldId="258"/>
            <ac:spMk id="2" creationId="{16823783-379D-47FE-94E6-D18A8467B279}"/>
          </ac:spMkLst>
        </pc:spChg>
        <pc:spChg chg="mod">
          <ac:chgData name="Christopher Smith" userId="dd7fc2d5-9988-40ef-9498-c94fd49fd9a4" providerId="ADAL" clId="{182432FF-D0C4-481D-BB37-6DE8DB18A53C}" dt="2022-11-28T16:43:53.242" v="416" actId="20577"/>
          <ac:spMkLst>
            <pc:docMk/>
            <pc:sldMk cId="3295915940" sldId="258"/>
            <ac:spMk id="3" creationId="{515DFB0D-5095-49B0-AF84-849B3F60B71F}"/>
          </ac:spMkLst>
        </pc:spChg>
      </pc:sldChg>
    </pc:docChg>
  </pc:docChgLst>
  <pc:docChgLst>
    <pc:chgData name="Christopher Smith" userId="dd7fc2d5-9988-40ef-9498-c94fd49fd9a4" providerId="ADAL" clId="{15AE9901-C18F-405B-BE92-F2413947EFD8}"/>
    <pc:docChg chg="custSel addSld delSld modSld">
      <pc:chgData name="Christopher Smith" userId="dd7fc2d5-9988-40ef-9498-c94fd49fd9a4" providerId="ADAL" clId="{15AE9901-C18F-405B-BE92-F2413947EFD8}" dt="2022-12-05T18:32:10.808" v="4467" actId="14"/>
      <pc:docMkLst>
        <pc:docMk/>
      </pc:docMkLst>
      <pc:sldChg chg="modSp modAnim">
        <pc:chgData name="Christopher Smith" userId="dd7fc2d5-9988-40ef-9498-c94fd49fd9a4" providerId="ADAL" clId="{15AE9901-C18F-405B-BE92-F2413947EFD8}" dt="2022-12-05T17:35:38.793" v="148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5AE9901-C18F-405B-BE92-F2413947EFD8}" dt="2022-12-05T17:35:38.793" v="14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Christopher Smith" userId="dd7fc2d5-9988-40ef-9498-c94fd49fd9a4" providerId="ADAL" clId="{15AE9901-C18F-405B-BE92-F2413947EFD8}" dt="2022-12-05T17:51:03.874" v="1330"/>
        <pc:sldMkLst>
          <pc:docMk/>
          <pc:sldMk cId="3295915940" sldId="258"/>
        </pc:sldMkLst>
        <pc:spChg chg="mod">
          <ac:chgData name="Christopher Smith" userId="dd7fc2d5-9988-40ef-9498-c94fd49fd9a4" providerId="ADAL" clId="{15AE9901-C18F-405B-BE92-F2413947EFD8}" dt="2022-12-05T17:36:21.576" v="165" actId="20577"/>
          <ac:spMkLst>
            <pc:docMk/>
            <pc:sldMk cId="3295915940" sldId="258"/>
            <ac:spMk id="2" creationId="{16823783-379D-47FE-94E6-D18A8467B279}"/>
          </ac:spMkLst>
        </pc:spChg>
        <pc:spChg chg="mod">
          <ac:chgData name="Christopher Smith" userId="dd7fc2d5-9988-40ef-9498-c94fd49fd9a4" providerId="ADAL" clId="{15AE9901-C18F-405B-BE92-F2413947EFD8}" dt="2022-12-05T17:38:24.614" v="531" actId="20577"/>
          <ac:spMkLst>
            <pc:docMk/>
            <pc:sldMk cId="3295915940" sldId="258"/>
            <ac:spMk id="3" creationId="{515DFB0D-5095-49B0-AF84-849B3F60B71F}"/>
          </ac:spMkLst>
        </pc:spChg>
      </pc:sldChg>
      <pc:sldChg chg="modSp add modAnim">
        <pc:chgData name="Christopher Smith" userId="dd7fc2d5-9988-40ef-9498-c94fd49fd9a4" providerId="ADAL" clId="{15AE9901-C18F-405B-BE92-F2413947EFD8}" dt="2022-12-05T17:51:01.598" v="1329"/>
        <pc:sldMkLst>
          <pc:docMk/>
          <pc:sldMk cId="976862117" sldId="259"/>
        </pc:sldMkLst>
        <pc:spChg chg="mod">
          <ac:chgData name="Christopher Smith" userId="dd7fc2d5-9988-40ef-9498-c94fd49fd9a4" providerId="ADAL" clId="{15AE9901-C18F-405B-BE92-F2413947EFD8}" dt="2022-12-05T17:46:51.520" v="552" actId="20577"/>
          <ac:spMkLst>
            <pc:docMk/>
            <pc:sldMk cId="976862117" sldId="259"/>
            <ac:spMk id="2" creationId="{9D4C231B-7D55-4467-B36D-159F64B463FB}"/>
          </ac:spMkLst>
        </pc:spChg>
        <pc:spChg chg="mod">
          <ac:chgData name="Christopher Smith" userId="dd7fc2d5-9988-40ef-9498-c94fd49fd9a4" providerId="ADAL" clId="{15AE9901-C18F-405B-BE92-F2413947EFD8}" dt="2022-12-05T17:50:29.834" v="1328" actId="20577"/>
          <ac:spMkLst>
            <pc:docMk/>
            <pc:sldMk cId="976862117" sldId="259"/>
            <ac:spMk id="3" creationId="{6666002A-3E73-454A-9939-15EC2A84EFA7}"/>
          </ac:spMkLst>
        </pc:spChg>
      </pc:sldChg>
      <pc:sldChg chg="add del">
        <pc:chgData name="Christopher Smith" userId="dd7fc2d5-9988-40ef-9498-c94fd49fd9a4" providerId="ADAL" clId="{15AE9901-C18F-405B-BE92-F2413947EFD8}" dt="2022-12-05T17:38:29.330" v="533" actId="2696"/>
        <pc:sldMkLst>
          <pc:docMk/>
          <pc:sldMk cId="1284330123" sldId="259"/>
        </pc:sldMkLst>
      </pc:sldChg>
      <pc:sldChg chg="modSp add modAnim">
        <pc:chgData name="Christopher Smith" userId="dd7fc2d5-9988-40ef-9498-c94fd49fd9a4" providerId="ADAL" clId="{15AE9901-C18F-405B-BE92-F2413947EFD8}" dt="2022-12-05T18:17:05.971" v="2606"/>
        <pc:sldMkLst>
          <pc:docMk/>
          <pc:sldMk cId="3119834074" sldId="260"/>
        </pc:sldMkLst>
        <pc:spChg chg="mod">
          <ac:chgData name="Christopher Smith" userId="dd7fc2d5-9988-40ef-9498-c94fd49fd9a4" providerId="ADAL" clId="{15AE9901-C18F-405B-BE92-F2413947EFD8}" dt="2022-12-05T18:11:22.005" v="1347" actId="20577"/>
          <ac:spMkLst>
            <pc:docMk/>
            <pc:sldMk cId="3119834074" sldId="260"/>
            <ac:spMk id="2" creationId="{5AECC654-D199-4B0E-9F96-295B3ECDD454}"/>
          </ac:spMkLst>
        </pc:spChg>
        <pc:spChg chg="mod">
          <ac:chgData name="Christopher Smith" userId="dd7fc2d5-9988-40ef-9498-c94fd49fd9a4" providerId="ADAL" clId="{15AE9901-C18F-405B-BE92-F2413947EFD8}" dt="2022-12-05T18:13:15.591" v="1792" actId="20577"/>
          <ac:spMkLst>
            <pc:docMk/>
            <pc:sldMk cId="3119834074" sldId="260"/>
            <ac:spMk id="3" creationId="{0BD0176E-EF52-47D2-BE43-4EB3BAF2BFB0}"/>
          </ac:spMkLst>
        </pc:spChg>
      </pc:sldChg>
      <pc:sldChg chg="modSp add modAnim">
        <pc:chgData name="Christopher Smith" userId="dd7fc2d5-9988-40ef-9498-c94fd49fd9a4" providerId="ADAL" clId="{15AE9901-C18F-405B-BE92-F2413947EFD8}" dt="2022-12-05T18:17:07.820" v="2607"/>
        <pc:sldMkLst>
          <pc:docMk/>
          <pc:sldMk cId="1291184106" sldId="261"/>
        </pc:sldMkLst>
        <pc:spChg chg="mod">
          <ac:chgData name="Christopher Smith" userId="dd7fc2d5-9988-40ef-9498-c94fd49fd9a4" providerId="ADAL" clId="{15AE9901-C18F-405B-BE92-F2413947EFD8}" dt="2022-12-05T18:13:32.459" v="1831" actId="20577"/>
          <ac:spMkLst>
            <pc:docMk/>
            <pc:sldMk cId="1291184106" sldId="261"/>
            <ac:spMk id="2" creationId="{ADC00F91-20B7-43C8-8673-A0B59F6413A9}"/>
          </ac:spMkLst>
        </pc:spChg>
        <pc:spChg chg="mod">
          <ac:chgData name="Christopher Smith" userId="dd7fc2d5-9988-40ef-9498-c94fd49fd9a4" providerId="ADAL" clId="{15AE9901-C18F-405B-BE92-F2413947EFD8}" dt="2022-12-05T18:16:46.372" v="2605" actId="20577"/>
          <ac:spMkLst>
            <pc:docMk/>
            <pc:sldMk cId="1291184106" sldId="261"/>
            <ac:spMk id="3" creationId="{5059F68C-FE03-4D5A-864C-5219C2E6C593}"/>
          </ac:spMkLst>
        </pc:spChg>
      </pc:sldChg>
      <pc:sldChg chg="modSp add modAnim">
        <pc:chgData name="Christopher Smith" userId="dd7fc2d5-9988-40ef-9498-c94fd49fd9a4" providerId="ADAL" clId="{15AE9901-C18F-405B-BE92-F2413947EFD8}" dt="2022-12-05T18:26:30.384" v="4191"/>
        <pc:sldMkLst>
          <pc:docMk/>
          <pc:sldMk cId="108576300" sldId="262"/>
        </pc:sldMkLst>
        <pc:spChg chg="mod">
          <ac:chgData name="Christopher Smith" userId="dd7fc2d5-9988-40ef-9498-c94fd49fd9a4" providerId="ADAL" clId="{15AE9901-C18F-405B-BE92-F2413947EFD8}" dt="2022-12-05T18:18:18.188" v="2631" actId="20577"/>
          <ac:spMkLst>
            <pc:docMk/>
            <pc:sldMk cId="108576300" sldId="262"/>
            <ac:spMk id="2" creationId="{DBB5820F-09F1-4528-BCA6-2E3A6770FE79}"/>
          </ac:spMkLst>
        </pc:spChg>
        <pc:spChg chg="mod">
          <ac:chgData name="Christopher Smith" userId="dd7fc2d5-9988-40ef-9498-c94fd49fd9a4" providerId="ADAL" clId="{15AE9901-C18F-405B-BE92-F2413947EFD8}" dt="2022-12-05T18:26:23.222" v="4190" actId="20577"/>
          <ac:spMkLst>
            <pc:docMk/>
            <pc:sldMk cId="108576300" sldId="262"/>
            <ac:spMk id="3" creationId="{A1B15731-DF5F-4B1D-9761-EAD70A83817A}"/>
          </ac:spMkLst>
        </pc:spChg>
      </pc:sldChg>
      <pc:sldChg chg="modSp add modAnim">
        <pc:chgData name="Christopher Smith" userId="dd7fc2d5-9988-40ef-9498-c94fd49fd9a4" providerId="ADAL" clId="{15AE9901-C18F-405B-BE92-F2413947EFD8}" dt="2022-12-05T18:26:32.184" v="4192"/>
        <pc:sldMkLst>
          <pc:docMk/>
          <pc:sldMk cId="2849852497" sldId="263"/>
        </pc:sldMkLst>
        <pc:spChg chg="mod">
          <ac:chgData name="Christopher Smith" userId="dd7fc2d5-9988-40ef-9498-c94fd49fd9a4" providerId="ADAL" clId="{15AE9901-C18F-405B-BE92-F2413947EFD8}" dt="2022-12-05T18:22:15.823" v="3370" actId="20577"/>
          <ac:spMkLst>
            <pc:docMk/>
            <pc:sldMk cId="2849852497" sldId="263"/>
            <ac:spMk id="2" creationId="{9A220DA0-8E79-48C3-8E55-EF76CFAD2D47}"/>
          </ac:spMkLst>
        </pc:spChg>
        <pc:spChg chg="mod">
          <ac:chgData name="Christopher Smith" userId="dd7fc2d5-9988-40ef-9498-c94fd49fd9a4" providerId="ADAL" clId="{15AE9901-C18F-405B-BE92-F2413947EFD8}" dt="2022-12-05T18:25:49.177" v="4075" actId="5793"/>
          <ac:spMkLst>
            <pc:docMk/>
            <pc:sldMk cId="2849852497" sldId="263"/>
            <ac:spMk id="3" creationId="{CD748123-883D-44C4-8EBF-EDF9435D53DC}"/>
          </ac:spMkLst>
        </pc:spChg>
      </pc:sldChg>
      <pc:sldChg chg="modSp add">
        <pc:chgData name="Christopher Smith" userId="dd7fc2d5-9988-40ef-9498-c94fd49fd9a4" providerId="ADAL" clId="{15AE9901-C18F-405B-BE92-F2413947EFD8}" dt="2022-12-05T18:32:10.808" v="4467" actId="14"/>
        <pc:sldMkLst>
          <pc:docMk/>
          <pc:sldMk cId="4224663803" sldId="264"/>
        </pc:sldMkLst>
        <pc:spChg chg="mod">
          <ac:chgData name="Christopher Smith" userId="dd7fc2d5-9988-40ef-9498-c94fd49fd9a4" providerId="ADAL" clId="{15AE9901-C18F-405B-BE92-F2413947EFD8}" dt="2022-12-05T18:28:03.357" v="4209" actId="20577"/>
          <ac:spMkLst>
            <pc:docMk/>
            <pc:sldMk cId="4224663803" sldId="264"/>
            <ac:spMk id="2" creationId="{8C4D4132-9E67-49FF-A9EE-42064948D5BF}"/>
          </ac:spMkLst>
        </pc:spChg>
        <pc:spChg chg="mod">
          <ac:chgData name="Christopher Smith" userId="dd7fc2d5-9988-40ef-9498-c94fd49fd9a4" providerId="ADAL" clId="{15AE9901-C18F-405B-BE92-F2413947EFD8}" dt="2022-12-05T18:32:10.808" v="4467" actId="14"/>
          <ac:spMkLst>
            <pc:docMk/>
            <pc:sldMk cId="4224663803" sldId="264"/>
            <ac:spMk id="3" creationId="{EF67D36F-EF0D-465C-9E70-4D7C003EE719}"/>
          </ac:spMkLst>
        </pc:spChg>
      </pc:sldChg>
    </pc:docChg>
  </pc:docChgLst>
  <pc:docChgLst>
    <pc:chgData name="SMITH, CHRISTOPHER" userId="dd7fc2d5-9988-40ef-9498-c94fd49fd9a4" providerId="ADAL" clId="{144693F2-4DF0-4E8C-AEC4-0714B98BD2E4}"/>
    <pc:docChg chg="custSel addSld delSld modSld">
      <pc:chgData name="SMITH, CHRISTOPHER" userId="dd7fc2d5-9988-40ef-9498-c94fd49fd9a4" providerId="ADAL" clId="{144693F2-4DF0-4E8C-AEC4-0714B98BD2E4}" dt="2022-11-07T13:22:17.177" v="814"/>
      <pc:docMkLst>
        <pc:docMk/>
      </pc:docMkLst>
      <pc:sldChg chg="modSp new mod">
        <pc:chgData name="SMITH, CHRISTOPHER" userId="dd7fc2d5-9988-40ef-9498-c94fd49fd9a4" providerId="ADAL" clId="{144693F2-4DF0-4E8C-AEC4-0714B98BD2E4}" dt="2022-11-07T13:07:53.277" v="17" actId="20577"/>
        <pc:sldMkLst>
          <pc:docMk/>
          <pc:sldMk cId="2541524166" sldId="256"/>
        </pc:sldMkLst>
        <pc:spChg chg="mod">
          <ac:chgData name="SMITH, CHRISTOPHER" userId="dd7fc2d5-9988-40ef-9498-c94fd49fd9a4" providerId="ADAL" clId="{144693F2-4DF0-4E8C-AEC4-0714B98BD2E4}" dt="2022-11-07T13:07:53.277" v="17" actId="20577"/>
          <ac:spMkLst>
            <pc:docMk/>
            <pc:sldMk cId="2541524166" sldId="256"/>
            <ac:spMk id="2" creationId="{EB9B4792-2497-B151-033F-4D9075963DA9}"/>
          </ac:spMkLst>
        </pc:spChg>
      </pc:sldChg>
      <pc:sldChg chg="modSp new mod modAnim">
        <pc:chgData name="SMITH, CHRISTOPHER" userId="dd7fc2d5-9988-40ef-9498-c94fd49fd9a4" providerId="ADAL" clId="{144693F2-4DF0-4E8C-AEC4-0714B98BD2E4}" dt="2022-11-07T13:21:49.335" v="808"/>
        <pc:sldMkLst>
          <pc:docMk/>
          <pc:sldMk cId="1917243919" sldId="257"/>
        </pc:sldMkLst>
        <pc:spChg chg="mod">
          <ac:chgData name="SMITH, CHRISTOPHER" userId="dd7fc2d5-9988-40ef-9498-c94fd49fd9a4" providerId="ADAL" clId="{144693F2-4DF0-4E8C-AEC4-0714B98BD2E4}" dt="2022-11-07T13:14:27.629" v="26" actId="20577"/>
          <ac:spMkLst>
            <pc:docMk/>
            <pc:sldMk cId="1917243919" sldId="257"/>
            <ac:spMk id="2" creationId="{905DA2DD-32C4-F00D-2DDF-8D3727D48941}"/>
          </ac:spMkLst>
        </pc:spChg>
        <pc:spChg chg="mod">
          <ac:chgData name="SMITH, CHRISTOPHER" userId="dd7fc2d5-9988-40ef-9498-c94fd49fd9a4" providerId="ADAL" clId="{144693F2-4DF0-4E8C-AEC4-0714B98BD2E4}" dt="2022-11-07T13:16:34.876" v="200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65D1-1E4B-2BB4-DA64-3ACF6FDE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06454-8C3C-7442-F6C1-A88F93DE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2C11A-970D-8698-B5FC-E6E820D7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38559-F221-F5D8-0EE6-B8F71BEF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14A6-C2FA-6FAD-5872-8F967369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5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B013-0D8C-73A5-A712-F8894F3D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D4197-2AEF-C3A5-F675-CD92F7C95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F0706-D03D-BCDE-848B-CF23940A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A8CE5-B6B3-3324-D8B2-40ACECF4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0831-DE83-4CD9-FBBC-4C92C1E2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6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AD3E2-164D-E647-9EB5-F74B73AD3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FB177-DC8C-FA60-CB8B-58D84F72D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09DF-FF28-1CE1-1EBA-A2C5F403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EAE1-BC6F-D181-B333-9A7DB77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E209-C420-C317-4049-C3D6DA55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4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CA82-70C0-BB61-2606-3E05E7E6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416A-9BB2-5351-06A6-854B4A42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56A5B-1EB9-E9DA-1B73-78562D9E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3A20-F14F-98B1-DE5F-86FEC65B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59B7-D042-F907-8DB8-707BF713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EE66-87D0-C4B2-3389-1B17BE9A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9EB38-F2C4-37DA-B1B5-5868B5117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687D-5BF4-DCB1-38CB-EC543B50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01CF8-0D34-35E8-38FC-A828CEFF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B74E-7FCC-F28C-4AF0-2C07AEA4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1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1A1C-ABEA-E2BC-0F53-18CC8FC0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863F-1510-43F4-9433-AF2540290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2D8CD-9221-43C3-C549-77FE70009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CC0A8-7230-123C-6DF3-58A74F9D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0749F-CBEB-DBF9-804B-A33A49EF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8E1CE-43DB-EAB9-DAE2-42D5E637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6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D3E8-3D02-4F2D-1FA5-3BF2D227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126F7-DA33-5FBC-CFB9-EBAC2A4E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6EEEC-C902-892F-B5F0-F21B8C2CC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4C416-A4A4-950E-B06D-C0F8A62ED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D0B0D-1DE6-1831-EADE-F5C7F68FC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A7CAC-FDBF-D49D-CBCE-B782A490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16EA6-BCC6-96CF-F022-7FC8ABA4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096DB-387E-B676-B7BB-A13F0F22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8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B3F7-77A6-CDE0-651C-D6EFC4B3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69AC5-8AB3-5223-38DD-4EA1A0FC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C024B-DC36-411C-AB26-F8CFE255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49475-F267-158D-1FEF-483CBC6F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0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94801-ACFD-1614-4BDA-8390BE4A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2D9E5-3666-655C-8438-65209F5B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E76DA-9A03-AA29-4C9E-26DE87D2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9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E852-C0F6-841E-45B4-34C41575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D24C-C45D-5270-9A78-D8B915C43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5F263-99CB-DC8F-A406-103DCB45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51D11-26B5-4459-84A2-4DB69673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0F6A0-2F48-8038-51E2-0FA08417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6F4A0-6A5D-4E1D-3DAD-B7A8D5F7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5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E390-0333-4D11-85FA-075EE1FF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47113-4E40-9681-67DC-9D76119D1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B60FD-67A8-98AF-CBDA-BEED50FAC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969BA-73B6-3099-4DC6-CDE01639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7852-9903-96A8-F0FD-B2EE5CA9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B30F8-0C79-DFF0-7361-819C5842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3F9A7-7517-2E3D-515A-C4DFF11C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07E20-EE47-1B12-F237-C3D71AF26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A44AB-12C2-E609-AB18-EB4BFB84E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7E66-812A-4864-A707-4D377C76140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55BBF-1F56-E3A0-B5A6-515089E1D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DF9BD-CE1F-3726-6C10-F24CDDEF6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4792-2497-B151-033F-4D9075963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96C09-BA14-C2AD-8CD5-C42FB7EC3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2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A2DD-32C4-F00D-2DDF-8D3727D4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Duolingo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D878-023F-858F-D040-CFAC77F18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Friend Challenge</a:t>
            </a:r>
          </a:p>
          <a:p>
            <a:pPr lvl="1"/>
            <a:r>
              <a:rPr lang="en-US" dirty="0" err="1"/>
              <a:t>Jaysin</a:t>
            </a:r>
            <a:r>
              <a:rPr lang="en-US" dirty="0"/>
              <a:t> Haugh</a:t>
            </a:r>
          </a:p>
          <a:p>
            <a:r>
              <a:rPr lang="en-US" dirty="0"/>
              <a:t>14 – Day Streak</a:t>
            </a:r>
          </a:p>
          <a:p>
            <a:pPr lvl="1"/>
            <a:r>
              <a:rPr lang="en-US" dirty="0"/>
              <a:t>Shane </a:t>
            </a:r>
            <a:r>
              <a:rPr lang="en-US" dirty="0" err="1"/>
              <a:t>Winpigler</a:t>
            </a:r>
            <a:endParaRPr lang="en-US" dirty="0"/>
          </a:p>
          <a:p>
            <a:r>
              <a:rPr lang="en-US" dirty="0"/>
              <a:t>30 – Day Streak</a:t>
            </a:r>
          </a:p>
          <a:p>
            <a:pPr lvl="1"/>
            <a:r>
              <a:rPr lang="en-US" dirty="0" err="1"/>
              <a:t>Jaysin</a:t>
            </a:r>
            <a:r>
              <a:rPr lang="en-US" dirty="0"/>
              <a:t> Haugh</a:t>
            </a:r>
          </a:p>
          <a:p>
            <a:r>
              <a:rPr lang="en-US" dirty="0"/>
              <a:t>50 – Day Streak</a:t>
            </a:r>
          </a:p>
          <a:p>
            <a:pPr lvl="1"/>
            <a:r>
              <a:rPr lang="en-US" dirty="0"/>
              <a:t>Alex Plitt</a:t>
            </a:r>
          </a:p>
          <a:p>
            <a:r>
              <a:rPr lang="en-US" dirty="0"/>
              <a:t>75 – Day Streak</a:t>
            </a:r>
          </a:p>
          <a:p>
            <a:pPr lvl="1"/>
            <a:r>
              <a:rPr lang="en-US" dirty="0"/>
              <a:t>Logan Cruz</a:t>
            </a:r>
          </a:p>
          <a:p>
            <a:r>
              <a:rPr lang="en-US" dirty="0"/>
              <a:t>League Promotions</a:t>
            </a:r>
          </a:p>
          <a:p>
            <a:pPr lvl="1"/>
            <a:r>
              <a:rPr lang="en-US" dirty="0" err="1"/>
              <a:t>Jaysin</a:t>
            </a:r>
            <a:r>
              <a:rPr lang="en-US" dirty="0"/>
              <a:t> Haugh, Christian Boldt, Logan Cruz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4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0F91-20B7-43C8-8673-A0B59F64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setting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9F68C-FE03-4D5A-864C-5219C2E6C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Even if you are salaried, there is a reasonable expectation that work should not follow you home.</a:t>
            </a:r>
          </a:p>
          <a:p>
            <a:r>
              <a:rPr lang="en-US" dirty="0"/>
              <a:t>I am allowed to and expected to give you homework, because studying and self-teaching is a skill all adults should have.</a:t>
            </a:r>
          </a:p>
          <a:p>
            <a:r>
              <a:rPr lang="en-US" dirty="0"/>
              <a:t>But I do not assign homework because I am also trying to emulate the workplace.</a:t>
            </a:r>
          </a:p>
          <a:p>
            <a:r>
              <a:rPr lang="en-US" dirty="0"/>
              <a:t>It is ok to set boundaries and tell your boss when work is encroaching on your personal time, especially if you are not paid for that time.</a:t>
            </a:r>
          </a:p>
          <a:p>
            <a:r>
              <a:rPr lang="en-US" dirty="0"/>
              <a:t>Because of this, I have had to begin setting more and more boundaries between my work and personal life.</a:t>
            </a:r>
          </a:p>
          <a:p>
            <a:r>
              <a:rPr lang="en-US" dirty="0"/>
              <a:t>Which explains the next few slides.</a:t>
            </a:r>
          </a:p>
        </p:txBody>
      </p:sp>
    </p:spTree>
    <p:extLst>
      <p:ext uri="{BB962C8B-B14F-4D97-AF65-F5344CB8AC3E}">
        <p14:creationId xmlns:p14="http://schemas.microsoft.com/office/powerpoint/2010/main" val="129118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C231B-7D55-4467-B36D-159F64B4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DocPac 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002A-3E73-454A-9939-15EC2A84E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 people just CAN NOT follow basic instructions on how to make their pull requests.</a:t>
            </a:r>
          </a:p>
          <a:p>
            <a:r>
              <a:rPr lang="en-US" dirty="0"/>
              <a:t>If you submitted past work and did not follow instructions, I just deleted it from the DocPac repo.</a:t>
            </a:r>
          </a:p>
          <a:p>
            <a:pPr lvl="1"/>
            <a:r>
              <a:rPr lang="en-US" dirty="0"/>
              <a:t>Why in the WORLD would I want you to make a folder with just your name on it in the root directory?</a:t>
            </a:r>
          </a:p>
          <a:p>
            <a:pPr lvl="1"/>
            <a:r>
              <a:rPr lang="en-US" dirty="0"/>
              <a:t>Read the instructions.</a:t>
            </a:r>
          </a:p>
          <a:p>
            <a:r>
              <a:rPr lang="en-US" dirty="0"/>
              <a:t>If you do not submit your work properly going forward, I’m just going to reject the PR and give you a zero.</a:t>
            </a:r>
          </a:p>
          <a:p>
            <a:pPr lvl="1"/>
            <a:r>
              <a:rPr lang="en-US" dirty="0"/>
              <a:t>I already took a lot of time to clearly explain the process, I’m not going to take a lot of time to fix all of your mistakes and explain to you what you did wrong.</a:t>
            </a:r>
          </a:p>
          <a:p>
            <a:pPr lvl="1"/>
            <a:r>
              <a:rPr lang="en-US" dirty="0"/>
              <a:t>You already know you need to read the DocPac completely.</a:t>
            </a:r>
          </a:p>
        </p:txBody>
      </p:sp>
    </p:spTree>
    <p:extLst>
      <p:ext uri="{BB962C8B-B14F-4D97-AF65-F5344CB8AC3E}">
        <p14:creationId xmlns:p14="http://schemas.microsoft.com/office/powerpoint/2010/main" val="97686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C654-D199-4B0E-9F96-295B3ECD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176E-EF52-47D2-BE43-4EB3BAF2B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did not submit a PR on Friday when it was due</a:t>
            </a:r>
          </a:p>
          <a:p>
            <a:r>
              <a:rPr lang="en-US" dirty="0"/>
              <a:t>And you did not ask for an extension</a:t>
            </a:r>
          </a:p>
          <a:p>
            <a:r>
              <a:rPr lang="en-US" dirty="0"/>
              <a:t>And I come into school Monday and it’s still not submitted</a:t>
            </a:r>
          </a:p>
          <a:p>
            <a:r>
              <a:rPr lang="en-US" dirty="0"/>
              <a:t>Then it’s a 0</a:t>
            </a:r>
          </a:p>
          <a:p>
            <a:r>
              <a:rPr lang="en-US" dirty="0"/>
              <a:t>I’m not taking time out of my incredibly tight schedule to track down something you could have submitted in a few clicks</a:t>
            </a:r>
          </a:p>
          <a:p>
            <a:r>
              <a:rPr lang="en-US" dirty="0"/>
              <a:t>I’m not responsible for turning in your work.</a:t>
            </a:r>
          </a:p>
        </p:txBody>
      </p:sp>
    </p:spTree>
    <p:extLst>
      <p:ext uri="{BB962C8B-B14F-4D97-AF65-F5344CB8AC3E}">
        <p14:creationId xmlns:p14="http://schemas.microsoft.com/office/powerpoint/2010/main" val="311983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3783-379D-47FE-94E6-D18A8467B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DFB0D-5095-49B0-AF84-849B3F60B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took my backpack home with my planner, laptop, and </a:t>
            </a:r>
            <a:r>
              <a:rPr lang="en-US" dirty="0" err="1"/>
              <a:t>DocPacs</a:t>
            </a:r>
            <a:endParaRPr lang="en-US" dirty="0"/>
          </a:p>
          <a:p>
            <a:pPr lvl="1"/>
            <a:r>
              <a:rPr lang="en-US" dirty="0"/>
              <a:t>Then I remembered that I decided not to spend my whole weekend grading</a:t>
            </a:r>
          </a:p>
          <a:p>
            <a:pPr lvl="1"/>
            <a:r>
              <a:rPr lang="en-US" dirty="0"/>
              <a:t>Then I forgot to bring it all back to school today</a:t>
            </a:r>
          </a:p>
          <a:p>
            <a:r>
              <a:rPr lang="en-US" dirty="0"/>
              <a:t>Last two </a:t>
            </a:r>
            <a:r>
              <a:rPr lang="en-US" dirty="0" err="1"/>
              <a:t>DocPacs</a:t>
            </a:r>
            <a:r>
              <a:rPr lang="en-US" dirty="0"/>
              <a:t> will be graded by the end of this week</a:t>
            </a:r>
          </a:p>
        </p:txBody>
      </p:sp>
    </p:spTree>
    <p:extLst>
      <p:ext uri="{BB962C8B-B14F-4D97-AF65-F5344CB8AC3E}">
        <p14:creationId xmlns:p14="http://schemas.microsoft.com/office/powerpoint/2010/main" val="329591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820F-09F1-4528-BCA6-2E3A6770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15731-DF5F-4B1D-9761-EAD70A838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am really struggling with the fact that so many people are settling for the bare minimum.</a:t>
            </a:r>
          </a:p>
          <a:p>
            <a:r>
              <a:rPr lang="en-US" dirty="0"/>
              <a:t>I hate seeing people waste – or worse, scoff – at opportunities given to them.</a:t>
            </a:r>
          </a:p>
          <a:p>
            <a:r>
              <a:rPr lang="en-US" dirty="0"/>
              <a:t>But again, if I force you to do more work, then I have to grade a lot of half-effort work, which is much more time consuming than grading work students care about.</a:t>
            </a:r>
          </a:p>
          <a:p>
            <a:pPr lvl="1"/>
            <a:r>
              <a:rPr lang="en-US" dirty="0"/>
              <a:t>This wastes so much of my time that I can’t create more opportunities for those who do care.</a:t>
            </a:r>
          </a:p>
          <a:p>
            <a:r>
              <a:rPr lang="en-US" dirty="0"/>
              <a:t>When you do extra work in class, it’s never to the benefit of the class or school, and it’s never completed.</a:t>
            </a:r>
          </a:p>
        </p:txBody>
      </p:sp>
    </p:spTree>
    <p:extLst>
      <p:ext uri="{BB962C8B-B14F-4D97-AF65-F5344CB8AC3E}">
        <p14:creationId xmlns:p14="http://schemas.microsoft.com/office/powerpoint/2010/main" val="10857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0DA0-8E79-48C3-8E55-EF76CFAD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48123-883D-44C4-8EBF-EDF9435D5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don’t know why the pog bounties don’t motivate you, or why you don’t seem to care about a career, or why you don’t care about this school and your classmates, and at this point I don’t care anymore.</a:t>
            </a:r>
          </a:p>
          <a:p>
            <a:r>
              <a:rPr lang="en-US" dirty="0"/>
              <a:t>Going forward, rewards will be reduced</a:t>
            </a:r>
          </a:p>
          <a:p>
            <a:pPr lvl="1"/>
            <a:r>
              <a:rPr lang="en-US" dirty="0"/>
              <a:t>If you are not going to do things to help me, I’m not going to do things to help you.</a:t>
            </a:r>
          </a:p>
          <a:p>
            <a:pPr lvl="1"/>
            <a:r>
              <a:rPr lang="en-US" dirty="0"/>
              <a:t>Someday you’ll realize that people help people that help them, and that’s how you become successful. By then it will be too late</a:t>
            </a:r>
          </a:p>
          <a:p>
            <a:r>
              <a:rPr lang="en-US" dirty="0"/>
              <a:t>Seniors may no longer earn pogs from anything other than the phone box, duo lingo, bounties, and career advancement.</a:t>
            </a:r>
          </a:p>
        </p:txBody>
      </p:sp>
    </p:spTree>
    <p:extLst>
      <p:ext uri="{BB962C8B-B14F-4D97-AF65-F5344CB8AC3E}">
        <p14:creationId xmlns:p14="http://schemas.microsoft.com/office/powerpoint/2010/main" val="284985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4132-9E67-49FF-A9EE-42064948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D36F-EF0D-465C-9E70-4D7C003EE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Ryan Stevenson – </a:t>
            </a:r>
            <a:r>
              <a:rPr lang="en-US" dirty="0" err="1"/>
              <a:t>NEE_loginboilerplate</a:t>
            </a:r>
            <a:r>
              <a:rPr lang="en-US" dirty="0"/>
              <a:t> – 50 pogs</a:t>
            </a:r>
          </a:p>
          <a:p>
            <a:pPr lvl="1"/>
            <a:r>
              <a:rPr lang="en-US" dirty="0"/>
              <a:t>The whole class can now save hours of time building apps that require a user login system with database by copying this code</a:t>
            </a:r>
          </a:p>
          <a:p>
            <a:pPr lvl="1"/>
            <a:r>
              <a:rPr lang="en-US" dirty="0"/>
              <a:t>Ryan now has enough pogs to buy a $</a:t>
            </a:r>
            <a:r>
              <a:rPr lang="en-US"/>
              <a:t>100 monitor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6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701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Weekly Review</vt:lpstr>
      <vt:lpstr>Duolingo</vt:lpstr>
      <vt:lpstr>A note on setting boundaries</vt:lpstr>
      <vt:lpstr>DocPac Submissions</vt:lpstr>
      <vt:lpstr>Late submissions</vt:lpstr>
      <vt:lpstr>This Week</vt:lpstr>
      <vt:lpstr>Bonus Submissions</vt:lpstr>
      <vt:lpstr>Bonus Submissions</vt:lpstr>
      <vt:lpstr>Bonus Submissions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Review</dc:title>
  <dc:creator>SMITH, CHRISTOPHER</dc:creator>
  <cp:lastModifiedBy>Christopher Smith</cp:lastModifiedBy>
  <cp:revision>5</cp:revision>
  <dcterms:created xsi:type="dcterms:W3CDTF">2022-11-07T12:25:34Z</dcterms:created>
  <dcterms:modified xsi:type="dcterms:W3CDTF">2022-12-05T18:32:48Z</dcterms:modified>
</cp:coreProperties>
</file>