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693F2-4DF0-4E8C-AEC4-0714B98BD2E4}" v="8" dt="2022-11-07T13:22:17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52.085" v="809"/>
        <pc:sldMkLst>
          <pc:docMk/>
          <pc:sldMk cId="1610346807" sldId="258"/>
        </pc:sldMkLst>
        <pc:spChg chg="mod">
          <ac:chgData name="SMITH, CHRISTOPHER" userId="dd7fc2d5-9988-40ef-9498-c94fd49fd9a4" providerId="ADAL" clId="{144693F2-4DF0-4E8C-AEC4-0714B98BD2E4}" dt="2022-11-07T13:16:56.469" v="254" actId="20577"/>
          <ac:spMkLst>
            <pc:docMk/>
            <pc:sldMk cId="1610346807" sldId="258"/>
            <ac:spMk id="2" creationId="{DC91FCC1-7986-62E0-875D-BA85D6AE488F}"/>
          </ac:spMkLst>
        </pc:spChg>
        <pc:spChg chg="mod">
          <ac:chgData name="SMITH, CHRISTOPHER" userId="dd7fc2d5-9988-40ef-9498-c94fd49fd9a4" providerId="ADAL" clId="{144693F2-4DF0-4E8C-AEC4-0714B98BD2E4}" dt="2022-11-07T13:19:00.796" v="424" actId="20577"/>
          <ac:spMkLst>
            <pc:docMk/>
            <pc:sldMk cId="1610346807" sldId="258"/>
            <ac:spMk id="3" creationId="{8BD40780-DD8B-BDA3-315A-7E6529005FAA}"/>
          </ac:spMkLst>
        </pc:spChg>
      </pc:sldChg>
      <pc:sldChg chg="new del">
        <pc:chgData name="SMITH, CHRISTOPHER" userId="dd7fc2d5-9988-40ef-9498-c94fd49fd9a4" providerId="ADAL" clId="{144693F2-4DF0-4E8C-AEC4-0714B98BD2E4}" dt="2022-11-07T13:21:43.336" v="807" actId="47"/>
        <pc:sldMkLst>
          <pc:docMk/>
          <pc:sldMk cId="2875935337" sldId="259"/>
        </pc:sldMkLst>
      </pc:sldChg>
      <pc:sldChg chg="addSp modSp new mod modAnim">
        <pc:chgData name="SMITH, CHRISTOPHER" userId="dd7fc2d5-9988-40ef-9498-c94fd49fd9a4" providerId="ADAL" clId="{144693F2-4DF0-4E8C-AEC4-0714B98BD2E4}" dt="2022-11-07T13:22:17.177" v="814"/>
        <pc:sldMkLst>
          <pc:docMk/>
          <pc:sldMk cId="1930716699" sldId="260"/>
        </pc:sldMkLst>
        <pc:spChg chg="mod">
          <ac:chgData name="SMITH, CHRISTOPHER" userId="dd7fc2d5-9988-40ef-9498-c94fd49fd9a4" providerId="ADAL" clId="{144693F2-4DF0-4E8C-AEC4-0714B98BD2E4}" dt="2022-11-07T13:19:08.297" v="447" actId="20577"/>
          <ac:spMkLst>
            <pc:docMk/>
            <pc:sldMk cId="1930716699" sldId="260"/>
            <ac:spMk id="2" creationId="{BA83943B-BEE8-DC9F-E359-991BAEBE3A35}"/>
          </ac:spMkLst>
        </pc:spChg>
        <pc:spChg chg="mod">
          <ac:chgData name="SMITH, CHRISTOPHER" userId="dd7fc2d5-9988-40ef-9498-c94fd49fd9a4" providerId="ADAL" clId="{144693F2-4DF0-4E8C-AEC4-0714B98BD2E4}" dt="2022-11-07T13:21:28.590" v="806" actId="20577"/>
          <ac:spMkLst>
            <pc:docMk/>
            <pc:sldMk cId="1930716699" sldId="260"/>
            <ac:spMk id="3" creationId="{4CA95A82-A795-E26F-B7B7-B8198EE94269}"/>
          </ac:spMkLst>
        </pc:spChg>
        <pc:picChg chg="add mod">
          <ac:chgData name="SMITH, CHRISTOPHER" userId="dd7fc2d5-9988-40ef-9498-c94fd49fd9a4" providerId="ADAL" clId="{144693F2-4DF0-4E8C-AEC4-0714B98BD2E4}" dt="2022-11-07T13:20:29.643" v="554" actId="1076"/>
          <ac:picMkLst>
            <pc:docMk/>
            <pc:sldMk cId="1930716699" sldId="260"/>
            <ac:picMk id="5" creationId="{1DEDC7B2-5C9B-D2DB-74A7-70367F3634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League</a:t>
            </a:r>
          </a:p>
          <a:p>
            <a:pPr lvl="1"/>
            <a:r>
              <a:rPr lang="en-US" dirty="0"/>
              <a:t>Xavier, Emerald</a:t>
            </a:r>
          </a:p>
          <a:p>
            <a:r>
              <a:rPr lang="en-US" dirty="0"/>
              <a:t>14 – Day Streak</a:t>
            </a:r>
          </a:p>
          <a:p>
            <a:pPr lvl="1"/>
            <a:r>
              <a:rPr lang="en-US" dirty="0"/>
              <a:t>Parker Fink</a:t>
            </a:r>
          </a:p>
          <a:p>
            <a:pPr lvl="1"/>
            <a:r>
              <a:rPr lang="en-US" dirty="0"/>
              <a:t>Tyler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/>
              <a:t>New Challenger Approaching!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FCC1-7986-62E0-875D-BA85D6AE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Pog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0780-DD8B-BDA3-315A-7E652900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Pog sheets: 2 pogs a piece, limited to 2</a:t>
            </a:r>
          </a:p>
          <a:p>
            <a:r>
              <a:rPr lang="en-US" dirty="0"/>
              <a:t>Bring me a pog sheet with 20 unique #CP pogs for a payout</a:t>
            </a:r>
          </a:p>
          <a:p>
            <a:r>
              <a:rPr lang="en-US" dirty="0"/>
              <a:t>Bring me a pog not currently in my collection for a payout</a:t>
            </a:r>
          </a:p>
        </p:txBody>
      </p:sp>
    </p:spTree>
    <p:extLst>
      <p:ext uri="{BB962C8B-B14F-4D97-AF65-F5344CB8AC3E}">
        <p14:creationId xmlns:p14="http://schemas.microsoft.com/office/powerpoint/2010/main" val="16103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943B-BEE8-DC9F-E359-991BAEBE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</a:t>
            </a:r>
            <a:r>
              <a:rPr lang="en-US" dirty="0" err="1"/>
              <a:t>DocPacs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5A82-A795-E26F-B7B7-B8198EE9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US" dirty="0"/>
              <a:t>I will be setting up a Schoology assignment for Codecademy proof</a:t>
            </a:r>
          </a:p>
          <a:p>
            <a:r>
              <a:rPr lang="en-US" dirty="0"/>
              <a:t>This weekend I found a kitten</a:t>
            </a:r>
          </a:p>
          <a:p>
            <a:pPr lvl="1"/>
            <a:r>
              <a:rPr lang="en-US" dirty="0"/>
              <a:t>He is cuter than you have ever been, so I played with him instead of grading or lesson planning.</a:t>
            </a:r>
          </a:p>
          <a:p>
            <a:r>
              <a:rPr lang="en-US" dirty="0"/>
              <a:t>I will produce new </a:t>
            </a:r>
            <a:r>
              <a:rPr lang="en-US" dirty="0" err="1"/>
              <a:t>DocPacs</a:t>
            </a:r>
            <a:r>
              <a:rPr lang="en-US" dirty="0"/>
              <a:t> soon. Assume that you are continuing your Codecademy studies.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DC7B2-5C9B-D2DB-74A7-70367F36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46" y="0"/>
            <a:ext cx="5153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Duolingo</vt:lpstr>
      <vt:lpstr>Pog Collections</vt:lpstr>
      <vt:lpstr>This week’s DocPacs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</cp:revision>
  <dcterms:created xsi:type="dcterms:W3CDTF">2022-11-07T12:25:34Z</dcterms:created>
  <dcterms:modified xsi:type="dcterms:W3CDTF">2022-11-07T13:22:21Z</dcterms:modified>
</cp:coreProperties>
</file>