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926D6-C75A-4F0A-85B7-A3BF2451F47E}" v="7" dt="2022-10-11T13:54:22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E89926D6-C75A-4F0A-85B7-A3BF2451F47E}"/>
    <pc:docChg chg="modSld">
      <pc:chgData name="SMITH, CHRISTOPHER" userId="dd7fc2d5-9988-40ef-9498-c94fd49fd9a4" providerId="ADAL" clId="{E89926D6-C75A-4F0A-85B7-A3BF2451F47E}" dt="2022-10-11T13:54:22.106" v="6"/>
      <pc:docMkLst>
        <pc:docMk/>
      </pc:docMkLst>
      <pc:sldChg chg="modAnim">
        <pc:chgData name="SMITH, CHRISTOPHER" userId="dd7fc2d5-9988-40ef-9498-c94fd49fd9a4" providerId="ADAL" clId="{E89926D6-C75A-4F0A-85B7-A3BF2451F47E}" dt="2022-10-11T13:54:08.279" v="0"/>
        <pc:sldMkLst>
          <pc:docMk/>
          <pc:sldMk cId="580905212" sldId="257"/>
        </pc:sldMkLst>
      </pc:sldChg>
      <pc:sldChg chg="modAnim">
        <pc:chgData name="SMITH, CHRISTOPHER" userId="dd7fc2d5-9988-40ef-9498-c94fd49fd9a4" providerId="ADAL" clId="{E89926D6-C75A-4F0A-85B7-A3BF2451F47E}" dt="2022-10-11T13:54:12.346" v="2"/>
        <pc:sldMkLst>
          <pc:docMk/>
          <pc:sldMk cId="569261066" sldId="258"/>
        </pc:sldMkLst>
      </pc:sldChg>
      <pc:sldChg chg="modAnim">
        <pc:chgData name="SMITH, CHRISTOPHER" userId="dd7fc2d5-9988-40ef-9498-c94fd49fd9a4" providerId="ADAL" clId="{E89926D6-C75A-4F0A-85B7-A3BF2451F47E}" dt="2022-10-11T13:54:10.529" v="1"/>
        <pc:sldMkLst>
          <pc:docMk/>
          <pc:sldMk cId="1591740712" sldId="259"/>
        </pc:sldMkLst>
      </pc:sldChg>
      <pc:sldChg chg="modAnim">
        <pc:chgData name="SMITH, CHRISTOPHER" userId="dd7fc2d5-9988-40ef-9498-c94fd49fd9a4" providerId="ADAL" clId="{E89926D6-C75A-4F0A-85B7-A3BF2451F47E}" dt="2022-10-11T13:54:20.215" v="5"/>
        <pc:sldMkLst>
          <pc:docMk/>
          <pc:sldMk cId="1786775275" sldId="260"/>
        </pc:sldMkLst>
      </pc:sldChg>
      <pc:sldChg chg="modAnim">
        <pc:chgData name="SMITH, CHRISTOPHER" userId="dd7fc2d5-9988-40ef-9498-c94fd49fd9a4" providerId="ADAL" clId="{E89926D6-C75A-4F0A-85B7-A3BF2451F47E}" dt="2022-10-11T13:54:22.106" v="6"/>
        <pc:sldMkLst>
          <pc:docMk/>
          <pc:sldMk cId="512978452" sldId="261"/>
        </pc:sldMkLst>
      </pc:sldChg>
      <pc:sldChg chg="modAnim">
        <pc:chgData name="SMITH, CHRISTOPHER" userId="dd7fc2d5-9988-40ef-9498-c94fd49fd9a4" providerId="ADAL" clId="{E89926D6-C75A-4F0A-85B7-A3BF2451F47E}" dt="2022-10-11T13:54:14.447" v="3"/>
        <pc:sldMkLst>
          <pc:docMk/>
          <pc:sldMk cId="3412631675" sldId="262"/>
        </pc:sldMkLst>
      </pc:sldChg>
      <pc:sldChg chg="modAnim">
        <pc:chgData name="SMITH, CHRISTOPHER" userId="dd7fc2d5-9988-40ef-9498-c94fd49fd9a4" providerId="ADAL" clId="{E89926D6-C75A-4F0A-85B7-A3BF2451F47E}" dt="2022-10-11T13:54:17.523" v="4"/>
        <pc:sldMkLst>
          <pc:docMk/>
          <pc:sldMk cId="407781871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97F2-5F5A-7C59-D9AC-1AC7E9C22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E5E57-821B-4647-997D-7DC595412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DB123-714F-5908-E2A1-002FEC5B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F896-E34E-4CAF-A567-C82569C373B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8A07-4BA8-A693-9153-EA2D736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A413-E3C7-B656-498C-68B93A89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ED5-C086-494B-A22B-0FEDDDFE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B0CB-4D9B-E136-B175-CE73466C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8D9F6-237D-9B14-1CFA-0B3D91461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78291-67FB-A04C-687B-89B532B5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F896-E34E-4CAF-A567-C82569C373B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F3E1-43FE-386D-2EA9-3C8E94AE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C70A-1DC7-E0B4-73F5-09988038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ED5-C086-494B-A22B-0FEDDDFE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53FBF-8C19-4FAB-FD30-CA08356B8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A37E3-3B77-89EA-F7D4-BA4C436CA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C232A-9D2F-7756-F1AD-1E0D3F02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F896-E34E-4CAF-A567-C82569C373B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81715-FE84-2C29-8173-DA453304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60B1-624C-8CDD-AD0D-91AAE154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ED5-C086-494B-A22B-0FEDDDFE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5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2B4A-8FF9-D246-217B-5C40C574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44C5-8CE6-513F-B2B0-67FC33F2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DBB88-3D77-24D4-DC4F-DB19B914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F896-E34E-4CAF-A567-C82569C373B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0D71-94FB-261D-EED7-5C53DF44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72D95-69D2-1BAD-76BF-4E720900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ED5-C086-494B-A22B-0FEDDDFE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574E-4DD2-0C19-E815-FD6EA6D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B528-BC24-2CD5-3894-F6A385E9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989E-D79E-D9E4-D736-3CD5DD31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F896-E34E-4CAF-A567-C82569C373B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C8D8-F561-70E5-4C8B-5DF981E2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E48B-7C03-E4A5-0AA2-7EF1F03F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ED5-C086-494B-A22B-0FEDDDFE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0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B912-3680-C894-39B4-93906000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5E30-FE42-66BE-55B8-982F06EBE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F8D27-0462-732E-F433-FA1306AAC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9FF36-5358-BA05-01BE-402CC013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F896-E34E-4CAF-A567-C82569C373B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8B18D-5070-40CA-E0B8-87CB6F6B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D17CA-4EAD-39DB-45F8-64ACDA64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ED5-C086-494B-A22B-0FEDDDFE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0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CDA3-FC05-C4A6-0CC2-5DD4B009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48B94-2573-D23E-77EE-143BBB46D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1D324-AE38-2585-27BF-3B27C0834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4941-5E0F-B09D-D946-8BDFE6193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FD871-BCED-47C6-FA1D-BFE1CC8C3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251E4-2387-5BC6-A3D0-25AD3F3B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F896-E34E-4CAF-A567-C82569C373B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33FC7-2E93-B015-1585-8F242A89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063F1-2ECF-7FF4-956C-04FCE9DC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ED5-C086-494B-A22B-0FEDDDFE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22EE-E356-7B3D-BEDC-53F6581A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20742-A0A7-02CC-D3B8-A94A5735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F896-E34E-4CAF-A567-C82569C373B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A1FDC-41C6-7C77-7225-14823E6D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67A2D-A476-6186-79BF-24B1D2D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ED5-C086-494B-A22B-0FEDDDFE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1DD6B-8184-443C-2325-AD88E246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F896-E34E-4CAF-A567-C82569C373B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39EFC-131F-D262-5AA6-10785383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767B6-2942-B17E-85B1-FADF6F10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ED5-C086-494B-A22B-0FEDDDFE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6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20E1-6FE6-C8ED-E6DA-6212E0DC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38C2-2668-19EA-0C44-B7623AE4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B51D1-153E-347A-A4C2-FAB3C57B0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3275E-E393-1E8F-0135-C3138EEF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F896-E34E-4CAF-A567-C82569C373B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0F4D-2226-3D03-12E2-41B593FF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C710-481E-51ED-7F9C-D27C07F1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ED5-C086-494B-A22B-0FEDDDFE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4C27-8F25-855F-D41C-05ADEDD0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5B7C8-380D-4CFC-A195-632C71B82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B8FBC-F6B8-8D6C-2A44-B7025FFD4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6B243-BE0F-1EDC-EF17-9F411E8E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F896-E34E-4CAF-A567-C82569C373B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8517F-EEE5-37A9-0A2B-4E3B8431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87D69-FBC8-0A0B-8743-4522040F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ED5-C086-494B-A22B-0FEDDDFE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AE3DD-EB22-9800-1E8E-DEDF11C7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5A785-7C82-F02C-93CA-70350450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A81E-7954-D675-67B2-FEE035433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F896-E34E-4CAF-A567-C82569C373B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16733-A97B-6397-D562-0F3E2CDE9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FE7A2-275B-107B-E1CA-97010A387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BED5-C086-494B-A22B-0FEDDDFE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1677-449D-8C1D-4EDE-28B814E39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Reekly</a:t>
            </a:r>
            <a:r>
              <a:rPr lang="en-US" dirty="0"/>
              <a:t> </a:t>
            </a:r>
            <a:r>
              <a:rPr lang="en-US" dirty="0" err="1"/>
              <a:t>Weview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75E54-0E1B-A46F-211C-A60E1FD3B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👏👏</a:t>
            </a:r>
          </a:p>
        </p:txBody>
      </p:sp>
    </p:spTree>
    <p:extLst>
      <p:ext uri="{BB962C8B-B14F-4D97-AF65-F5344CB8AC3E}">
        <p14:creationId xmlns:p14="http://schemas.microsoft.com/office/powerpoint/2010/main" val="197027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E451-ADBD-C323-95D9-B61602A9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A8E8-75E4-CCA8-70E8-AA140955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Logan Cruz – 30 Days</a:t>
            </a:r>
          </a:p>
          <a:p>
            <a:r>
              <a:rPr lang="en-US" dirty="0"/>
              <a:t>Trey </a:t>
            </a:r>
            <a:r>
              <a:rPr lang="en-US" dirty="0" err="1"/>
              <a:t>Floto</a:t>
            </a:r>
            <a:r>
              <a:rPr lang="en-US" dirty="0"/>
              <a:t> – 100 Days</a:t>
            </a:r>
          </a:p>
          <a:p>
            <a:endParaRPr lang="en-US" dirty="0"/>
          </a:p>
          <a:p>
            <a:r>
              <a:rPr lang="en-US" dirty="0"/>
              <a:t>Miss 0 days between now and the last day of school for a silver pog</a:t>
            </a:r>
          </a:p>
        </p:txBody>
      </p:sp>
    </p:spTree>
    <p:extLst>
      <p:ext uri="{BB962C8B-B14F-4D97-AF65-F5344CB8AC3E}">
        <p14:creationId xmlns:p14="http://schemas.microsoft.com/office/powerpoint/2010/main" val="5809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FD52-66FF-DAC7-58C1-A38C52A6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Silver Pogs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5E00-6768-56CA-6F3D-8E12605E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Homecoming</a:t>
            </a:r>
          </a:p>
          <a:p>
            <a:pPr lvl="1"/>
            <a:r>
              <a:rPr lang="en-US" dirty="0"/>
              <a:t>Jacob </a:t>
            </a:r>
            <a:r>
              <a:rPr lang="en-US" dirty="0" err="1"/>
              <a:t>Smith,</a:t>
            </a:r>
            <a:r>
              <a:rPr lang="en-US" dirty="0"/>
              <a:t> Xavier Matheson, Parker Fink and … Hayley Miller?</a:t>
            </a:r>
          </a:p>
          <a:p>
            <a:r>
              <a:rPr lang="en-US" dirty="0"/>
              <a:t>College Fair</a:t>
            </a:r>
          </a:p>
          <a:p>
            <a:pPr lvl="1"/>
            <a:r>
              <a:rPr lang="en-US" dirty="0"/>
              <a:t>Jason Lara</a:t>
            </a:r>
          </a:p>
        </p:txBody>
      </p:sp>
    </p:spTree>
    <p:extLst>
      <p:ext uri="{BB962C8B-B14F-4D97-AF65-F5344CB8AC3E}">
        <p14:creationId xmlns:p14="http://schemas.microsoft.com/office/powerpoint/2010/main" val="159174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EDB9-95E2-BD93-05B3-343976B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3BD6-EDF3-89C4-DD46-1A6A577D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Brandon S+ on Reflection for Oct 7</a:t>
            </a:r>
            <a:r>
              <a:rPr lang="en-US" baseline="30000" dirty="0"/>
              <a:t>th</a:t>
            </a:r>
          </a:p>
          <a:p>
            <a:pPr lvl="1"/>
            <a:r>
              <a:rPr lang="en-US" dirty="0"/>
              <a:t>Took work home and experimented with other controllers</a:t>
            </a:r>
          </a:p>
          <a:p>
            <a:pPr lvl="1"/>
            <a:r>
              <a:rPr lang="en-US" dirty="0"/>
              <a:t>This is the best way to “study”</a:t>
            </a:r>
          </a:p>
          <a:p>
            <a:r>
              <a:rPr lang="en-US" dirty="0"/>
              <a:t>Brandon S+ on Daily Routine</a:t>
            </a:r>
          </a:p>
          <a:p>
            <a:pPr lvl="1"/>
            <a:r>
              <a:rPr lang="en-US" dirty="0"/>
              <a:t>Good use of colors and very neat</a:t>
            </a:r>
          </a:p>
          <a:p>
            <a:r>
              <a:rPr lang="en-US" dirty="0"/>
              <a:t>Mac Hoover on Reflection for Oct 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Specific story about a learning experience</a:t>
            </a:r>
          </a:p>
        </p:txBody>
      </p:sp>
    </p:spTree>
    <p:extLst>
      <p:ext uri="{BB962C8B-B14F-4D97-AF65-F5344CB8AC3E}">
        <p14:creationId xmlns:p14="http://schemas.microsoft.com/office/powerpoint/2010/main" val="5692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F43E-307D-E5C0-EC91-CB1236ED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4266-2CB0-E7F6-1BE8-A3A004F3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“What was your favorite project and why?”</a:t>
            </a:r>
          </a:p>
          <a:p>
            <a:pPr lvl="1"/>
            <a:r>
              <a:rPr lang="en-US" dirty="0"/>
              <a:t>Answer: “This project, because I learned things”</a:t>
            </a:r>
          </a:p>
          <a:p>
            <a:pPr lvl="1"/>
            <a:r>
              <a:rPr lang="en-US" dirty="0"/>
              <a:t>…………………….. What things? Tell me.</a:t>
            </a:r>
          </a:p>
          <a:p>
            <a:r>
              <a:rPr lang="en-US" dirty="0"/>
              <a:t>When commenting about independent work: “I get stuck when working alone”</a:t>
            </a:r>
          </a:p>
          <a:p>
            <a:pPr lvl="1"/>
            <a:r>
              <a:rPr lang="en-US" dirty="0"/>
              <a:t>That’s kind of the nature of programming. Learn how to get unstuck.</a:t>
            </a:r>
          </a:p>
          <a:p>
            <a:pPr lvl="1"/>
            <a:r>
              <a:rPr lang="en-US" dirty="0"/>
              <a:t>I spent all my free time this weekend solving one bug in my project.</a:t>
            </a:r>
          </a:p>
          <a:p>
            <a:pPr lvl="1"/>
            <a:r>
              <a:rPr lang="en-US" dirty="0"/>
              <a:t>Use log points and debuggers</a:t>
            </a:r>
          </a:p>
        </p:txBody>
      </p:sp>
    </p:spTree>
    <p:extLst>
      <p:ext uri="{BB962C8B-B14F-4D97-AF65-F5344CB8AC3E}">
        <p14:creationId xmlns:p14="http://schemas.microsoft.com/office/powerpoint/2010/main" val="34126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FD34-C2FA-BA60-5444-C9F1F949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86E6-AE6E-88BE-51BF-D75FD33A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 prefer verbal instructions / Written instructions too vague”</a:t>
            </a:r>
          </a:p>
          <a:p>
            <a:pPr lvl="1"/>
            <a:r>
              <a:rPr lang="en-US" dirty="0"/>
              <a:t>Welcome to engineering</a:t>
            </a:r>
          </a:p>
          <a:p>
            <a:pPr lvl="1"/>
            <a:r>
              <a:rPr lang="en-US" dirty="0"/>
              <a:t>I try to phrase the instructions in a way that give you key vocab to research</a:t>
            </a:r>
          </a:p>
          <a:p>
            <a:pPr lvl="1"/>
            <a:r>
              <a:rPr lang="en-US" dirty="0"/>
              <a:t>Build to specification and submit, then expand upon in your free time</a:t>
            </a:r>
          </a:p>
          <a:p>
            <a:r>
              <a:rPr lang="en-US" dirty="0"/>
              <a:t>Please don’t Google “How to make a Blackjack game”</a:t>
            </a:r>
          </a:p>
          <a:p>
            <a:pPr lvl="1"/>
            <a:r>
              <a:rPr lang="en-US" dirty="0"/>
              <a:t>I’m not grading your ability to make a blackjack game</a:t>
            </a:r>
          </a:p>
          <a:p>
            <a:pPr lvl="1"/>
            <a:r>
              <a:rPr lang="en-US" dirty="0"/>
              <a:t>I’m grading your ability to do a series of specific tasks in the task list</a:t>
            </a:r>
          </a:p>
          <a:p>
            <a:r>
              <a:rPr lang="en-US" dirty="0"/>
              <a:t>I totally forgot to check your actual code</a:t>
            </a:r>
          </a:p>
          <a:p>
            <a:pPr lvl="1"/>
            <a:r>
              <a:rPr lang="en-US" dirty="0"/>
              <a:t>And I probably will in the future. The key is that is </a:t>
            </a:r>
            <a:r>
              <a:rPr lang="en-US" i="1" dirty="0"/>
              <a:t>works according to spec</a:t>
            </a:r>
          </a:p>
        </p:txBody>
      </p:sp>
    </p:spTree>
    <p:extLst>
      <p:ext uri="{BB962C8B-B14F-4D97-AF65-F5344CB8AC3E}">
        <p14:creationId xmlns:p14="http://schemas.microsoft.com/office/powerpoint/2010/main" val="40778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4AB7-D0B7-94C9-FB8D-9BF00F2A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4B74-D2F8-454E-4C29-C02E1E65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can’t grade for “doing your best” anymore.</a:t>
            </a:r>
          </a:p>
          <a:p>
            <a:pPr lvl="1"/>
            <a:r>
              <a:rPr lang="en-US" dirty="0"/>
              <a:t>It’s gimping you, overall</a:t>
            </a:r>
          </a:p>
          <a:p>
            <a:pPr lvl="1"/>
            <a:r>
              <a:rPr lang="en-US" dirty="0"/>
              <a:t>I need to grade based on your actual ability</a:t>
            </a:r>
          </a:p>
          <a:p>
            <a:r>
              <a:rPr lang="en-US" dirty="0"/>
              <a:t>Reflection is now tied to overall DocPac</a:t>
            </a:r>
          </a:p>
          <a:p>
            <a:pPr lvl="1"/>
            <a:r>
              <a:rPr lang="en-US" dirty="0"/>
              <a:t>Physical condition, professionalism, and following instructions</a:t>
            </a:r>
          </a:p>
          <a:p>
            <a:r>
              <a:rPr lang="en-US" dirty="0"/>
              <a:t>Grading Tiers will change</a:t>
            </a:r>
          </a:p>
          <a:p>
            <a:pPr lvl="1"/>
            <a:r>
              <a:rPr lang="en-US" dirty="0"/>
              <a:t>Used to over-reward (a “B” was still statistically an “A”)</a:t>
            </a:r>
          </a:p>
          <a:p>
            <a:pPr lvl="1"/>
            <a:r>
              <a:rPr lang="en-US" dirty="0"/>
              <a:t>Will now start with 9/10 and lose 1 point per infraction</a:t>
            </a:r>
          </a:p>
          <a:p>
            <a:pPr lvl="1"/>
            <a:r>
              <a:rPr lang="en-US" dirty="0"/>
              <a:t>Good work will give a + 1 point</a:t>
            </a:r>
          </a:p>
          <a:p>
            <a:pPr lvl="1"/>
            <a:r>
              <a:rPr lang="en-US" dirty="0"/>
              <a:t>An ‘A’ is a 90% ( A- ), and an “S” is 100% ( A+ )</a:t>
            </a:r>
          </a:p>
        </p:txBody>
      </p:sp>
    </p:spTree>
    <p:extLst>
      <p:ext uri="{BB962C8B-B14F-4D97-AF65-F5344CB8AC3E}">
        <p14:creationId xmlns:p14="http://schemas.microsoft.com/office/powerpoint/2010/main" val="178677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1020-1E31-7503-9358-FB68BC12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35D8-4682-8199-57DD-E1BB268C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Grades will be completed after company meeting this week</a:t>
            </a:r>
          </a:p>
          <a:p>
            <a:r>
              <a:rPr lang="en-US" dirty="0"/>
              <a:t>I’m closing all PRs with unfinished code.</a:t>
            </a:r>
          </a:p>
          <a:p>
            <a:pPr lvl="1"/>
            <a:r>
              <a:rPr lang="en-US" dirty="0"/>
              <a:t>The PR helps me keep track of where you are, though</a:t>
            </a:r>
          </a:p>
          <a:p>
            <a:pPr lvl="1"/>
            <a:r>
              <a:rPr lang="en-US" dirty="0"/>
              <a:t>We will continue this for now</a:t>
            </a:r>
          </a:p>
        </p:txBody>
      </p:sp>
    </p:spTree>
    <p:extLst>
      <p:ext uri="{BB962C8B-B14F-4D97-AF65-F5344CB8AC3E}">
        <p14:creationId xmlns:p14="http://schemas.microsoft.com/office/powerpoint/2010/main" val="5129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Reekly Weview</vt:lpstr>
      <vt:lpstr>Duo</vt:lpstr>
      <vt:lpstr>Speaking of Silver Pogs</vt:lpstr>
      <vt:lpstr>Submissions</vt:lpstr>
      <vt:lpstr>Submissions</vt:lpstr>
      <vt:lpstr>Submissions</vt:lpstr>
      <vt:lpstr>Grading Changes</vt:lpstr>
      <vt:lpstr>Seniors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Reekly Weview</dc:title>
  <dc:creator>SMITH, CHRISTOPHER</dc:creator>
  <cp:lastModifiedBy>SMITH, CHRISTOPHER</cp:lastModifiedBy>
  <cp:revision>1</cp:revision>
  <dcterms:created xsi:type="dcterms:W3CDTF">2022-10-11T12:37:35Z</dcterms:created>
  <dcterms:modified xsi:type="dcterms:W3CDTF">2022-10-11T13:54:23Z</dcterms:modified>
</cp:coreProperties>
</file>