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2" r:id="rId6"/>
    <p:sldId id="257" r:id="rId7"/>
    <p:sldId id="279" r:id="rId8"/>
    <p:sldId id="280" r:id="rId9"/>
    <p:sldId id="259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7F2583-F198-45FD-B73D-6B3CCC4BDB8F}" v="5" dt="2022-10-03T17:00:26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416" autoAdjust="0"/>
  </p:normalViewPr>
  <p:slideViewPr>
    <p:cSldViewPr snapToGrid="0">
      <p:cViewPr varScale="1">
        <p:scale>
          <a:sx n="73" d="100"/>
          <a:sy n="73" d="100"/>
        </p:scale>
        <p:origin x="258" y="60"/>
      </p:cViewPr>
      <p:guideLst/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063F3A2D-D137-41EC-8E9D-52A7AA8B57E3}"/>
    <pc:docChg chg="undo custSel addSld delSld modSld">
      <pc:chgData name="SMITH, CHRISTOPHER" userId="dd7fc2d5-9988-40ef-9498-c94fd49fd9a4" providerId="ADAL" clId="{063F3A2D-D137-41EC-8E9D-52A7AA8B57E3}" dt="2022-10-03T15:52:42.266" v="954" actId="2696"/>
      <pc:docMkLst>
        <pc:docMk/>
      </pc:docMkLst>
      <pc:sldChg chg="modSp">
        <pc:chgData name="SMITH, CHRISTOPHER" userId="dd7fc2d5-9988-40ef-9498-c94fd49fd9a4" providerId="ADAL" clId="{063F3A2D-D137-41EC-8E9D-52A7AA8B57E3}" dt="2022-10-03T15:37:52.613" v="30" actId="20577"/>
        <pc:sldMkLst>
          <pc:docMk/>
          <pc:sldMk cId="1349488936" sldId="256"/>
        </pc:sldMkLst>
        <pc:spChg chg="mod">
          <ac:chgData name="SMITH, CHRISTOPHER" userId="dd7fc2d5-9988-40ef-9498-c94fd49fd9a4" providerId="ADAL" clId="{063F3A2D-D137-41EC-8E9D-52A7AA8B57E3}" dt="2022-10-03T15:37:52.613" v="30" actId="20577"/>
          <ac:spMkLst>
            <pc:docMk/>
            <pc:sldMk cId="1349488936" sldId="256"/>
            <ac:spMk id="3" creationId="{50E73449-CE9B-402F-9B3E-668553EE928F}"/>
          </ac:spMkLst>
        </pc:spChg>
      </pc:sldChg>
      <pc:sldChg chg="modSp">
        <pc:chgData name="SMITH, CHRISTOPHER" userId="dd7fc2d5-9988-40ef-9498-c94fd49fd9a4" providerId="ADAL" clId="{063F3A2D-D137-41EC-8E9D-52A7AA8B57E3}" dt="2022-10-03T15:39:32.392" v="57" actId="20577"/>
        <pc:sldMkLst>
          <pc:docMk/>
          <pc:sldMk cId="3326005350" sldId="257"/>
        </pc:sldMkLst>
        <pc:spChg chg="mod">
          <ac:chgData name="SMITH, CHRISTOPHER" userId="dd7fc2d5-9988-40ef-9498-c94fd49fd9a4" providerId="ADAL" clId="{063F3A2D-D137-41EC-8E9D-52A7AA8B57E3}" dt="2022-10-03T15:39:32.392" v="57" actId="20577"/>
          <ac:spMkLst>
            <pc:docMk/>
            <pc:sldMk cId="3326005350" sldId="257"/>
            <ac:spMk id="3" creationId="{E23636AF-4D12-46C4-B236-791C0042D5CE}"/>
          </ac:spMkLst>
        </pc:spChg>
      </pc:sldChg>
      <pc:sldChg chg="modSp del modAnim">
        <pc:chgData name="SMITH, CHRISTOPHER" userId="dd7fc2d5-9988-40ef-9498-c94fd49fd9a4" providerId="ADAL" clId="{063F3A2D-D137-41EC-8E9D-52A7AA8B57E3}" dt="2022-10-03T15:47:48.719" v="468" actId="2696"/>
        <pc:sldMkLst>
          <pc:docMk/>
          <pc:sldMk cId="1118538294" sldId="258"/>
        </pc:sldMkLst>
        <pc:spChg chg="mod">
          <ac:chgData name="SMITH, CHRISTOPHER" userId="dd7fc2d5-9988-40ef-9498-c94fd49fd9a4" providerId="ADAL" clId="{063F3A2D-D137-41EC-8E9D-52A7AA8B57E3}" dt="2022-10-03T15:46:19.476" v="254" actId="20577"/>
          <ac:spMkLst>
            <pc:docMk/>
            <pc:sldMk cId="1118538294" sldId="258"/>
            <ac:spMk id="2" creationId="{0943CEF8-36B1-28F8-05C1-9A5D13908319}"/>
          </ac:spMkLst>
        </pc:spChg>
        <pc:spChg chg="mod">
          <ac:chgData name="SMITH, CHRISTOPHER" userId="dd7fc2d5-9988-40ef-9498-c94fd49fd9a4" providerId="ADAL" clId="{063F3A2D-D137-41EC-8E9D-52A7AA8B57E3}" dt="2022-10-03T15:47:45.381" v="467"/>
          <ac:spMkLst>
            <pc:docMk/>
            <pc:sldMk cId="1118538294" sldId="258"/>
            <ac:spMk id="3" creationId="{FD330F4A-2324-A8B4-1BFC-1570D85641C6}"/>
          </ac:spMkLst>
        </pc:spChg>
      </pc:sldChg>
      <pc:sldChg chg="modSp modAnim">
        <pc:chgData name="SMITH, CHRISTOPHER" userId="dd7fc2d5-9988-40ef-9498-c94fd49fd9a4" providerId="ADAL" clId="{063F3A2D-D137-41EC-8E9D-52A7AA8B57E3}" dt="2022-10-03T15:50:40.200" v="950" actId="20577"/>
        <pc:sldMkLst>
          <pc:docMk/>
          <pc:sldMk cId="1123861018" sldId="259"/>
        </pc:sldMkLst>
        <pc:spChg chg="mod">
          <ac:chgData name="SMITH, CHRISTOPHER" userId="dd7fc2d5-9988-40ef-9498-c94fd49fd9a4" providerId="ADAL" clId="{063F3A2D-D137-41EC-8E9D-52A7AA8B57E3}" dt="2022-10-03T15:50:40.200" v="950" actId="20577"/>
          <ac:spMkLst>
            <pc:docMk/>
            <pc:sldMk cId="1123861018" sldId="259"/>
            <ac:spMk id="3" creationId="{77949149-DA3D-5FA5-BA4F-78C4FA71D01F}"/>
          </ac:spMkLst>
        </pc:spChg>
      </pc:sldChg>
      <pc:sldChg chg="del">
        <pc:chgData name="SMITH, CHRISTOPHER" userId="dd7fc2d5-9988-40ef-9498-c94fd49fd9a4" providerId="ADAL" clId="{063F3A2D-D137-41EC-8E9D-52A7AA8B57E3}" dt="2022-10-03T15:47:32.634" v="460" actId="2696"/>
        <pc:sldMkLst>
          <pc:docMk/>
          <pc:sldMk cId="3004989713" sldId="267"/>
        </pc:sldMkLst>
      </pc:sldChg>
      <pc:sldChg chg="del">
        <pc:chgData name="SMITH, CHRISTOPHER" userId="dd7fc2d5-9988-40ef-9498-c94fd49fd9a4" providerId="ADAL" clId="{063F3A2D-D137-41EC-8E9D-52A7AA8B57E3}" dt="2022-10-03T15:47:31.535" v="455" actId="2696"/>
        <pc:sldMkLst>
          <pc:docMk/>
          <pc:sldMk cId="261495590" sldId="268"/>
        </pc:sldMkLst>
      </pc:sldChg>
      <pc:sldChg chg="del">
        <pc:chgData name="SMITH, CHRISTOPHER" userId="dd7fc2d5-9988-40ef-9498-c94fd49fd9a4" providerId="ADAL" clId="{063F3A2D-D137-41EC-8E9D-52A7AA8B57E3}" dt="2022-10-03T15:47:32.100" v="457" actId="2696"/>
        <pc:sldMkLst>
          <pc:docMk/>
          <pc:sldMk cId="4286566145" sldId="269"/>
        </pc:sldMkLst>
      </pc:sldChg>
      <pc:sldChg chg="del">
        <pc:chgData name="SMITH, CHRISTOPHER" userId="dd7fc2d5-9988-40ef-9498-c94fd49fd9a4" providerId="ADAL" clId="{063F3A2D-D137-41EC-8E9D-52A7AA8B57E3}" dt="2022-10-03T15:47:32.285" v="458" actId="2696"/>
        <pc:sldMkLst>
          <pc:docMk/>
          <pc:sldMk cId="3887653631" sldId="270"/>
        </pc:sldMkLst>
      </pc:sldChg>
      <pc:sldChg chg="del">
        <pc:chgData name="SMITH, CHRISTOPHER" userId="dd7fc2d5-9988-40ef-9498-c94fd49fd9a4" providerId="ADAL" clId="{063F3A2D-D137-41EC-8E9D-52A7AA8B57E3}" dt="2022-10-03T15:47:31.885" v="456" actId="2696"/>
        <pc:sldMkLst>
          <pc:docMk/>
          <pc:sldMk cId="3532673749" sldId="271"/>
        </pc:sldMkLst>
      </pc:sldChg>
      <pc:sldChg chg="del">
        <pc:chgData name="SMITH, CHRISTOPHER" userId="dd7fc2d5-9988-40ef-9498-c94fd49fd9a4" providerId="ADAL" clId="{063F3A2D-D137-41EC-8E9D-52A7AA8B57E3}" dt="2022-10-03T15:47:32.457" v="459" actId="2696"/>
        <pc:sldMkLst>
          <pc:docMk/>
          <pc:sldMk cId="503210045" sldId="272"/>
        </pc:sldMkLst>
      </pc:sldChg>
      <pc:sldChg chg="del">
        <pc:chgData name="SMITH, CHRISTOPHER" userId="dd7fc2d5-9988-40ef-9498-c94fd49fd9a4" providerId="ADAL" clId="{063F3A2D-D137-41EC-8E9D-52A7AA8B57E3}" dt="2022-10-03T15:47:32.805" v="461" actId="2696"/>
        <pc:sldMkLst>
          <pc:docMk/>
          <pc:sldMk cId="3257831695" sldId="273"/>
        </pc:sldMkLst>
      </pc:sldChg>
      <pc:sldChg chg="del">
        <pc:chgData name="SMITH, CHRISTOPHER" userId="dd7fc2d5-9988-40ef-9498-c94fd49fd9a4" providerId="ADAL" clId="{063F3A2D-D137-41EC-8E9D-52A7AA8B57E3}" dt="2022-10-03T15:47:32.967" v="462" actId="2696"/>
        <pc:sldMkLst>
          <pc:docMk/>
          <pc:sldMk cId="982229112" sldId="274"/>
        </pc:sldMkLst>
      </pc:sldChg>
      <pc:sldChg chg="del">
        <pc:chgData name="SMITH, CHRISTOPHER" userId="dd7fc2d5-9988-40ef-9498-c94fd49fd9a4" providerId="ADAL" clId="{063F3A2D-D137-41EC-8E9D-52A7AA8B57E3}" dt="2022-10-03T15:47:33.152" v="463" actId="2696"/>
        <pc:sldMkLst>
          <pc:docMk/>
          <pc:sldMk cId="1982275864" sldId="275"/>
        </pc:sldMkLst>
      </pc:sldChg>
      <pc:sldChg chg="del">
        <pc:chgData name="SMITH, CHRISTOPHER" userId="dd7fc2d5-9988-40ef-9498-c94fd49fd9a4" providerId="ADAL" clId="{063F3A2D-D137-41EC-8E9D-52A7AA8B57E3}" dt="2022-10-03T15:47:33.566" v="464" actId="2696"/>
        <pc:sldMkLst>
          <pc:docMk/>
          <pc:sldMk cId="3192593505" sldId="276"/>
        </pc:sldMkLst>
      </pc:sldChg>
      <pc:sldChg chg="del">
        <pc:chgData name="SMITH, CHRISTOPHER" userId="dd7fc2d5-9988-40ef-9498-c94fd49fd9a4" providerId="ADAL" clId="{063F3A2D-D137-41EC-8E9D-52A7AA8B57E3}" dt="2022-10-03T15:47:34.035" v="465" actId="2696"/>
        <pc:sldMkLst>
          <pc:docMk/>
          <pc:sldMk cId="3868028823" sldId="277"/>
        </pc:sldMkLst>
      </pc:sldChg>
      <pc:sldChg chg="del">
        <pc:chgData name="SMITH, CHRISTOPHER" userId="dd7fc2d5-9988-40ef-9498-c94fd49fd9a4" providerId="ADAL" clId="{063F3A2D-D137-41EC-8E9D-52A7AA8B57E3}" dt="2022-10-03T15:47:34.542" v="466" actId="2696"/>
        <pc:sldMkLst>
          <pc:docMk/>
          <pc:sldMk cId="1936164853" sldId="278"/>
        </pc:sldMkLst>
      </pc:sldChg>
      <pc:sldChg chg="modSp add modAnim">
        <pc:chgData name="SMITH, CHRISTOPHER" userId="dd7fc2d5-9988-40ef-9498-c94fd49fd9a4" providerId="ADAL" clId="{063F3A2D-D137-41EC-8E9D-52A7AA8B57E3}" dt="2022-10-03T15:52:34.329" v="952"/>
        <pc:sldMkLst>
          <pc:docMk/>
          <pc:sldMk cId="2907785537" sldId="279"/>
        </pc:sldMkLst>
        <pc:spChg chg="mod">
          <ac:chgData name="SMITH, CHRISTOPHER" userId="dd7fc2d5-9988-40ef-9498-c94fd49fd9a4" providerId="ADAL" clId="{063F3A2D-D137-41EC-8E9D-52A7AA8B57E3}" dt="2022-10-03T15:44:13.563" v="75" actId="20577"/>
          <ac:spMkLst>
            <pc:docMk/>
            <pc:sldMk cId="2907785537" sldId="279"/>
            <ac:spMk id="2" creationId="{EA86C611-24FB-4EBB-B316-3F8BAC3B2886}"/>
          </ac:spMkLst>
        </pc:spChg>
        <pc:spChg chg="mod">
          <ac:chgData name="SMITH, CHRISTOPHER" userId="dd7fc2d5-9988-40ef-9498-c94fd49fd9a4" providerId="ADAL" clId="{063F3A2D-D137-41EC-8E9D-52A7AA8B57E3}" dt="2022-10-03T15:45:15.619" v="162" actId="20577"/>
          <ac:spMkLst>
            <pc:docMk/>
            <pc:sldMk cId="2907785537" sldId="279"/>
            <ac:spMk id="3" creationId="{247DCDA4-B470-4B2A-8979-56B660BA25D6}"/>
          </ac:spMkLst>
        </pc:spChg>
      </pc:sldChg>
      <pc:sldChg chg="modSp add modAnim">
        <pc:chgData name="SMITH, CHRISTOPHER" userId="dd7fc2d5-9988-40ef-9498-c94fd49fd9a4" providerId="ADAL" clId="{063F3A2D-D137-41EC-8E9D-52A7AA8B57E3}" dt="2022-10-03T15:52:37.828" v="953"/>
        <pc:sldMkLst>
          <pc:docMk/>
          <pc:sldMk cId="4220789386" sldId="280"/>
        </pc:sldMkLst>
        <pc:spChg chg="mod">
          <ac:chgData name="SMITH, CHRISTOPHER" userId="dd7fc2d5-9988-40ef-9498-c94fd49fd9a4" providerId="ADAL" clId="{063F3A2D-D137-41EC-8E9D-52A7AA8B57E3}" dt="2022-10-03T15:45:26.820" v="180" actId="20577"/>
          <ac:spMkLst>
            <pc:docMk/>
            <pc:sldMk cId="4220789386" sldId="280"/>
            <ac:spMk id="2" creationId="{98C60C13-ABDD-40EC-ACC4-9F4FDF35485A}"/>
          </ac:spMkLst>
        </pc:spChg>
        <pc:spChg chg="mod">
          <ac:chgData name="SMITH, CHRISTOPHER" userId="dd7fc2d5-9988-40ef-9498-c94fd49fd9a4" providerId="ADAL" clId="{063F3A2D-D137-41EC-8E9D-52A7AA8B57E3}" dt="2022-10-03T15:46:01.384" v="252" actId="20577"/>
          <ac:spMkLst>
            <pc:docMk/>
            <pc:sldMk cId="4220789386" sldId="280"/>
            <ac:spMk id="3" creationId="{184A2814-6295-4108-A2D9-BE7F9E1C4538}"/>
          </ac:spMkLst>
        </pc:spChg>
      </pc:sldChg>
      <pc:sldChg chg="add del">
        <pc:chgData name="SMITH, CHRISTOPHER" userId="dd7fc2d5-9988-40ef-9498-c94fd49fd9a4" providerId="ADAL" clId="{063F3A2D-D137-41EC-8E9D-52A7AA8B57E3}" dt="2022-10-03T15:52:42.266" v="954" actId="2696"/>
        <pc:sldMkLst>
          <pc:docMk/>
          <pc:sldMk cId="504760556" sldId="281"/>
        </pc:sldMkLst>
      </pc:sldChg>
    </pc:docChg>
  </pc:docChgLst>
  <pc:docChgLst>
    <pc:chgData name="SMITH, CHRISTOPHER" userId="dd7fc2d5-9988-40ef-9498-c94fd49fd9a4" providerId="ADAL" clId="{7D283E37-09F9-4DA8-A504-3BA28B73B2AF}"/>
    <pc:docChg chg="custSel addSld delSld modSld sldOrd">
      <pc:chgData name="SMITH, CHRISTOPHER" userId="dd7fc2d5-9988-40ef-9498-c94fd49fd9a4" providerId="ADAL" clId="{7D283E37-09F9-4DA8-A504-3BA28B73B2AF}" dt="2022-09-12T10:46:30.335" v="3035" actId="20577"/>
      <pc:docMkLst>
        <pc:docMk/>
      </pc:docMkLst>
      <pc:sldChg chg="modSp">
        <pc:chgData name="SMITH, CHRISTOPHER" userId="dd7fc2d5-9988-40ef-9498-c94fd49fd9a4" providerId="ADAL" clId="{7D283E37-09F9-4DA8-A504-3BA28B73B2AF}" dt="2022-09-12T01:51:17.361" v="8" actId="5793"/>
        <pc:sldMkLst>
          <pc:docMk/>
          <pc:sldMk cId="1349488936" sldId="256"/>
        </pc:sldMkLst>
        <pc:spChg chg="mod">
          <ac:chgData name="SMITH, CHRISTOPHER" userId="dd7fc2d5-9988-40ef-9498-c94fd49fd9a4" providerId="ADAL" clId="{7D283E37-09F9-4DA8-A504-3BA28B73B2AF}" dt="2022-09-12T01:51:17.361" v="8" actId="5793"/>
          <ac:spMkLst>
            <pc:docMk/>
            <pc:sldMk cId="1349488936" sldId="256"/>
            <ac:spMk id="3" creationId="{50E73449-CE9B-402F-9B3E-668553EE928F}"/>
          </ac:spMkLst>
        </pc:spChg>
      </pc:sldChg>
      <pc:sldChg chg="modSp modAnim">
        <pc:chgData name="SMITH, CHRISTOPHER" userId="dd7fc2d5-9988-40ef-9498-c94fd49fd9a4" providerId="ADAL" clId="{7D283E37-09F9-4DA8-A504-3BA28B73B2AF}" dt="2022-09-12T01:51:46.547" v="75" actId="5793"/>
        <pc:sldMkLst>
          <pc:docMk/>
          <pc:sldMk cId="3326005350" sldId="257"/>
        </pc:sldMkLst>
        <pc:spChg chg="mod">
          <ac:chgData name="SMITH, CHRISTOPHER" userId="dd7fc2d5-9988-40ef-9498-c94fd49fd9a4" providerId="ADAL" clId="{7D283E37-09F9-4DA8-A504-3BA28B73B2AF}" dt="2022-09-12T01:51:46.547" v="75" actId="5793"/>
          <ac:spMkLst>
            <pc:docMk/>
            <pc:sldMk cId="3326005350" sldId="257"/>
            <ac:spMk id="3" creationId="{E23636AF-4D12-46C4-B236-791C0042D5CE}"/>
          </ac:spMkLst>
        </pc:spChg>
      </pc:sldChg>
    </pc:docChg>
  </pc:docChgLst>
  <pc:docChgLst>
    <pc:chgData name="SMITH, CHRISTOPHER" userId="dd7fc2d5-9988-40ef-9498-c94fd49fd9a4" providerId="ADAL" clId="{AEAA6A83-D5D6-4939-97DF-E296E2AC529A}"/>
    <pc:docChg chg="undo custSel addSld delSld modSld">
      <pc:chgData name="SMITH, CHRISTOPHER" userId="dd7fc2d5-9988-40ef-9498-c94fd49fd9a4" providerId="ADAL" clId="{AEAA6A83-D5D6-4939-97DF-E296E2AC529A}" dt="2022-09-19T15:06:54.443" v="5327"/>
      <pc:docMkLst>
        <pc:docMk/>
      </pc:docMkLst>
      <pc:sldChg chg="modSp mod modAnim">
        <pc:chgData name="SMITH, CHRISTOPHER" userId="dd7fc2d5-9988-40ef-9498-c94fd49fd9a4" providerId="ADAL" clId="{AEAA6A83-D5D6-4939-97DF-E296E2AC529A}" dt="2022-09-19T13:33:11.728" v="635" actId="20577"/>
        <pc:sldMkLst>
          <pc:docMk/>
          <pc:sldMk cId="3326005350" sldId="257"/>
        </pc:sldMkLst>
        <pc:spChg chg="mod">
          <ac:chgData name="SMITH, CHRISTOPHER" userId="dd7fc2d5-9988-40ef-9498-c94fd49fd9a4" providerId="ADAL" clId="{AEAA6A83-D5D6-4939-97DF-E296E2AC529A}" dt="2022-09-19T13:33:11.728" v="635" actId="20577"/>
          <ac:spMkLst>
            <pc:docMk/>
            <pc:sldMk cId="3326005350" sldId="257"/>
            <ac:spMk id="3" creationId="{E23636AF-4D12-46C4-B236-791C0042D5CE}"/>
          </ac:spMkLst>
        </pc:spChg>
      </pc:sldChg>
      <pc:sldChg chg="modSp new mod modAnim">
        <pc:chgData name="SMITH, CHRISTOPHER" userId="dd7fc2d5-9988-40ef-9498-c94fd49fd9a4" providerId="ADAL" clId="{AEAA6A83-D5D6-4939-97DF-E296E2AC529A}" dt="2022-09-19T14:51:35.516" v="3910"/>
        <pc:sldMkLst>
          <pc:docMk/>
          <pc:sldMk cId="1123861018" sldId="259"/>
        </pc:sldMkLst>
        <pc:spChg chg="mod">
          <ac:chgData name="SMITH, CHRISTOPHER" userId="dd7fc2d5-9988-40ef-9498-c94fd49fd9a4" providerId="ADAL" clId="{AEAA6A83-D5D6-4939-97DF-E296E2AC529A}" dt="2022-09-19T13:29:16.461" v="287" actId="20577"/>
          <ac:spMkLst>
            <pc:docMk/>
            <pc:sldMk cId="1123861018" sldId="259"/>
            <ac:spMk id="2" creationId="{C0EA6AF0-9406-2A14-D8B5-E3413533BA77}"/>
          </ac:spMkLst>
        </pc:spChg>
        <pc:spChg chg="mod">
          <ac:chgData name="SMITH, CHRISTOPHER" userId="dd7fc2d5-9988-40ef-9498-c94fd49fd9a4" providerId="ADAL" clId="{AEAA6A83-D5D6-4939-97DF-E296E2AC529A}" dt="2022-09-19T14:29:15.768" v="2063" actId="20577"/>
          <ac:spMkLst>
            <pc:docMk/>
            <pc:sldMk cId="1123861018" sldId="259"/>
            <ac:spMk id="3" creationId="{77949149-DA3D-5FA5-BA4F-78C4FA71D01F}"/>
          </ac:spMkLst>
        </pc:spChg>
      </pc:sldChg>
    </pc:docChg>
  </pc:docChgLst>
  <pc:docChgLst>
    <pc:chgData name="SMITH, CHRISTOPHER" userId="dd7fc2d5-9988-40ef-9498-c94fd49fd9a4" providerId="ADAL" clId="{DF8534F7-5F85-4BF8-8276-C23B48B32E31}"/>
    <pc:docChg chg="delSld modSld">
      <pc:chgData name="SMITH, CHRISTOPHER" userId="dd7fc2d5-9988-40ef-9498-c94fd49fd9a4" providerId="ADAL" clId="{DF8534F7-5F85-4BF8-8276-C23B48B32E31}" dt="2022-09-05T23:22:04.957" v="360"/>
      <pc:docMkLst>
        <pc:docMk/>
      </pc:docMkLst>
      <pc:sldChg chg="modAnim">
        <pc:chgData name="SMITH, CHRISTOPHER" userId="dd7fc2d5-9988-40ef-9498-c94fd49fd9a4" providerId="ADAL" clId="{DF8534F7-5F85-4BF8-8276-C23B48B32E31}" dt="2022-09-05T23:21:34.004" v="350"/>
        <pc:sldMkLst>
          <pc:docMk/>
          <pc:sldMk cId="3326005350" sldId="257"/>
        </pc:sldMkLst>
      </pc:sldChg>
    </pc:docChg>
  </pc:docChgLst>
  <pc:docChgLst>
    <pc:chgData name="SMITH, CHRISTOPHER" userId="dd7fc2d5-9988-40ef-9498-c94fd49fd9a4" providerId="ADAL" clId="{A97F2583-F198-45FD-B73D-6B3CCC4BDB8F}"/>
    <pc:docChg chg="custSel addSld modSld">
      <pc:chgData name="SMITH, CHRISTOPHER" userId="dd7fc2d5-9988-40ef-9498-c94fd49fd9a4" providerId="ADAL" clId="{A97F2583-F198-45FD-B73D-6B3CCC4BDB8F}" dt="2022-10-03T17:28:43.369" v="401" actId="20577"/>
      <pc:docMkLst>
        <pc:docMk/>
      </pc:docMkLst>
      <pc:sldChg chg="modSp new mod modAnim">
        <pc:chgData name="SMITH, CHRISTOPHER" userId="dd7fc2d5-9988-40ef-9498-c94fd49fd9a4" providerId="ADAL" clId="{A97F2583-F198-45FD-B73D-6B3CCC4BDB8F}" dt="2022-10-03T17:00:26.973" v="363" actId="20577"/>
        <pc:sldMkLst>
          <pc:docMk/>
          <pc:sldMk cId="3394236165" sldId="281"/>
        </pc:sldMkLst>
        <pc:spChg chg="mod">
          <ac:chgData name="SMITH, CHRISTOPHER" userId="dd7fc2d5-9988-40ef-9498-c94fd49fd9a4" providerId="ADAL" clId="{A97F2583-F198-45FD-B73D-6B3CCC4BDB8F}" dt="2022-10-03T16:57:20.571" v="4" actId="20577"/>
          <ac:spMkLst>
            <pc:docMk/>
            <pc:sldMk cId="3394236165" sldId="281"/>
            <ac:spMk id="2" creationId="{A222096C-9885-54BF-11F5-53400D81B12A}"/>
          </ac:spMkLst>
        </pc:spChg>
        <pc:spChg chg="mod">
          <ac:chgData name="SMITH, CHRISTOPHER" userId="dd7fc2d5-9988-40ef-9498-c94fd49fd9a4" providerId="ADAL" clId="{A97F2583-F198-45FD-B73D-6B3CCC4BDB8F}" dt="2022-10-03T17:00:26.973" v="363" actId="20577"/>
          <ac:spMkLst>
            <pc:docMk/>
            <pc:sldMk cId="3394236165" sldId="281"/>
            <ac:spMk id="3" creationId="{E60E0BBB-CB54-BE70-34E1-E41A9CFA4AE7}"/>
          </ac:spMkLst>
        </pc:spChg>
      </pc:sldChg>
      <pc:sldChg chg="modSp new mod">
        <pc:chgData name="SMITH, CHRISTOPHER" userId="dd7fc2d5-9988-40ef-9498-c94fd49fd9a4" providerId="ADAL" clId="{A97F2583-F198-45FD-B73D-6B3CCC4BDB8F}" dt="2022-10-03T17:28:43.369" v="401" actId="20577"/>
        <pc:sldMkLst>
          <pc:docMk/>
          <pc:sldMk cId="2088946378" sldId="282"/>
        </pc:sldMkLst>
        <pc:spChg chg="mod">
          <ac:chgData name="SMITH, CHRISTOPHER" userId="dd7fc2d5-9988-40ef-9498-c94fd49fd9a4" providerId="ADAL" clId="{A97F2583-F198-45FD-B73D-6B3CCC4BDB8F}" dt="2022-10-03T17:28:43.369" v="401" actId="20577"/>
          <ac:spMkLst>
            <pc:docMk/>
            <pc:sldMk cId="2088946378" sldId="282"/>
            <ac:spMk id="2" creationId="{839092BC-AD9A-32D9-D8EC-3ACCC7513D34}"/>
          </ac:spMkLst>
        </pc:spChg>
      </pc:sldChg>
    </pc:docChg>
  </pc:docChgLst>
  <pc:docChgLst>
    <pc:chgData name="SMITH, CHRISTOPHER" userId="dd7fc2d5-9988-40ef-9498-c94fd49fd9a4" providerId="ADAL" clId="{DBB1542E-3718-4BD7-AD49-BC45DFF5E8C6}"/>
    <pc:docChg chg="undo custSel addSld delSld modSld">
      <pc:chgData name="SMITH, CHRISTOPHER" userId="dd7fc2d5-9988-40ef-9498-c94fd49fd9a4" providerId="ADAL" clId="{DBB1542E-3718-4BD7-AD49-BC45DFF5E8C6}" dt="2022-09-26T12:22:33.761" v="2897" actId="20577"/>
      <pc:docMkLst>
        <pc:docMk/>
      </pc:docMkLst>
      <pc:sldChg chg="modSp mod">
        <pc:chgData name="SMITH, CHRISTOPHER" userId="dd7fc2d5-9988-40ef-9498-c94fd49fd9a4" providerId="ADAL" clId="{DBB1542E-3718-4BD7-AD49-BC45DFF5E8C6}" dt="2022-09-26T12:22:33.761" v="2897" actId="20577"/>
        <pc:sldMkLst>
          <pc:docMk/>
          <pc:sldMk cId="1349488936" sldId="256"/>
        </pc:sldMkLst>
        <pc:spChg chg="mod">
          <ac:chgData name="SMITH, CHRISTOPHER" userId="dd7fc2d5-9988-40ef-9498-c94fd49fd9a4" providerId="ADAL" clId="{DBB1542E-3718-4BD7-AD49-BC45DFF5E8C6}" dt="2022-09-26T12:22:33.761" v="2897" actId="20577"/>
          <ac:spMkLst>
            <pc:docMk/>
            <pc:sldMk cId="1349488936" sldId="256"/>
            <ac:spMk id="3" creationId="{50E73449-CE9B-402F-9B3E-668553EE928F}"/>
          </ac:spMkLst>
        </pc:spChg>
      </pc:sldChg>
      <pc:sldChg chg="modSp modAnim">
        <pc:chgData name="SMITH, CHRISTOPHER" userId="dd7fc2d5-9988-40ef-9498-c94fd49fd9a4" providerId="ADAL" clId="{DBB1542E-3718-4BD7-AD49-BC45DFF5E8C6}" dt="2022-09-26T11:55:22.758" v="6" actId="20577"/>
        <pc:sldMkLst>
          <pc:docMk/>
          <pc:sldMk cId="3326005350" sldId="257"/>
        </pc:sldMkLst>
        <pc:spChg chg="mod">
          <ac:chgData name="SMITH, CHRISTOPHER" userId="dd7fc2d5-9988-40ef-9498-c94fd49fd9a4" providerId="ADAL" clId="{DBB1542E-3718-4BD7-AD49-BC45DFF5E8C6}" dt="2022-09-26T11:55:22.758" v="6" actId="20577"/>
          <ac:spMkLst>
            <pc:docMk/>
            <pc:sldMk cId="3326005350" sldId="257"/>
            <ac:spMk id="3" creationId="{E23636AF-4D12-46C4-B236-791C0042D5CE}"/>
          </ac:spMkLst>
        </pc:spChg>
      </pc:sldChg>
      <pc:sldChg chg="modSp mod modAnim">
        <pc:chgData name="SMITH, CHRISTOPHER" userId="dd7fc2d5-9988-40ef-9498-c94fd49fd9a4" providerId="ADAL" clId="{DBB1542E-3718-4BD7-AD49-BC45DFF5E8C6}" dt="2022-09-26T12:01:37.284" v="679" actId="20577"/>
        <pc:sldMkLst>
          <pc:docMk/>
          <pc:sldMk cId="1123861018" sldId="259"/>
        </pc:sldMkLst>
        <pc:spChg chg="mod">
          <ac:chgData name="SMITH, CHRISTOPHER" userId="dd7fc2d5-9988-40ef-9498-c94fd49fd9a4" providerId="ADAL" clId="{DBB1542E-3718-4BD7-AD49-BC45DFF5E8C6}" dt="2022-09-26T12:01:37.284" v="679" actId="20577"/>
          <ac:spMkLst>
            <pc:docMk/>
            <pc:sldMk cId="1123861018" sldId="259"/>
            <ac:spMk id="3" creationId="{77949149-DA3D-5FA5-BA4F-78C4FA71D0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63CB-8863-423C-8B46-1AEDD58ED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47A25-9BAD-47DF-BBD5-508A672B5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3D8B5-AAE1-42C5-B457-437E3F02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1475C-760F-45A4-8F79-8F44EEEF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1CB02-B364-4E02-9CC1-FEC2B3F8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9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2FB3-1EAE-4454-A1B1-65524F3F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355E8-DD7E-4224-8C97-5E0B006DC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D1CF4-8DD8-4869-9A20-24467A84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4A617-CC47-4AC6-99A5-2DBCE0D0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5DAF7-606E-4FCF-A577-03325FAF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5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12FBD-BE7D-45ED-9A44-FE9F3C555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15277-AB11-4077-A199-2EF5C8D5E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8011F-69BC-4156-875C-EFEF46C7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A630-582B-4E11-BB64-C230B89F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AA13C-2121-4EF8-B694-C6590E76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3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8294-C3E6-41B2-B519-1EC6C067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567FE-299B-451D-AEC9-1FFE1DAC2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7D315-8BA0-4D10-B6BD-8ABB4A80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00A7C-5A8D-4B33-8D97-3DEE7669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E8A8A-839C-415B-BAF0-A470E912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2369-3D95-4B98-8016-FFDBB6EEF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E258B-FB71-470E-85BA-1D1A022A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19DBC-9660-4CBD-99C3-94077A16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4A798-2BA2-489D-AA0E-7AACFE53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04625-99A2-4F3A-B1A0-3915A79D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6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6B81-C0D2-4BD6-ADE4-4817600F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E21B4-F21B-498C-A886-EB028D45D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323DB-3E1D-4A87-8605-6D66D5B43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BB542-8A55-445D-8389-06900A64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1C084-D6AC-4CF7-99DF-9D5FC0CF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5389D-770B-4094-A948-9AAFF49B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5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AAC2-4098-446E-B66A-E8CBD0E3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D3C92-D2A2-4D8E-ABEA-01A33523D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6D1E2-7106-4F8B-BE98-4659535E0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6424E-2B5C-4131-9369-1D25A7B3F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DAD46-8ADA-47CD-A824-ADDB330DE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80EED-540C-43C7-9094-DF525FB1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068D3-75E8-4B4B-9466-0A95B99B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8F6A7-C060-4AAD-A47C-7E06D5E4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F45A-6431-4A99-9E72-1D3333236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FFC18-7D26-4CBC-A6A9-0686FCDF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B26C8-6F0E-4E3E-B0F4-BA14F837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66BC4-47DB-4123-89E9-3289BF9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1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6C97B-AF8A-49D0-B161-41C6B144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9B579-E91D-483C-A196-99963B7F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81D93-AABC-4C04-92D3-EA5C48E2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2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DCAB-7BC1-4B1E-A792-4B919819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88C39-C8E9-40B3-B230-7C2FF35C3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985AE-5481-4874-BB47-D90921131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CC3AB-33D8-42C9-B5A5-50184806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70A6A-EDF8-47F3-8698-909134E4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B8E57-BE28-4DB3-877C-06C128A9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8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B240-D544-46C0-AD9C-2A727C28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3F137-F41F-474A-860B-3905228F2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D4709-5E70-4A7F-ACAB-DFFD9F8AA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F219F-2516-444A-B05A-FAF48440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1B827-59B0-4DC7-A9E3-FE769772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062A3-3D69-4B4F-83F0-4360BC5F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7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FC7EE-F100-4CD3-84DB-04F21638D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9B9F9-1993-4006-A955-36CAA5C5A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8F1AC-9DC9-4347-945B-FF2EB0EDF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CAF5B-880A-4DD6-AFB0-11ADF64410C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6D5D9-054B-4F2B-9CF9-D77B6435E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4431F-327A-4E1C-8AD7-37F2801A0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4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5493-98B0-456A-BE83-863C6A614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</a:t>
            </a:r>
            <a:r>
              <a:rPr lang="en-US" baseline="0" dirty="0"/>
              <a:t> Review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73449-CE9B-402F-9B3E-668553EE9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Sept. 30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134948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92BC-AD9A-32D9-D8EC-3ACCC751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About The Desktop Mounts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C429B-6E71-257A-F9E3-BB5A55CE5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4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CF5C-50BB-4E76-B3FD-DD7D974E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Duolingo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636AF-4D12-46C4-B236-791C0042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Xavier Matheson – 14 Day Streak</a:t>
            </a:r>
          </a:p>
        </p:txBody>
      </p:sp>
    </p:spTree>
    <p:extLst>
      <p:ext uri="{BB962C8B-B14F-4D97-AF65-F5344CB8AC3E}">
        <p14:creationId xmlns:p14="http://schemas.microsoft.com/office/powerpoint/2010/main" val="332600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C611-24FB-4EBB-B316-3F8BAC3B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Juniors with A’s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CDA4-B470-4B2A-8979-56B660BA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Logan Cruz</a:t>
            </a:r>
          </a:p>
          <a:p>
            <a:r>
              <a:rPr lang="en-US" dirty="0"/>
              <a:t>Logan Danner</a:t>
            </a:r>
          </a:p>
          <a:p>
            <a:r>
              <a:rPr lang="en-US" dirty="0" err="1"/>
              <a:t>Macarios</a:t>
            </a:r>
            <a:r>
              <a:rPr lang="en-US" dirty="0"/>
              <a:t> Hoover</a:t>
            </a:r>
          </a:p>
          <a:p>
            <a:r>
              <a:rPr lang="en-US" dirty="0"/>
              <a:t>Beckham Phillips</a:t>
            </a:r>
          </a:p>
          <a:p>
            <a:r>
              <a:rPr lang="en-US" dirty="0"/>
              <a:t>Alexander Plitt</a:t>
            </a:r>
          </a:p>
          <a:p>
            <a:r>
              <a:rPr lang="en-US" dirty="0"/>
              <a:t>Ryan Stevenson</a:t>
            </a:r>
          </a:p>
        </p:txBody>
      </p:sp>
    </p:spTree>
    <p:extLst>
      <p:ext uri="{BB962C8B-B14F-4D97-AF65-F5344CB8AC3E}">
        <p14:creationId xmlns:p14="http://schemas.microsoft.com/office/powerpoint/2010/main" val="29077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0C13-ABDD-40EC-ACC4-9F4FDF35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Seniors with A’s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2814-6295-4108-A2D9-BE7F9E1C4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Parker Fink</a:t>
            </a:r>
          </a:p>
          <a:p>
            <a:r>
              <a:rPr lang="en-US" dirty="0" err="1"/>
              <a:t>Jaysin</a:t>
            </a:r>
            <a:r>
              <a:rPr lang="en-US" dirty="0"/>
              <a:t> Haugh</a:t>
            </a:r>
          </a:p>
          <a:p>
            <a:r>
              <a:rPr lang="en-US" dirty="0"/>
              <a:t>Logan Hiller</a:t>
            </a:r>
          </a:p>
          <a:p>
            <a:r>
              <a:rPr lang="en-US" dirty="0"/>
              <a:t>Riley </a:t>
            </a:r>
            <a:r>
              <a:rPr lang="en-US" dirty="0" err="1"/>
              <a:t>Rorrer</a:t>
            </a:r>
            <a:endParaRPr lang="en-US" dirty="0"/>
          </a:p>
          <a:p>
            <a:r>
              <a:rPr lang="en-US" dirty="0"/>
              <a:t>Ethan Shimmel</a:t>
            </a:r>
          </a:p>
        </p:txBody>
      </p:sp>
    </p:spTree>
    <p:extLst>
      <p:ext uri="{BB962C8B-B14F-4D97-AF65-F5344CB8AC3E}">
        <p14:creationId xmlns:p14="http://schemas.microsoft.com/office/powerpoint/2010/main" val="422078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6AF0-9406-2A14-D8B5-E3413533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DocPac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9149-DA3D-5FA5-BA4F-78C4FA71D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Alexander Plitt on Reflection</a:t>
            </a:r>
          </a:p>
          <a:p>
            <a:pPr lvl="1"/>
            <a:r>
              <a:rPr lang="en-US" dirty="0"/>
              <a:t>Incidentally, the last person in the class to lose their 100% grade (now 99%)</a:t>
            </a:r>
          </a:p>
          <a:p>
            <a:r>
              <a:rPr lang="en-US" dirty="0"/>
              <a:t>I need the DocPac for the assignment you’re trying to get me to grade</a:t>
            </a:r>
          </a:p>
          <a:p>
            <a:pPr lvl="1"/>
            <a:r>
              <a:rPr lang="en-US" dirty="0"/>
              <a:t>Moving forward, put the DocPac in the bin and send a message to confirm</a:t>
            </a:r>
          </a:p>
          <a:p>
            <a:r>
              <a:rPr lang="en-US" dirty="0"/>
              <a:t>I need written confirmation on all assignments turned in late</a:t>
            </a:r>
          </a:p>
          <a:p>
            <a:pPr lvl="1"/>
            <a:r>
              <a:rPr lang="en-US" dirty="0"/>
              <a:t>I have no idea why some of these </a:t>
            </a:r>
            <a:r>
              <a:rPr lang="en-US" dirty="0" err="1"/>
              <a:t>DocPacs</a:t>
            </a:r>
            <a:r>
              <a:rPr lang="en-US" dirty="0"/>
              <a:t> are in my bin</a:t>
            </a:r>
          </a:p>
          <a:p>
            <a:r>
              <a:rPr lang="en-US" dirty="0"/>
              <a:t>If I have to rename files in your PR or move folders, I will reduce the grade</a:t>
            </a:r>
          </a:p>
          <a:p>
            <a:r>
              <a:rPr lang="en-US" dirty="0"/>
              <a:t>The Seniors ALL turned in their </a:t>
            </a:r>
            <a:r>
              <a:rPr lang="en-US" dirty="0" err="1"/>
              <a:t>DocPacs</a:t>
            </a:r>
            <a:r>
              <a:rPr lang="en-US" dirty="0"/>
              <a:t> this week.</a:t>
            </a:r>
          </a:p>
        </p:txBody>
      </p:sp>
    </p:spTree>
    <p:extLst>
      <p:ext uri="{BB962C8B-B14F-4D97-AF65-F5344CB8AC3E}">
        <p14:creationId xmlns:p14="http://schemas.microsoft.com/office/powerpoint/2010/main" val="112386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2096C-9885-54BF-11F5-53400D81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E0BBB-CB54-BE70-34E1-E41A9CFA4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more things we can spend pogs on</a:t>
            </a:r>
          </a:p>
          <a:p>
            <a:r>
              <a:rPr lang="en-US" dirty="0"/>
              <a:t>I have a box of snacks under the server rack</a:t>
            </a:r>
          </a:p>
          <a:p>
            <a:pPr lvl="1"/>
            <a:r>
              <a:rPr lang="en-US" dirty="0"/>
              <a:t>1 pog per snack</a:t>
            </a:r>
          </a:p>
          <a:p>
            <a:pPr lvl="1"/>
            <a:r>
              <a:rPr lang="en-US" dirty="0"/>
              <a:t>1 pog per class to eat them</a:t>
            </a:r>
          </a:p>
          <a:p>
            <a:pPr lvl="1"/>
            <a:r>
              <a:rPr lang="en-US" dirty="0"/>
              <a:t>For example: 3 pogs to eat two snacks</a:t>
            </a:r>
          </a:p>
          <a:p>
            <a:r>
              <a:rPr lang="en-US" dirty="0"/>
              <a:t>Negotiate for things:</a:t>
            </a:r>
          </a:p>
          <a:p>
            <a:pPr lvl="1"/>
            <a:r>
              <a:rPr lang="en-US" dirty="0"/>
              <a:t>Yes, I will leave you alone to do non-classwork all day for enough pogs</a:t>
            </a:r>
          </a:p>
          <a:p>
            <a:pPr lvl="1"/>
            <a:r>
              <a:rPr lang="en-US" dirty="0"/>
              <a:t>Unless you have an A, don’t even ask about </a:t>
            </a:r>
            <a:r>
              <a:rPr lang="en-US"/>
              <a:t>cell phones</a:t>
            </a:r>
          </a:p>
        </p:txBody>
      </p:sp>
    </p:spTree>
    <p:extLst>
      <p:ext uri="{BB962C8B-B14F-4D97-AF65-F5344CB8AC3E}">
        <p14:creationId xmlns:p14="http://schemas.microsoft.com/office/powerpoint/2010/main" val="339423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D40DEA-7EBA-4BAD-889F-9F3DBF83D2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3822C1-682B-485C-8FD1-DF40FC3F0D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69B182-D45D-420B-AB11-71017FD05BB2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fc2bff61-6a31-4c51-9f32-b9bba46405e5"/>
    <ds:schemaRef ds:uri="http://purl.org/dc/dcmitype/"/>
    <ds:schemaRef ds:uri="cc9255bc-4d99-4f42-bba5-857cbcc6e725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223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Weekly Review</vt:lpstr>
      <vt:lpstr>A Note About The Desktop Mounts</vt:lpstr>
      <vt:lpstr>Duolingo</vt:lpstr>
      <vt:lpstr>Juniors with A’s</vt:lpstr>
      <vt:lpstr>Seniors with A’s</vt:lpstr>
      <vt:lpstr>DocPac Submissions</vt:lpstr>
      <vt:lpstr>Pogs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SMITH, CHRISTOPHER</cp:lastModifiedBy>
  <cp:revision>19</cp:revision>
  <dcterms:created xsi:type="dcterms:W3CDTF">2022-09-05T13:47:12Z</dcterms:created>
  <dcterms:modified xsi:type="dcterms:W3CDTF">2022-10-03T17:28:56Z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