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57" r:id="rId7"/>
    <p:sldId id="260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DF8534F7-5F85-4BF8-8276-C23B48B32E31}"/>
    <pc:docChg chg="delSld modSld">
      <pc:chgData name="SMITH, CHRISTOPHER" userId="dd7fc2d5-9988-40ef-9498-c94fd49fd9a4" providerId="ADAL" clId="{DF8534F7-5F85-4BF8-8276-C23B48B32E31}" dt="2022-09-05T23:22:04.957" v="360"/>
      <pc:docMkLst>
        <pc:docMk/>
      </pc:docMkLst>
      <pc:sldChg chg="modAnim">
        <pc:chgData name="SMITH, CHRISTOPHER" userId="dd7fc2d5-9988-40ef-9498-c94fd49fd9a4" providerId="ADAL" clId="{DF8534F7-5F85-4BF8-8276-C23B48B32E31}" dt="2022-09-05T23:21:34.004" v="350"/>
        <pc:sldMkLst>
          <pc:docMk/>
          <pc:sldMk cId="3326005350" sldId="257"/>
        </pc:sldMkLst>
      </pc:sldChg>
      <pc:sldChg chg="modAnim">
        <pc:chgData name="SMITH, CHRISTOPHER" userId="dd7fc2d5-9988-40ef-9498-c94fd49fd9a4" providerId="ADAL" clId="{DF8534F7-5F85-4BF8-8276-C23B48B32E31}" dt="2022-09-05T23:21:36.346" v="351"/>
        <pc:sldMkLst>
          <pc:docMk/>
          <pc:sldMk cId="1767690928" sldId="260"/>
        </pc:sldMkLst>
      </pc:sldChg>
      <pc:sldChg chg="modAnim">
        <pc:chgData name="SMITH, CHRISTOPHER" userId="dd7fc2d5-9988-40ef-9498-c94fd49fd9a4" providerId="ADAL" clId="{DF8534F7-5F85-4BF8-8276-C23B48B32E31}" dt="2022-09-05T23:21:47.665" v="355"/>
        <pc:sldMkLst>
          <pc:docMk/>
          <pc:sldMk cId="2277716882" sldId="264"/>
        </pc:sldMkLst>
      </pc:sldChg>
    </pc:docChg>
  </pc:docChgLst>
  <pc:docChgLst>
    <pc:chgData name="SMITH, CHRISTOPHER" userId="dd7fc2d5-9988-40ef-9498-c94fd49fd9a4" providerId="ADAL" clId="{7D283E37-09F9-4DA8-A504-3BA28B73B2AF}"/>
    <pc:docChg chg="custSel addSld delSld modSld sldOrd">
      <pc:chgData name="SMITH, CHRISTOPHER" userId="dd7fc2d5-9988-40ef-9498-c94fd49fd9a4" providerId="ADAL" clId="{7D283E37-09F9-4DA8-A504-3BA28B73B2AF}" dt="2022-09-12T10:46:30.335" v="3035" actId="20577"/>
      <pc:docMkLst>
        <pc:docMk/>
      </pc:docMkLst>
      <pc:sldChg chg="modSp">
        <pc:chgData name="SMITH, CHRISTOPHER" userId="dd7fc2d5-9988-40ef-9498-c94fd49fd9a4" providerId="ADAL" clId="{7D283E37-09F9-4DA8-A504-3BA28B73B2AF}" dt="2022-09-12T01:51:17.361" v="8" actId="5793"/>
        <pc:sldMkLst>
          <pc:docMk/>
          <pc:sldMk cId="1349488936" sldId="256"/>
        </pc:sldMkLst>
        <pc:spChg chg="mod">
          <ac:chgData name="SMITH, CHRISTOPHER" userId="dd7fc2d5-9988-40ef-9498-c94fd49fd9a4" providerId="ADAL" clId="{7D283E37-09F9-4DA8-A504-3BA28B73B2AF}" dt="2022-09-12T01:51:17.361" v="8" actId="5793"/>
          <ac:spMkLst>
            <pc:docMk/>
            <pc:sldMk cId="1349488936" sldId="256"/>
            <ac:spMk id="3" creationId="{50E73449-CE9B-402F-9B3E-668553EE928F}"/>
          </ac:spMkLst>
        </pc:spChg>
      </pc:sldChg>
      <pc:sldChg chg="modSp modAnim">
        <pc:chgData name="SMITH, CHRISTOPHER" userId="dd7fc2d5-9988-40ef-9498-c94fd49fd9a4" providerId="ADAL" clId="{7D283E37-09F9-4DA8-A504-3BA28B73B2AF}" dt="2022-09-12T01:51:46.547" v="75" actId="5793"/>
        <pc:sldMkLst>
          <pc:docMk/>
          <pc:sldMk cId="3326005350" sldId="257"/>
        </pc:sldMkLst>
        <pc:spChg chg="mod">
          <ac:chgData name="SMITH, CHRISTOPHER" userId="dd7fc2d5-9988-40ef-9498-c94fd49fd9a4" providerId="ADAL" clId="{7D283E37-09F9-4DA8-A504-3BA28B73B2AF}" dt="2022-09-12T01:51:46.547" v="75" actId="5793"/>
          <ac:spMkLst>
            <pc:docMk/>
            <pc:sldMk cId="3326005350" sldId="257"/>
            <ac:spMk id="3" creationId="{E23636AF-4D12-46C4-B236-791C0042D5CE}"/>
          </ac:spMkLst>
        </pc:spChg>
      </pc:sldChg>
      <pc:sldChg chg="del">
        <pc:chgData name="SMITH, CHRISTOPHER" userId="dd7fc2d5-9988-40ef-9498-c94fd49fd9a4" providerId="ADAL" clId="{7D283E37-09F9-4DA8-A504-3BA28B73B2AF}" dt="2022-09-12T02:02:09.720" v="817" actId="2696"/>
        <pc:sldMkLst>
          <pc:docMk/>
          <pc:sldMk cId="1786143956" sldId="259"/>
        </pc:sldMkLst>
      </pc:sldChg>
      <pc:sldChg chg="modSp modAnim">
        <pc:chgData name="SMITH, CHRISTOPHER" userId="dd7fc2d5-9988-40ef-9498-c94fd49fd9a4" providerId="ADAL" clId="{7D283E37-09F9-4DA8-A504-3BA28B73B2AF}" dt="2022-09-12T02:12:30.325" v="1900" actId="20577"/>
        <pc:sldMkLst>
          <pc:docMk/>
          <pc:sldMk cId="1767690928" sldId="260"/>
        </pc:sldMkLst>
        <pc:spChg chg="mod">
          <ac:chgData name="SMITH, CHRISTOPHER" userId="dd7fc2d5-9988-40ef-9498-c94fd49fd9a4" providerId="ADAL" clId="{7D283E37-09F9-4DA8-A504-3BA28B73B2AF}" dt="2022-09-12T01:52:48.331" v="147" actId="20577"/>
          <ac:spMkLst>
            <pc:docMk/>
            <pc:sldMk cId="1767690928" sldId="260"/>
            <ac:spMk id="2" creationId="{BF13A0D3-7D58-4E0D-BAD2-87A48D7664A6}"/>
          </ac:spMkLst>
        </pc:spChg>
        <pc:spChg chg="mod">
          <ac:chgData name="SMITH, CHRISTOPHER" userId="dd7fc2d5-9988-40ef-9498-c94fd49fd9a4" providerId="ADAL" clId="{7D283E37-09F9-4DA8-A504-3BA28B73B2AF}" dt="2022-09-12T02:12:30.325" v="1900" actId="20577"/>
          <ac:spMkLst>
            <pc:docMk/>
            <pc:sldMk cId="1767690928" sldId="260"/>
            <ac:spMk id="3" creationId="{EF26235C-BE73-4DB9-BD0E-7545E7C2FD58}"/>
          </ac:spMkLst>
        </pc:spChg>
      </pc:sldChg>
      <pc:sldChg chg="del">
        <pc:chgData name="SMITH, CHRISTOPHER" userId="dd7fc2d5-9988-40ef-9498-c94fd49fd9a4" providerId="ADAL" clId="{7D283E37-09F9-4DA8-A504-3BA28B73B2AF}" dt="2022-09-12T02:01:53.866" v="810" actId="2696"/>
        <pc:sldMkLst>
          <pc:docMk/>
          <pc:sldMk cId="3972430736" sldId="261"/>
        </pc:sldMkLst>
      </pc:sldChg>
      <pc:sldChg chg="del">
        <pc:chgData name="SMITH, CHRISTOPHER" userId="dd7fc2d5-9988-40ef-9498-c94fd49fd9a4" providerId="ADAL" clId="{7D283E37-09F9-4DA8-A504-3BA28B73B2AF}" dt="2022-09-12T02:01:54.460" v="811" actId="2696"/>
        <pc:sldMkLst>
          <pc:docMk/>
          <pc:sldMk cId="1037498959" sldId="262"/>
        </pc:sldMkLst>
      </pc:sldChg>
      <pc:sldChg chg="del">
        <pc:chgData name="SMITH, CHRISTOPHER" userId="dd7fc2d5-9988-40ef-9498-c94fd49fd9a4" providerId="ADAL" clId="{7D283E37-09F9-4DA8-A504-3BA28B73B2AF}" dt="2022-09-12T02:02:01.254" v="813" actId="2696"/>
        <pc:sldMkLst>
          <pc:docMk/>
          <pc:sldMk cId="2552765392" sldId="263"/>
        </pc:sldMkLst>
      </pc:sldChg>
      <pc:sldChg chg="modSp ord modAnim">
        <pc:chgData name="SMITH, CHRISTOPHER" userId="dd7fc2d5-9988-40ef-9498-c94fd49fd9a4" providerId="ADAL" clId="{7D283E37-09F9-4DA8-A504-3BA28B73B2AF}" dt="2022-09-12T10:38:06.450" v="2425" actId="20577"/>
        <pc:sldMkLst>
          <pc:docMk/>
          <pc:sldMk cId="2277716882" sldId="264"/>
        </pc:sldMkLst>
        <pc:spChg chg="mod">
          <ac:chgData name="SMITH, CHRISTOPHER" userId="dd7fc2d5-9988-40ef-9498-c94fd49fd9a4" providerId="ADAL" clId="{7D283E37-09F9-4DA8-A504-3BA28B73B2AF}" dt="2022-09-12T10:38:06.450" v="2425" actId="20577"/>
          <ac:spMkLst>
            <pc:docMk/>
            <pc:sldMk cId="2277716882" sldId="264"/>
            <ac:spMk id="3" creationId="{B55CCC88-9764-41D5-9E98-E15F76BD2BBF}"/>
          </ac:spMkLst>
        </pc:spChg>
      </pc:sldChg>
      <pc:sldChg chg="del">
        <pc:chgData name="SMITH, CHRISTOPHER" userId="dd7fc2d5-9988-40ef-9498-c94fd49fd9a4" providerId="ADAL" clId="{7D283E37-09F9-4DA8-A504-3BA28B73B2AF}" dt="2022-09-12T02:02:07.081" v="815" actId="2696"/>
        <pc:sldMkLst>
          <pc:docMk/>
          <pc:sldMk cId="2214747367" sldId="265"/>
        </pc:sldMkLst>
      </pc:sldChg>
      <pc:sldChg chg="del">
        <pc:chgData name="SMITH, CHRISTOPHER" userId="dd7fc2d5-9988-40ef-9498-c94fd49fd9a4" providerId="ADAL" clId="{7D283E37-09F9-4DA8-A504-3BA28B73B2AF}" dt="2022-09-12T02:02:08.100" v="816" actId="2696"/>
        <pc:sldMkLst>
          <pc:docMk/>
          <pc:sldMk cId="353307459" sldId="266"/>
        </pc:sldMkLst>
      </pc:sldChg>
      <pc:sldChg chg="del">
        <pc:chgData name="SMITH, CHRISTOPHER" userId="dd7fc2d5-9988-40ef-9498-c94fd49fd9a4" providerId="ADAL" clId="{7D283E37-09F9-4DA8-A504-3BA28B73B2AF}" dt="2022-09-12T02:01:56.301" v="812" actId="2696"/>
        <pc:sldMkLst>
          <pc:docMk/>
          <pc:sldMk cId="114382323" sldId="267"/>
        </pc:sldMkLst>
      </pc:sldChg>
      <pc:sldChg chg="del">
        <pc:chgData name="SMITH, CHRISTOPHER" userId="dd7fc2d5-9988-40ef-9498-c94fd49fd9a4" providerId="ADAL" clId="{7D283E37-09F9-4DA8-A504-3BA28B73B2AF}" dt="2022-09-12T02:02:05.088" v="814" actId="2696"/>
        <pc:sldMkLst>
          <pc:docMk/>
          <pc:sldMk cId="2468975332" sldId="268"/>
        </pc:sldMkLst>
      </pc:sldChg>
      <pc:sldChg chg="modSp add modAnim">
        <pc:chgData name="SMITH, CHRISTOPHER" userId="dd7fc2d5-9988-40ef-9498-c94fd49fd9a4" providerId="ADAL" clId="{7D283E37-09F9-4DA8-A504-3BA28B73B2AF}" dt="2022-09-12T02:12:59.472" v="1901"/>
        <pc:sldMkLst>
          <pc:docMk/>
          <pc:sldMk cId="1700459378" sldId="269"/>
        </pc:sldMkLst>
        <pc:spChg chg="mod">
          <ac:chgData name="SMITH, CHRISTOPHER" userId="dd7fc2d5-9988-40ef-9498-c94fd49fd9a4" providerId="ADAL" clId="{7D283E37-09F9-4DA8-A504-3BA28B73B2AF}" dt="2022-09-12T02:05:09.830" v="985" actId="20577"/>
          <ac:spMkLst>
            <pc:docMk/>
            <pc:sldMk cId="1700459378" sldId="269"/>
            <ac:spMk id="2" creationId="{C65FE414-A15E-4E70-A833-2F6E889B4324}"/>
          </ac:spMkLst>
        </pc:spChg>
        <pc:spChg chg="mod">
          <ac:chgData name="SMITH, CHRISTOPHER" userId="dd7fc2d5-9988-40ef-9498-c94fd49fd9a4" providerId="ADAL" clId="{7D283E37-09F9-4DA8-A504-3BA28B73B2AF}" dt="2022-09-12T02:12:11.669" v="1843" actId="20577"/>
          <ac:spMkLst>
            <pc:docMk/>
            <pc:sldMk cId="1700459378" sldId="269"/>
            <ac:spMk id="3" creationId="{D4E12F10-8B15-4D65-9EB8-78C92E28638A}"/>
          </ac:spMkLst>
        </pc:spChg>
      </pc:sldChg>
      <pc:sldChg chg="add del">
        <pc:chgData name="SMITH, CHRISTOPHER" userId="dd7fc2d5-9988-40ef-9498-c94fd49fd9a4" providerId="ADAL" clId="{7D283E37-09F9-4DA8-A504-3BA28B73B2AF}" dt="2022-09-12T01:51:50.181" v="77"/>
        <pc:sldMkLst>
          <pc:docMk/>
          <pc:sldMk cId="4238318662" sldId="269"/>
        </pc:sldMkLst>
      </pc:sldChg>
      <pc:sldChg chg="modSp add modAnim">
        <pc:chgData name="SMITH, CHRISTOPHER" userId="dd7fc2d5-9988-40ef-9498-c94fd49fd9a4" providerId="ADAL" clId="{7D283E37-09F9-4DA8-A504-3BA28B73B2AF}" dt="2022-09-12T10:46:30.335" v="3035" actId="20577"/>
        <pc:sldMkLst>
          <pc:docMk/>
          <pc:sldMk cId="4243443581" sldId="270"/>
        </pc:sldMkLst>
        <pc:spChg chg="mod">
          <ac:chgData name="SMITH, CHRISTOPHER" userId="dd7fc2d5-9988-40ef-9498-c94fd49fd9a4" providerId="ADAL" clId="{7D283E37-09F9-4DA8-A504-3BA28B73B2AF}" dt="2022-09-12T10:35:31.266" v="1915" actId="20577"/>
          <ac:spMkLst>
            <pc:docMk/>
            <pc:sldMk cId="4243443581" sldId="270"/>
            <ac:spMk id="2" creationId="{8A962297-B56B-4291-B189-DBFD81520401}"/>
          </ac:spMkLst>
        </pc:spChg>
        <pc:spChg chg="mod">
          <ac:chgData name="SMITH, CHRISTOPHER" userId="dd7fc2d5-9988-40ef-9498-c94fd49fd9a4" providerId="ADAL" clId="{7D283E37-09F9-4DA8-A504-3BA28B73B2AF}" dt="2022-09-12T10:46:30.335" v="3035" actId="20577"/>
          <ac:spMkLst>
            <pc:docMk/>
            <pc:sldMk cId="4243443581" sldId="270"/>
            <ac:spMk id="3" creationId="{578DF547-EE1C-490B-88FC-9C2802776D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63CB-8863-423C-8B46-1AEDD58E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7A25-9BAD-47DF-BBD5-508A672B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D8B5-AAE1-42C5-B457-437E3F02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475C-760F-45A4-8F79-8F44EEEF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CB02-B364-4E02-9CC1-FEC2B3F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FB3-1EAE-4454-A1B1-65524F3F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55E8-DD7E-4224-8C97-5E0B006D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1CF4-8DD8-4869-9A20-24467A84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A617-CC47-4AC6-99A5-2DBCE0D0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DAF7-606E-4FCF-A577-03325FAF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12FBD-BE7D-45ED-9A44-FE9F3C555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5277-AB11-4077-A199-2EF5C8D5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011F-69BC-4156-875C-EFEF46C7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A630-582B-4E11-BB64-C230B89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13C-2121-4EF8-B694-C6590E7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294-C3E6-41B2-B519-1EC6C067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67FE-299B-451D-AEC9-1FFE1DAC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D315-8BA0-4D10-B6BD-8ABB4A8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0A7C-5A8D-4B33-8D97-3DEE7669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8A8A-839C-415B-BAF0-A470E91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369-3D95-4B98-8016-FFDBB6EE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258B-FB71-470E-85BA-1D1A022A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9DBC-9660-4CBD-99C3-94077A1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A798-2BA2-489D-AA0E-7AACFE5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4625-99A2-4F3A-B1A0-3915A79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6B81-C0D2-4BD6-ADE4-4817600F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21B4-F21B-498C-A886-EB028D45D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323DB-3E1D-4A87-8605-6D66D5B4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B542-8A55-445D-8389-06900A64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C084-D6AC-4CF7-99DF-9D5FC0CF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389D-770B-4094-A948-9AAFF49B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AC2-4098-446E-B66A-E8CBD0E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3C92-D2A2-4D8E-ABEA-01A33523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D1E2-7106-4F8B-BE98-4659535E0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424E-2B5C-4131-9369-1D25A7B3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DAD46-8ADA-47CD-A824-ADDB330DE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0EED-540C-43C7-9094-DF525FB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68D3-75E8-4B4B-9466-0A95B99B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8F6A7-C060-4AAD-A47C-7E06D5E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45A-6431-4A99-9E72-1D333323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FC18-7D26-4CBC-A6A9-0686FCD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26C8-6F0E-4E3E-B0F4-BA14F837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66BC4-47DB-4123-89E9-3289BF9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C97B-AF8A-49D0-B161-41C6B14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B579-E91D-483C-A196-99963B7F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81D93-AABC-4C04-92D3-EA5C48E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DCAB-7BC1-4B1E-A792-4B919819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8C39-C8E9-40B3-B230-7C2FF35C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85AE-5481-4874-BB47-D90921131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C3AB-33D8-42C9-B5A5-50184806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0A6A-EDF8-47F3-8698-909134E4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B8E57-BE28-4DB3-877C-06C128A9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B240-D544-46C0-AD9C-2A727C2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3F137-F41F-474A-860B-3905228F2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4709-5E70-4A7F-ACAB-DFFD9F8A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F219F-2516-444A-B05A-FAF48440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827-59B0-4DC7-A9E3-FE769772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62A3-3D69-4B4F-83F0-4360BC5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FC7EE-F100-4CD3-84DB-04F21638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B9F9-1993-4006-A955-36CAA5C5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F1AC-9DC9-4347-945B-FF2EB0ED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AF5B-880A-4DD6-AFB0-11ADF64410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D5D9-054B-4F2B-9CF9-D77B6435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431F-327A-4E1C-8AD7-37F2801A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493-98B0-456A-BE83-863C6A614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</a:t>
            </a:r>
            <a:r>
              <a:rPr lang="en-US" baseline="0" dirty="0"/>
              <a:t>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3449-CE9B-402F-9B3E-668553EE9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Sept. 9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34948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297-B56B-4291-B189-DBFD8152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out sick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F547-EE1C-490B-88FC-9C280277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Got an itchy throat and fatigue.</a:t>
            </a:r>
          </a:p>
          <a:p>
            <a:pPr lvl="1"/>
            <a:r>
              <a:rPr lang="en-US" dirty="0"/>
              <a:t>If this was a pre-</a:t>
            </a:r>
            <a:r>
              <a:rPr lang="en-US" dirty="0" err="1"/>
              <a:t>covid</a:t>
            </a:r>
            <a:r>
              <a:rPr lang="en-US" dirty="0"/>
              <a:t> world I would have just come to class</a:t>
            </a:r>
          </a:p>
          <a:p>
            <a:r>
              <a:rPr lang="en-US" dirty="0"/>
              <a:t>Please check your Schoology and Microsoft teams</a:t>
            </a:r>
          </a:p>
          <a:p>
            <a:r>
              <a:rPr lang="en-US" dirty="0"/>
              <a:t>One Senior will be acting as a Junior this week. I have messaged them privately. If you are approached by another Senior looking for a Senior, please be helpful to them this week.</a:t>
            </a:r>
          </a:p>
          <a:p>
            <a:r>
              <a:rPr lang="en-US" dirty="0"/>
              <a:t>Because it is so busy this week, do not print </a:t>
            </a:r>
            <a:r>
              <a:rPr lang="en-US" dirty="0" err="1"/>
              <a:t>DocPacs</a:t>
            </a:r>
            <a:r>
              <a:rPr lang="en-US" dirty="0"/>
              <a:t> yet. Read the digital versions until I return and I will print for you.</a:t>
            </a:r>
          </a:p>
          <a:p>
            <a:r>
              <a:rPr lang="en-US" dirty="0"/>
              <a:t>Do not break the classroom rules. NO CELL PHONES!</a:t>
            </a:r>
          </a:p>
          <a:p>
            <a:pPr lvl="1"/>
            <a:r>
              <a:rPr lang="en-US" dirty="0"/>
              <a:t>I will be writing discipline referrals.</a:t>
            </a:r>
          </a:p>
          <a:p>
            <a:r>
              <a:rPr lang="en-US" dirty="0"/>
              <a:t>If I don’t have any reports of cell phones or broken rules I will give the </a:t>
            </a:r>
            <a:r>
              <a:rPr lang="en-US"/>
              <a:t>whole class pogs.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F5C-50BB-4E76-B3FD-DD7D974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36AF-4D12-46C4-B236-791C0042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Parker Fink – 1 day streak…</a:t>
            </a:r>
          </a:p>
        </p:txBody>
      </p:sp>
    </p:spTree>
    <p:extLst>
      <p:ext uri="{BB962C8B-B14F-4D97-AF65-F5344CB8AC3E}">
        <p14:creationId xmlns:p14="http://schemas.microsoft.com/office/powerpoint/2010/main" val="33260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A0D3-7D58-4E0D-BAD2-87A48D76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/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235C-BE73-4DB9-BD0E-7545E7C2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was unable to complete all of the grading this weekend.</a:t>
            </a:r>
          </a:p>
          <a:p>
            <a:r>
              <a:rPr lang="en-US" dirty="0"/>
              <a:t>I will be using my time to get that done ASAP.</a:t>
            </a:r>
          </a:p>
          <a:p>
            <a:r>
              <a:rPr lang="en-US" dirty="0"/>
              <a:t>After that, I will be using my time to create testing content.</a:t>
            </a:r>
          </a:p>
          <a:p>
            <a:r>
              <a:rPr lang="en-US" dirty="0"/>
              <a:t>There is a LOT of work for everyone in this class to do this week, and it’s a “long” week (three A Days, totaling 12 hours of class time).</a:t>
            </a:r>
          </a:p>
          <a:p>
            <a:r>
              <a:rPr lang="en-US" dirty="0"/>
              <a:t>This week is what we call “crunch” time. It’s a common issue you will face in the industry.</a:t>
            </a:r>
          </a:p>
          <a:p>
            <a:r>
              <a:rPr lang="en-US" dirty="0"/>
              <a:t>There is ZERO TIME for any of us to goof off this week.</a:t>
            </a:r>
          </a:p>
          <a:p>
            <a:r>
              <a:rPr lang="en-US" dirty="0"/>
              <a:t>I do not assign homework, but prepare to assign homework to yourself if you are falling behind.</a:t>
            </a:r>
          </a:p>
          <a:p>
            <a:r>
              <a:rPr lang="en-US" dirty="0"/>
              <a:t>If you need help, schedule an Intervention Pass ASAP.</a:t>
            </a:r>
          </a:p>
        </p:txBody>
      </p:sp>
    </p:spTree>
    <p:extLst>
      <p:ext uri="{BB962C8B-B14F-4D97-AF65-F5344CB8AC3E}">
        <p14:creationId xmlns:p14="http://schemas.microsoft.com/office/powerpoint/2010/main" val="176769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7873-531A-443B-8BDB-C27E29A7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CC88-9764-41D5-9E98-E15F76BD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“Goodhart’s Law does not apply to me.”</a:t>
            </a:r>
          </a:p>
          <a:p>
            <a:pPr lvl="1"/>
            <a:r>
              <a:rPr lang="en-US" dirty="0"/>
              <a:t>Really?</a:t>
            </a:r>
          </a:p>
          <a:p>
            <a:r>
              <a:rPr lang="en-US" dirty="0"/>
              <a:t>Do you think grades really measure how much you know about the subject?</a:t>
            </a:r>
          </a:p>
          <a:p>
            <a:pPr lvl="1"/>
            <a:r>
              <a:rPr lang="en-US" dirty="0"/>
              <a:t>Or do you do what needs to be done to get the grade without actually learning anything?</a:t>
            </a:r>
          </a:p>
          <a:p>
            <a:r>
              <a:rPr lang="en-US" dirty="0"/>
              <a:t>This is why I many people are trying to switch to Task List style learning objectives.</a:t>
            </a:r>
          </a:p>
        </p:txBody>
      </p:sp>
    </p:spTree>
    <p:extLst>
      <p:ext uri="{BB962C8B-B14F-4D97-AF65-F5344CB8AC3E}">
        <p14:creationId xmlns:p14="http://schemas.microsoft.com/office/powerpoint/2010/main" val="22777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E414-A15E-4E70-A833-2F6E889B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2F10-8B15-4D65-9EB8-78C92E28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simply too difficult for me to teach two classes at the same time.</a:t>
            </a:r>
          </a:p>
          <a:p>
            <a:pPr lvl="1"/>
            <a:r>
              <a:rPr lang="en-US" dirty="0"/>
              <a:t>Other shops are much more freeform than Computer Programming can be</a:t>
            </a:r>
          </a:p>
          <a:p>
            <a:r>
              <a:rPr lang="en-US" dirty="0"/>
              <a:t>I am going to prepare a series of Schoology Assessments that will emulate taking a certification exam.</a:t>
            </a:r>
          </a:p>
          <a:p>
            <a:r>
              <a:rPr lang="en-US" dirty="0"/>
              <a:t>Each exam will test specific Task List Items grouped into “Units”</a:t>
            </a:r>
          </a:p>
          <a:p>
            <a:r>
              <a:rPr lang="en-US" dirty="0"/>
              <a:t>We will be working together to build preparatory content for these exams.</a:t>
            </a:r>
          </a:p>
          <a:p>
            <a:r>
              <a:rPr lang="en-US" dirty="0"/>
              <a:t>This class will become work-at-your-own pace, allowing you to study for and pass exams just like getting certifications.</a:t>
            </a:r>
          </a:p>
          <a:p>
            <a:r>
              <a:rPr lang="en-US" dirty="0"/>
              <a:t>I will have scheduled “lectures”, activities, and assignments covering certain Task List items, allowing you to plan and schedule learning content you don’t understand yourself.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3822C1-682B-485C-8FD1-DF40FC3F0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69B182-D45D-420B-AB11-71017FD05BB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fc2bff61-6a31-4c51-9f32-b9bba46405e5"/>
    <ds:schemaRef ds:uri="cc9255bc-4d99-4f42-bba5-857cbcc6e725"/>
  </ds:schemaRefs>
</ds:datastoreItem>
</file>

<file path=customXml/itemProps3.xml><?xml version="1.0" encoding="utf-8"?>
<ds:datastoreItem xmlns:ds="http://schemas.openxmlformats.org/officeDocument/2006/customXml" ds:itemID="{25D40DEA-7EBA-4BAD-889F-9F3DBF83D2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478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Review</vt:lpstr>
      <vt:lpstr>I am out sick</vt:lpstr>
      <vt:lpstr>Duolingo</vt:lpstr>
      <vt:lpstr>Last Week / This Week</vt:lpstr>
      <vt:lpstr>Reflections</vt:lpstr>
      <vt:lpstr>The plan 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18</cp:revision>
  <dcterms:created xsi:type="dcterms:W3CDTF">2022-09-05T13:47:12Z</dcterms:created>
  <dcterms:modified xsi:type="dcterms:W3CDTF">2022-09-12T10:46:31Z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