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4" r:id="rId7"/>
    <p:sldId id="265" r:id="rId8"/>
    <p:sldId id="259" r:id="rId9"/>
    <p:sldId id="261" r:id="rId10"/>
    <p:sldId id="260" r:id="rId11"/>
    <p:sldId id="266" r:id="rId12"/>
    <p:sldId id="267" r:id="rId13"/>
    <p:sldId id="268" r:id="rId14"/>
    <p:sldId id="269" r:id="rId15"/>
    <p:sldId id="270" r:id="rId16"/>
    <p:sldId id="271" r:id="rId17"/>
    <p:sldId id="274" r:id="rId18"/>
    <p:sldId id="272" r:id="rId19"/>
    <p:sldId id="275" r:id="rId20"/>
    <p:sldId id="273" r:id="rId21"/>
    <p:sldId id="276" r:id="rId22"/>
    <p:sldId id="277" r:id="rId23"/>
    <p:sldId id="278" r:id="rId24"/>
    <p:sldId id="279" r:id="rId25"/>
    <p:sldId id="280" r:id="rId26"/>
    <p:sldId id="281" r:id="rId27"/>
    <p:sldId id="282" r:id="rId28"/>
    <p:sldId id="285" r:id="rId29"/>
    <p:sldId id="283"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077C45-63ED-4114-9D5B-EC057B8257AD}" v="277" dt="2022-09-19T17:12:21.0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7" d="100"/>
          <a:sy n="77"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CHRISTOPHER" userId="dd7fc2d5-9988-40ef-9498-c94fd49fd9a4" providerId="ADAL" clId="{96077C45-63ED-4114-9D5B-EC057B8257AD}"/>
    <pc:docChg chg="custSel addSld modSld">
      <pc:chgData name="SMITH, CHRISTOPHER" userId="dd7fc2d5-9988-40ef-9498-c94fd49fd9a4" providerId="ADAL" clId="{96077C45-63ED-4114-9D5B-EC057B8257AD}" dt="2022-09-19T18:06:16.478" v="1041" actId="20577"/>
      <pc:docMkLst>
        <pc:docMk/>
      </pc:docMkLst>
      <pc:sldChg chg="modSp mod">
        <pc:chgData name="SMITH, CHRISTOPHER" userId="dd7fc2d5-9988-40ef-9498-c94fd49fd9a4" providerId="ADAL" clId="{96077C45-63ED-4114-9D5B-EC057B8257AD}" dt="2022-09-19T18:06:16.478" v="1041" actId="20577"/>
        <pc:sldMkLst>
          <pc:docMk/>
          <pc:sldMk cId="3053531477" sldId="256"/>
        </pc:sldMkLst>
        <pc:spChg chg="mod">
          <ac:chgData name="SMITH, CHRISTOPHER" userId="dd7fc2d5-9988-40ef-9498-c94fd49fd9a4" providerId="ADAL" clId="{96077C45-63ED-4114-9D5B-EC057B8257AD}" dt="2022-09-19T18:06:16.478" v="1041" actId="20577"/>
          <ac:spMkLst>
            <pc:docMk/>
            <pc:sldMk cId="3053531477" sldId="256"/>
            <ac:spMk id="2" creationId="{220B0ECE-73FF-F368-E746-C8D9EB65924E}"/>
          </ac:spMkLst>
        </pc:spChg>
      </pc:sldChg>
      <pc:sldChg chg="modAnim">
        <pc:chgData name="SMITH, CHRISTOPHER" userId="dd7fc2d5-9988-40ef-9498-c94fd49fd9a4" providerId="ADAL" clId="{96077C45-63ED-4114-9D5B-EC057B8257AD}" dt="2022-09-19T16:54:24.626" v="104"/>
        <pc:sldMkLst>
          <pc:docMk/>
          <pc:sldMk cId="2086013877" sldId="257"/>
        </pc:sldMkLst>
      </pc:sldChg>
      <pc:sldChg chg="modAnim">
        <pc:chgData name="SMITH, CHRISTOPHER" userId="dd7fc2d5-9988-40ef-9498-c94fd49fd9a4" providerId="ADAL" clId="{96077C45-63ED-4114-9D5B-EC057B8257AD}" dt="2022-09-19T16:54:27.295" v="105"/>
        <pc:sldMkLst>
          <pc:docMk/>
          <pc:sldMk cId="1378471192" sldId="258"/>
        </pc:sldMkLst>
      </pc:sldChg>
      <pc:sldChg chg="modAnim">
        <pc:chgData name="SMITH, CHRISTOPHER" userId="dd7fc2d5-9988-40ef-9498-c94fd49fd9a4" providerId="ADAL" clId="{96077C45-63ED-4114-9D5B-EC057B8257AD}" dt="2022-09-19T16:54:34.833" v="107"/>
        <pc:sldMkLst>
          <pc:docMk/>
          <pc:sldMk cId="4201964536" sldId="259"/>
        </pc:sldMkLst>
      </pc:sldChg>
      <pc:sldChg chg="modAnim">
        <pc:chgData name="SMITH, CHRISTOPHER" userId="dd7fc2d5-9988-40ef-9498-c94fd49fd9a4" providerId="ADAL" clId="{96077C45-63ED-4114-9D5B-EC057B8257AD}" dt="2022-09-19T16:54:38.640" v="108"/>
        <pc:sldMkLst>
          <pc:docMk/>
          <pc:sldMk cId="2576746854" sldId="260"/>
        </pc:sldMkLst>
      </pc:sldChg>
      <pc:sldChg chg="modAnim">
        <pc:chgData name="SMITH, CHRISTOPHER" userId="dd7fc2d5-9988-40ef-9498-c94fd49fd9a4" providerId="ADAL" clId="{96077C45-63ED-4114-9D5B-EC057B8257AD}" dt="2022-09-19T16:54:29.416" v="106"/>
        <pc:sldMkLst>
          <pc:docMk/>
          <pc:sldMk cId="2382979713" sldId="262"/>
        </pc:sldMkLst>
      </pc:sldChg>
      <pc:sldChg chg="modAnim">
        <pc:chgData name="SMITH, CHRISTOPHER" userId="dd7fc2d5-9988-40ef-9498-c94fd49fd9a4" providerId="ADAL" clId="{96077C45-63ED-4114-9D5B-EC057B8257AD}" dt="2022-09-19T16:54:41.015" v="109"/>
        <pc:sldMkLst>
          <pc:docMk/>
          <pc:sldMk cId="2166228516" sldId="266"/>
        </pc:sldMkLst>
      </pc:sldChg>
      <pc:sldChg chg="modAnim">
        <pc:chgData name="SMITH, CHRISTOPHER" userId="dd7fc2d5-9988-40ef-9498-c94fd49fd9a4" providerId="ADAL" clId="{96077C45-63ED-4114-9D5B-EC057B8257AD}" dt="2022-09-19T16:54:43.814" v="110"/>
        <pc:sldMkLst>
          <pc:docMk/>
          <pc:sldMk cId="3007962442" sldId="267"/>
        </pc:sldMkLst>
      </pc:sldChg>
      <pc:sldChg chg="modAnim">
        <pc:chgData name="SMITH, CHRISTOPHER" userId="dd7fc2d5-9988-40ef-9498-c94fd49fd9a4" providerId="ADAL" clId="{96077C45-63ED-4114-9D5B-EC057B8257AD}" dt="2022-09-19T16:54:46.915" v="111"/>
        <pc:sldMkLst>
          <pc:docMk/>
          <pc:sldMk cId="645158360" sldId="268"/>
        </pc:sldMkLst>
      </pc:sldChg>
      <pc:sldChg chg="modAnim">
        <pc:chgData name="SMITH, CHRISTOPHER" userId="dd7fc2d5-9988-40ef-9498-c94fd49fd9a4" providerId="ADAL" clId="{96077C45-63ED-4114-9D5B-EC057B8257AD}" dt="2022-09-19T16:54:49.625" v="112"/>
        <pc:sldMkLst>
          <pc:docMk/>
          <pc:sldMk cId="523859820" sldId="269"/>
        </pc:sldMkLst>
      </pc:sldChg>
      <pc:sldChg chg="modAnim">
        <pc:chgData name="SMITH, CHRISTOPHER" userId="dd7fc2d5-9988-40ef-9498-c94fd49fd9a4" providerId="ADAL" clId="{96077C45-63ED-4114-9D5B-EC057B8257AD}" dt="2022-09-19T16:54:54.287" v="113"/>
        <pc:sldMkLst>
          <pc:docMk/>
          <pc:sldMk cId="1955081606" sldId="270"/>
        </pc:sldMkLst>
      </pc:sldChg>
      <pc:sldChg chg="modAnim">
        <pc:chgData name="SMITH, CHRISTOPHER" userId="dd7fc2d5-9988-40ef-9498-c94fd49fd9a4" providerId="ADAL" clId="{96077C45-63ED-4114-9D5B-EC057B8257AD}" dt="2022-09-19T16:54:56.334" v="114"/>
        <pc:sldMkLst>
          <pc:docMk/>
          <pc:sldMk cId="4172977292" sldId="271"/>
        </pc:sldMkLst>
      </pc:sldChg>
      <pc:sldChg chg="modAnim">
        <pc:chgData name="SMITH, CHRISTOPHER" userId="dd7fc2d5-9988-40ef-9498-c94fd49fd9a4" providerId="ADAL" clId="{96077C45-63ED-4114-9D5B-EC057B8257AD}" dt="2022-09-19T16:55:01.681" v="116"/>
        <pc:sldMkLst>
          <pc:docMk/>
          <pc:sldMk cId="161959920" sldId="272"/>
        </pc:sldMkLst>
      </pc:sldChg>
      <pc:sldChg chg="modAnim">
        <pc:chgData name="SMITH, CHRISTOPHER" userId="dd7fc2d5-9988-40ef-9498-c94fd49fd9a4" providerId="ADAL" clId="{96077C45-63ED-4114-9D5B-EC057B8257AD}" dt="2022-09-19T16:55:06.243" v="118"/>
        <pc:sldMkLst>
          <pc:docMk/>
          <pc:sldMk cId="586598243" sldId="273"/>
        </pc:sldMkLst>
      </pc:sldChg>
      <pc:sldChg chg="modAnim">
        <pc:chgData name="SMITH, CHRISTOPHER" userId="dd7fc2d5-9988-40ef-9498-c94fd49fd9a4" providerId="ADAL" clId="{96077C45-63ED-4114-9D5B-EC057B8257AD}" dt="2022-09-19T16:54:59.441" v="115"/>
        <pc:sldMkLst>
          <pc:docMk/>
          <pc:sldMk cId="1775420349" sldId="274"/>
        </pc:sldMkLst>
      </pc:sldChg>
      <pc:sldChg chg="modAnim">
        <pc:chgData name="SMITH, CHRISTOPHER" userId="dd7fc2d5-9988-40ef-9498-c94fd49fd9a4" providerId="ADAL" clId="{96077C45-63ED-4114-9D5B-EC057B8257AD}" dt="2022-09-19T16:55:03.974" v="117"/>
        <pc:sldMkLst>
          <pc:docMk/>
          <pc:sldMk cId="2248831724" sldId="275"/>
        </pc:sldMkLst>
      </pc:sldChg>
      <pc:sldChg chg="modAnim">
        <pc:chgData name="SMITH, CHRISTOPHER" userId="dd7fc2d5-9988-40ef-9498-c94fd49fd9a4" providerId="ADAL" clId="{96077C45-63ED-4114-9D5B-EC057B8257AD}" dt="2022-09-19T16:55:08.390" v="119"/>
        <pc:sldMkLst>
          <pc:docMk/>
          <pc:sldMk cId="248643507" sldId="276"/>
        </pc:sldMkLst>
      </pc:sldChg>
      <pc:sldChg chg="modAnim">
        <pc:chgData name="SMITH, CHRISTOPHER" userId="dd7fc2d5-9988-40ef-9498-c94fd49fd9a4" providerId="ADAL" clId="{96077C45-63ED-4114-9D5B-EC057B8257AD}" dt="2022-09-19T16:55:11.222" v="120"/>
        <pc:sldMkLst>
          <pc:docMk/>
          <pc:sldMk cId="823180080" sldId="277"/>
        </pc:sldMkLst>
      </pc:sldChg>
      <pc:sldChg chg="modAnim">
        <pc:chgData name="SMITH, CHRISTOPHER" userId="dd7fc2d5-9988-40ef-9498-c94fd49fd9a4" providerId="ADAL" clId="{96077C45-63ED-4114-9D5B-EC057B8257AD}" dt="2022-09-19T16:55:15.557" v="121"/>
        <pc:sldMkLst>
          <pc:docMk/>
          <pc:sldMk cId="3944736256" sldId="279"/>
        </pc:sldMkLst>
      </pc:sldChg>
      <pc:sldChg chg="modAnim">
        <pc:chgData name="SMITH, CHRISTOPHER" userId="dd7fc2d5-9988-40ef-9498-c94fd49fd9a4" providerId="ADAL" clId="{96077C45-63ED-4114-9D5B-EC057B8257AD}" dt="2022-09-19T16:55:17.829" v="122"/>
        <pc:sldMkLst>
          <pc:docMk/>
          <pc:sldMk cId="1538826449" sldId="280"/>
        </pc:sldMkLst>
      </pc:sldChg>
      <pc:sldChg chg="modAnim">
        <pc:chgData name="SMITH, CHRISTOPHER" userId="dd7fc2d5-9988-40ef-9498-c94fd49fd9a4" providerId="ADAL" clId="{96077C45-63ED-4114-9D5B-EC057B8257AD}" dt="2022-09-19T16:55:20.225" v="123"/>
        <pc:sldMkLst>
          <pc:docMk/>
          <pc:sldMk cId="9998246" sldId="281"/>
        </pc:sldMkLst>
      </pc:sldChg>
      <pc:sldChg chg="modSp mod modAnim">
        <pc:chgData name="SMITH, CHRISTOPHER" userId="dd7fc2d5-9988-40ef-9498-c94fd49fd9a4" providerId="ADAL" clId="{96077C45-63ED-4114-9D5B-EC057B8257AD}" dt="2022-09-19T17:09:41.024" v="425" actId="20577"/>
        <pc:sldMkLst>
          <pc:docMk/>
          <pc:sldMk cId="3815277111" sldId="282"/>
        </pc:sldMkLst>
        <pc:spChg chg="mod">
          <ac:chgData name="SMITH, CHRISTOPHER" userId="dd7fc2d5-9988-40ef-9498-c94fd49fd9a4" providerId="ADAL" clId="{96077C45-63ED-4114-9D5B-EC057B8257AD}" dt="2022-09-19T17:09:41.024" v="425" actId="20577"/>
          <ac:spMkLst>
            <pc:docMk/>
            <pc:sldMk cId="3815277111" sldId="282"/>
            <ac:spMk id="3" creationId="{3AAE2513-91C9-5F7D-EFCC-43F499390AE8}"/>
          </ac:spMkLst>
        </pc:spChg>
      </pc:sldChg>
      <pc:sldChg chg="modSp modAnim">
        <pc:chgData name="SMITH, CHRISTOPHER" userId="dd7fc2d5-9988-40ef-9498-c94fd49fd9a4" providerId="ADAL" clId="{96077C45-63ED-4114-9D5B-EC057B8257AD}" dt="2022-09-19T16:57:41.807" v="372" actId="20577"/>
        <pc:sldMkLst>
          <pc:docMk/>
          <pc:sldMk cId="1575159975" sldId="283"/>
        </pc:sldMkLst>
        <pc:spChg chg="mod">
          <ac:chgData name="SMITH, CHRISTOPHER" userId="dd7fc2d5-9988-40ef-9498-c94fd49fd9a4" providerId="ADAL" clId="{96077C45-63ED-4114-9D5B-EC057B8257AD}" dt="2022-09-19T16:57:41.807" v="372" actId="20577"/>
          <ac:spMkLst>
            <pc:docMk/>
            <pc:sldMk cId="1575159975" sldId="283"/>
            <ac:spMk id="3" creationId="{4B2F601B-13DB-DE66-4C87-371E64FCD9FC}"/>
          </ac:spMkLst>
        </pc:spChg>
      </pc:sldChg>
      <pc:sldChg chg="modSp new mod modAnim">
        <pc:chgData name="SMITH, CHRISTOPHER" userId="dd7fc2d5-9988-40ef-9498-c94fd49fd9a4" providerId="ADAL" clId="{96077C45-63ED-4114-9D5B-EC057B8257AD}" dt="2022-09-19T17:12:21.065" v="1040"/>
        <pc:sldMkLst>
          <pc:docMk/>
          <pc:sldMk cId="1708366270" sldId="284"/>
        </pc:sldMkLst>
        <pc:spChg chg="mod">
          <ac:chgData name="SMITH, CHRISTOPHER" userId="dd7fc2d5-9988-40ef-9498-c94fd49fd9a4" providerId="ADAL" clId="{96077C45-63ED-4114-9D5B-EC057B8257AD}" dt="2022-09-19T16:53:38.446" v="31" actId="20577"/>
          <ac:spMkLst>
            <pc:docMk/>
            <pc:sldMk cId="1708366270" sldId="284"/>
            <ac:spMk id="2" creationId="{EEAF444D-9632-7D50-35FD-DC428C7F6164}"/>
          </ac:spMkLst>
        </pc:spChg>
        <pc:spChg chg="mod">
          <ac:chgData name="SMITH, CHRISTOPHER" userId="dd7fc2d5-9988-40ef-9498-c94fd49fd9a4" providerId="ADAL" clId="{96077C45-63ED-4114-9D5B-EC057B8257AD}" dt="2022-09-19T16:54:13.563" v="103" actId="403"/>
          <ac:spMkLst>
            <pc:docMk/>
            <pc:sldMk cId="1708366270" sldId="284"/>
            <ac:spMk id="3" creationId="{A7FADA16-4189-7A4B-3A93-76AD6C204619}"/>
          </ac:spMkLst>
        </pc:spChg>
      </pc:sldChg>
      <pc:sldChg chg="modSp new mod modAnim">
        <pc:chgData name="SMITH, CHRISTOPHER" userId="dd7fc2d5-9988-40ef-9498-c94fd49fd9a4" providerId="ADAL" clId="{96077C45-63ED-4114-9D5B-EC057B8257AD}" dt="2022-09-19T17:12:16.697" v="1039"/>
        <pc:sldMkLst>
          <pc:docMk/>
          <pc:sldMk cId="1828907717" sldId="285"/>
        </pc:sldMkLst>
        <pc:spChg chg="mod">
          <ac:chgData name="SMITH, CHRISTOPHER" userId="dd7fc2d5-9988-40ef-9498-c94fd49fd9a4" providerId="ADAL" clId="{96077C45-63ED-4114-9D5B-EC057B8257AD}" dt="2022-09-19T17:09:33.825" v="421" actId="20577"/>
          <ac:spMkLst>
            <pc:docMk/>
            <pc:sldMk cId="1828907717" sldId="285"/>
            <ac:spMk id="2" creationId="{FD3F3153-CF79-11BB-7E6E-925C3FF04AE4}"/>
          </ac:spMkLst>
        </pc:spChg>
        <pc:spChg chg="mod">
          <ac:chgData name="SMITH, CHRISTOPHER" userId="dd7fc2d5-9988-40ef-9498-c94fd49fd9a4" providerId="ADAL" clId="{96077C45-63ED-4114-9D5B-EC057B8257AD}" dt="2022-09-19T17:12:08.065" v="1038" actId="20577"/>
          <ac:spMkLst>
            <pc:docMk/>
            <pc:sldMk cId="1828907717" sldId="285"/>
            <ac:spMk id="3" creationId="{FA842501-A3A8-F9CF-117D-CBD83318F85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326A-5410-C269-5DFB-D1B820C1BA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CF8695-B834-DFFA-6972-322EE9A1BE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2F9506-FC6D-809C-D8F7-1A387C716051}"/>
              </a:ext>
            </a:extLst>
          </p:cNvPr>
          <p:cNvSpPr>
            <a:spLocks noGrp="1"/>
          </p:cNvSpPr>
          <p:nvPr>
            <p:ph type="dt" sz="half" idx="10"/>
          </p:nvPr>
        </p:nvSpPr>
        <p:spPr/>
        <p:txBody>
          <a:bodyPr/>
          <a:lstStyle/>
          <a:p>
            <a:fld id="{14DC8E70-BC96-4DC9-B20F-539F2C583A51}" type="datetimeFigureOut">
              <a:rPr lang="en-US" smtClean="0"/>
              <a:t>9/19/2022</a:t>
            </a:fld>
            <a:endParaRPr lang="en-US"/>
          </a:p>
        </p:txBody>
      </p:sp>
      <p:sp>
        <p:nvSpPr>
          <p:cNvPr id="5" name="Footer Placeholder 4">
            <a:extLst>
              <a:ext uri="{FF2B5EF4-FFF2-40B4-BE49-F238E27FC236}">
                <a16:creationId xmlns:a16="http://schemas.microsoft.com/office/drawing/2014/main" id="{B630A90A-B384-8ECB-CFA7-651FFA6507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72F25-98A3-28B0-E4B5-C7211E717F74}"/>
              </a:ext>
            </a:extLst>
          </p:cNvPr>
          <p:cNvSpPr>
            <a:spLocks noGrp="1"/>
          </p:cNvSpPr>
          <p:nvPr>
            <p:ph type="sldNum" sz="quarter" idx="12"/>
          </p:nvPr>
        </p:nvSpPr>
        <p:spPr/>
        <p:txBody>
          <a:bodyPr/>
          <a:lstStyle/>
          <a:p>
            <a:fld id="{A5EDA6FD-102E-4802-85F6-FDA74F81A7AC}" type="slidenum">
              <a:rPr lang="en-US" smtClean="0"/>
              <a:t>‹#›</a:t>
            </a:fld>
            <a:endParaRPr lang="en-US"/>
          </a:p>
        </p:txBody>
      </p:sp>
    </p:spTree>
    <p:extLst>
      <p:ext uri="{BB962C8B-B14F-4D97-AF65-F5344CB8AC3E}">
        <p14:creationId xmlns:p14="http://schemas.microsoft.com/office/powerpoint/2010/main" val="3021369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BEFFC-EDB5-7FFC-3CEE-EFE5CB2A5E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89BD15-D51F-188B-324F-560AEE6011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D3779-9F8D-3113-076C-C79AA46F6A63}"/>
              </a:ext>
            </a:extLst>
          </p:cNvPr>
          <p:cNvSpPr>
            <a:spLocks noGrp="1"/>
          </p:cNvSpPr>
          <p:nvPr>
            <p:ph type="dt" sz="half" idx="10"/>
          </p:nvPr>
        </p:nvSpPr>
        <p:spPr/>
        <p:txBody>
          <a:bodyPr/>
          <a:lstStyle/>
          <a:p>
            <a:fld id="{14DC8E70-BC96-4DC9-B20F-539F2C583A51}" type="datetimeFigureOut">
              <a:rPr lang="en-US" smtClean="0"/>
              <a:t>9/19/2022</a:t>
            </a:fld>
            <a:endParaRPr lang="en-US"/>
          </a:p>
        </p:txBody>
      </p:sp>
      <p:sp>
        <p:nvSpPr>
          <p:cNvPr id="5" name="Footer Placeholder 4">
            <a:extLst>
              <a:ext uri="{FF2B5EF4-FFF2-40B4-BE49-F238E27FC236}">
                <a16:creationId xmlns:a16="http://schemas.microsoft.com/office/drawing/2014/main" id="{95D73825-205F-544F-3DEE-61C9849417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9E6692-A527-ABFD-AE89-204D2E83BDC2}"/>
              </a:ext>
            </a:extLst>
          </p:cNvPr>
          <p:cNvSpPr>
            <a:spLocks noGrp="1"/>
          </p:cNvSpPr>
          <p:nvPr>
            <p:ph type="sldNum" sz="quarter" idx="12"/>
          </p:nvPr>
        </p:nvSpPr>
        <p:spPr/>
        <p:txBody>
          <a:bodyPr/>
          <a:lstStyle/>
          <a:p>
            <a:fld id="{A5EDA6FD-102E-4802-85F6-FDA74F81A7AC}" type="slidenum">
              <a:rPr lang="en-US" smtClean="0"/>
              <a:t>‹#›</a:t>
            </a:fld>
            <a:endParaRPr lang="en-US"/>
          </a:p>
        </p:txBody>
      </p:sp>
    </p:spTree>
    <p:extLst>
      <p:ext uri="{BB962C8B-B14F-4D97-AF65-F5344CB8AC3E}">
        <p14:creationId xmlns:p14="http://schemas.microsoft.com/office/powerpoint/2010/main" val="3859801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D29737-D33F-3409-170D-9F1BE5DB5C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26AC81-9D72-C77B-3213-2CD10F1DC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3CC20B-52DD-F7A5-40EA-AAFA04ADC618}"/>
              </a:ext>
            </a:extLst>
          </p:cNvPr>
          <p:cNvSpPr>
            <a:spLocks noGrp="1"/>
          </p:cNvSpPr>
          <p:nvPr>
            <p:ph type="dt" sz="half" idx="10"/>
          </p:nvPr>
        </p:nvSpPr>
        <p:spPr/>
        <p:txBody>
          <a:bodyPr/>
          <a:lstStyle/>
          <a:p>
            <a:fld id="{14DC8E70-BC96-4DC9-B20F-539F2C583A51}" type="datetimeFigureOut">
              <a:rPr lang="en-US" smtClean="0"/>
              <a:t>9/19/2022</a:t>
            </a:fld>
            <a:endParaRPr lang="en-US"/>
          </a:p>
        </p:txBody>
      </p:sp>
      <p:sp>
        <p:nvSpPr>
          <p:cNvPr id="5" name="Footer Placeholder 4">
            <a:extLst>
              <a:ext uri="{FF2B5EF4-FFF2-40B4-BE49-F238E27FC236}">
                <a16:creationId xmlns:a16="http://schemas.microsoft.com/office/drawing/2014/main" id="{51E611D9-7EBE-F3F7-0844-7603C7A9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528DA9-0112-F724-A6CD-09883BAB2F03}"/>
              </a:ext>
            </a:extLst>
          </p:cNvPr>
          <p:cNvSpPr>
            <a:spLocks noGrp="1"/>
          </p:cNvSpPr>
          <p:nvPr>
            <p:ph type="sldNum" sz="quarter" idx="12"/>
          </p:nvPr>
        </p:nvSpPr>
        <p:spPr/>
        <p:txBody>
          <a:bodyPr/>
          <a:lstStyle/>
          <a:p>
            <a:fld id="{A5EDA6FD-102E-4802-85F6-FDA74F81A7AC}" type="slidenum">
              <a:rPr lang="en-US" smtClean="0"/>
              <a:t>‹#›</a:t>
            </a:fld>
            <a:endParaRPr lang="en-US"/>
          </a:p>
        </p:txBody>
      </p:sp>
    </p:spTree>
    <p:extLst>
      <p:ext uri="{BB962C8B-B14F-4D97-AF65-F5344CB8AC3E}">
        <p14:creationId xmlns:p14="http://schemas.microsoft.com/office/powerpoint/2010/main" val="3812285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507FF-83AF-C8C7-BEA1-F6675AA4F4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1E2F5-541B-0BA1-4B1B-B813B7EE6A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06732A-2D72-1F02-5C76-01D413D0CE4E}"/>
              </a:ext>
            </a:extLst>
          </p:cNvPr>
          <p:cNvSpPr>
            <a:spLocks noGrp="1"/>
          </p:cNvSpPr>
          <p:nvPr>
            <p:ph type="dt" sz="half" idx="10"/>
          </p:nvPr>
        </p:nvSpPr>
        <p:spPr/>
        <p:txBody>
          <a:bodyPr/>
          <a:lstStyle/>
          <a:p>
            <a:fld id="{14DC8E70-BC96-4DC9-B20F-539F2C583A51}" type="datetimeFigureOut">
              <a:rPr lang="en-US" smtClean="0"/>
              <a:t>9/19/2022</a:t>
            </a:fld>
            <a:endParaRPr lang="en-US"/>
          </a:p>
        </p:txBody>
      </p:sp>
      <p:sp>
        <p:nvSpPr>
          <p:cNvPr id="5" name="Footer Placeholder 4">
            <a:extLst>
              <a:ext uri="{FF2B5EF4-FFF2-40B4-BE49-F238E27FC236}">
                <a16:creationId xmlns:a16="http://schemas.microsoft.com/office/drawing/2014/main" id="{8C7D69CD-68A1-EF1C-2779-82CAC76F89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B10CEC-249A-70E4-8465-DC124DA6494F}"/>
              </a:ext>
            </a:extLst>
          </p:cNvPr>
          <p:cNvSpPr>
            <a:spLocks noGrp="1"/>
          </p:cNvSpPr>
          <p:nvPr>
            <p:ph type="sldNum" sz="quarter" idx="12"/>
          </p:nvPr>
        </p:nvSpPr>
        <p:spPr/>
        <p:txBody>
          <a:bodyPr/>
          <a:lstStyle/>
          <a:p>
            <a:fld id="{A5EDA6FD-102E-4802-85F6-FDA74F81A7AC}" type="slidenum">
              <a:rPr lang="en-US" smtClean="0"/>
              <a:t>‹#›</a:t>
            </a:fld>
            <a:endParaRPr lang="en-US"/>
          </a:p>
        </p:txBody>
      </p:sp>
    </p:spTree>
    <p:extLst>
      <p:ext uri="{BB962C8B-B14F-4D97-AF65-F5344CB8AC3E}">
        <p14:creationId xmlns:p14="http://schemas.microsoft.com/office/powerpoint/2010/main" val="721502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776DF-5DDF-B124-DF2A-19C307C828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774EFE-F0BA-5123-84A2-280FA36705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57B2F0-E6E6-CB90-6FBF-A126B71F4F3D}"/>
              </a:ext>
            </a:extLst>
          </p:cNvPr>
          <p:cNvSpPr>
            <a:spLocks noGrp="1"/>
          </p:cNvSpPr>
          <p:nvPr>
            <p:ph type="dt" sz="half" idx="10"/>
          </p:nvPr>
        </p:nvSpPr>
        <p:spPr/>
        <p:txBody>
          <a:bodyPr/>
          <a:lstStyle/>
          <a:p>
            <a:fld id="{14DC8E70-BC96-4DC9-B20F-539F2C583A51}" type="datetimeFigureOut">
              <a:rPr lang="en-US" smtClean="0"/>
              <a:t>9/19/2022</a:t>
            </a:fld>
            <a:endParaRPr lang="en-US"/>
          </a:p>
        </p:txBody>
      </p:sp>
      <p:sp>
        <p:nvSpPr>
          <p:cNvPr id="5" name="Footer Placeholder 4">
            <a:extLst>
              <a:ext uri="{FF2B5EF4-FFF2-40B4-BE49-F238E27FC236}">
                <a16:creationId xmlns:a16="http://schemas.microsoft.com/office/drawing/2014/main" id="{D367FBAD-C719-8799-5423-E01143E779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F201EF-DCCD-3220-5ECA-D8D7C32FF3EF}"/>
              </a:ext>
            </a:extLst>
          </p:cNvPr>
          <p:cNvSpPr>
            <a:spLocks noGrp="1"/>
          </p:cNvSpPr>
          <p:nvPr>
            <p:ph type="sldNum" sz="quarter" idx="12"/>
          </p:nvPr>
        </p:nvSpPr>
        <p:spPr/>
        <p:txBody>
          <a:bodyPr/>
          <a:lstStyle/>
          <a:p>
            <a:fld id="{A5EDA6FD-102E-4802-85F6-FDA74F81A7AC}" type="slidenum">
              <a:rPr lang="en-US" smtClean="0"/>
              <a:t>‹#›</a:t>
            </a:fld>
            <a:endParaRPr lang="en-US"/>
          </a:p>
        </p:txBody>
      </p:sp>
    </p:spTree>
    <p:extLst>
      <p:ext uri="{BB962C8B-B14F-4D97-AF65-F5344CB8AC3E}">
        <p14:creationId xmlns:p14="http://schemas.microsoft.com/office/powerpoint/2010/main" val="1714042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14DB-086A-A64A-DB7D-99A865957D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60E803-C283-5589-DE54-F1D962F4DA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1B5D8E-D813-2D43-1066-6EFDFCC7B6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B7BE9E-FFD7-DA02-6304-5C723B0EF9CF}"/>
              </a:ext>
            </a:extLst>
          </p:cNvPr>
          <p:cNvSpPr>
            <a:spLocks noGrp="1"/>
          </p:cNvSpPr>
          <p:nvPr>
            <p:ph type="dt" sz="half" idx="10"/>
          </p:nvPr>
        </p:nvSpPr>
        <p:spPr/>
        <p:txBody>
          <a:bodyPr/>
          <a:lstStyle/>
          <a:p>
            <a:fld id="{14DC8E70-BC96-4DC9-B20F-539F2C583A51}" type="datetimeFigureOut">
              <a:rPr lang="en-US" smtClean="0"/>
              <a:t>9/19/2022</a:t>
            </a:fld>
            <a:endParaRPr lang="en-US"/>
          </a:p>
        </p:txBody>
      </p:sp>
      <p:sp>
        <p:nvSpPr>
          <p:cNvPr id="6" name="Footer Placeholder 5">
            <a:extLst>
              <a:ext uri="{FF2B5EF4-FFF2-40B4-BE49-F238E27FC236}">
                <a16:creationId xmlns:a16="http://schemas.microsoft.com/office/drawing/2014/main" id="{1A54333C-E488-1B18-2D3F-11643E136C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595027-D2BB-5377-4FBD-3A3226C2C488}"/>
              </a:ext>
            </a:extLst>
          </p:cNvPr>
          <p:cNvSpPr>
            <a:spLocks noGrp="1"/>
          </p:cNvSpPr>
          <p:nvPr>
            <p:ph type="sldNum" sz="quarter" idx="12"/>
          </p:nvPr>
        </p:nvSpPr>
        <p:spPr/>
        <p:txBody>
          <a:bodyPr/>
          <a:lstStyle/>
          <a:p>
            <a:fld id="{A5EDA6FD-102E-4802-85F6-FDA74F81A7AC}" type="slidenum">
              <a:rPr lang="en-US" smtClean="0"/>
              <a:t>‹#›</a:t>
            </a:fld>
            <a:endParaRPr lang="en-US"/>
          </a:p>
        </p:txBody>
      </p:sp>
    </p:spTree>
    <p:extLst>
      <p:ext uri="{BB962C8B-B14F-4D97-AF65-F5344CB8AC3E}">
        <p14:creationId xmlns:p14="http://schemas.microsoft.com/office/powerpoint/2010/main" val="3531252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1785D-D204-5F77-6830-79BA2BAD55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FF8308-9BC1-87D4-C5BC-D13FD5011A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01E1F3-18D7-BE48-3808-E3EB19C5A7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A15961-09BD-C2D4-8386-95704A8516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0280BD-7ED3-C420-F911-6B43346B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8E3517-D2AE-76B8-1C66-8D49907BAFA5}"/>
              </a:ext>
            </a:extLst>
          </p:cNvPr>
          <p:cNvSpPr>
            <a:spLocks noGrp="1"/>
          </p:cNvSpPr>
          <p:nvPr>
            <p:ph type="dt" sz="half" idx="10"/>
          </p:nvPr>
        </p:nvSpPr>
        <p:spPr/>
        <p:txBody>
          <a:bodyPr/>
          <a:lstStyle/>
          <a:p>
            <a:fld id="{14DC8E70-BC96-4DC9-B20F-539F2C583A51}" type="datetimeFigureOut">
              <a:rPr lang="en-US" smtClean="0"/>
              <a:t>9/19/2022</a:t>
            </a:fld>
            <a:endParaRPr lang="en-US"/>
          </a:p>
        </p:txBody>
      </p:sp>
      <p:sp>
        <p:nvSpPr>
          <p:cNvPr id="8" name="Footer Placeholder 7">
            <a:extLst>
              <a:ext uri="{FF2B5EF4-FFF2-40B4-BE49-F238E27FC236}">
                <a16:creationId xmlns:a16="http://schemas.microsoft.com/office/drawing/2014/main" id="{62583B6B-45F7-D1C9-1FE0-C93E705E93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DECBCC-985B-3FE7-EF43-9A8E9BC169EE}"/>
              </a:ext>
            </a:extLst>
          </p:cNvPr>
          <p:cNvSpPr>
            <a:spLocks noGrp="1"/>
          </p:cNvSpPr>
          <p:nvPr>
            <p:ph type="sldNum" sz="quarter" idx="12"/>
          </p:nvPr>
        </p:nvSpPr>
        <p:spPr/>
        <p:txBody>
          <a:bodyPr/>
          <a:lstStyle/>
          <a:p>
            <a:fld id="{A5EDA6FD-102E-4802-85F6-FDA74F81A7AC}" type="slidenum">
              <a:rPr lang="en-US" smtClean="0"/>
              <a:t>‹#›</a:t>
            </a:fld>
            <a:endParaRPr lang="en-US"/>
          </a:p>
        </p:txBody>
      </p:sp>
    </p:spTree>
    <p:extLst>
      <p:ext uri="{BB962C8B-B14F-4D97-AF65-F5344CB8AC3E}">
        <p14:creationId xmlns:p14="http://schemas.microsoft.com/office/powerpoint/2010/main" val="1664853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CF35B-25E8-6FD9-65A5-4B06090069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D40A21-9811-876A-9D1D-D7D2B66B2C63}"/>
              </a:ext>
            </a:extLst>
          </p:cNvPr>
          <p:cNvSpPr>
            <a:spLocks noGrp="1"/>
          </p:cNvSpPr>
          <p:nvPr>
            <p:ph type="dt" sz="half" idx="10"/>
          </p:nvPr>
        </p:nvSpPr>
        <p:spPr/>
        <p:txBody>
          <a:bodyPr/>
          <a:lstStyle/>
          <a:p>
            <a:fld id="{14DC8E70-BC96-4DC9-B20F-539F2C583A51}" type="datetimeFigureOut">
              <a:rPr lang="en-US" smtClean="0"/>
              <a:t>9/19/2022</a:t>
            </a:fld>
            <a:endParaRPr lang="en-US"/>
          </a:p>
        </p:txBody>
      </p:sp>
      <p:sp>
        <p:nvSpPr>
          <p:cNvPr id="4" name="Footer Placeholder 3">
            <a:extLst>
              <a:ext uri="{FF2B5EF4-FFF2-40B4-BE49-F238E27FC236}">
                <a16:creationId xmlns:a16="http://schemas.microsoft.com/office/drawing/2014/main" id="{488D5343-1837-7ACC-CE65-7D979538B6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88C38A-84FC-7D72-6A86-10BEA6BDDB5A}"/>
              </a:ext>
            </a:extLst>
          </p:cNvPr>
          <p:cNvSpPr>
            <a:spLocks noGrp="1"/>
          </p:cNvSpPr>
          <p:nvPr>
            <p:ph type="sldNum" sz="quarter" idx="12"/>
          </p:nvPr>
        </p:nvSpPr>
        <p:spPr/>
        <p:txBody>
          <a:bodyPr/>
          <a:lstStyle/>
          <a:p>
            <a:fld id="{A5EDA6FD-102E-4802-85F6-FDA74F81A7AC}" type="slidenum">
              <a:rPr lang="en-US" smtClean="0"/>
              <a:t>‹#›</a:t>
            </a:fld>
            <a:endParaRPr lang="en-US"/>
          </a:p>
        </p:txBody>
      </p:sp>
    </p:spTree>
    <p:extLst>
      <p:ext uri="{BB962C8B-B14F-4D97-AF65-F5344CB8AC3E}">
        <p14:creationId xmlns:p14="http://schemas.microsoft.com/office/powerpoint/2010/main" val="69944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950994-75F3-53E9-85AD-6088CA3B0D93}"/>
              </a:ext>
            </a:extLst>
          </p:cNvPr>
          <p:cNvSpPr>
            <a:spLocks noGrp="1"/>
          </p:cNvSpPr>
          <p:nvPr>
            <p:ph type="dt" sz="half" idx="10"/>
          </p:nvPr>
        </p:nvSpPr>
        <p:spPr/>
        <p:txBody>
          <a:bodyPr/>
          <a:lstStyle/>
          <a:p>
            <a:fld id="{14DC8E70-BC96-4DC9-B20F-539F2C583A51}" type="datetimeFigureOut">
              <a:rPr lang="en-US" smtClean="0"/>
              <a:t>9/19/2022</a:t>
            </a:fld>
            <a:endParaRPr lang="en-US"/>
          </a:p>
        </p:txBody>
      </p:sp>
      <p:sp>
        <p:nvSpPr>
          <p:cNvPr id="3" name="Footer Placeholder 2">
            <a:extLst>
              <a:ext uri="{FF2B5EF4-FFF2-40B4-BE49-F238E27FC236}">
                <a16:creationId xmlns:a16="http://schemas.microsoft.com/office/drawing/2014/main" id="{0555BD01-4027-BB2E-71F8-30F9C47F20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B3A0D8-6198-BEE8-20F1-3EDBFDB06820}"/>
              </a:ext>
            </a:extLst>
          </p:cNvPr>
          <p:cNvSpPr>
            <a:spLocks noGrp="1"/>
          </p:cNvSpPr>
          <p:nvPr>
            <p:ph type="sldNum" sz="quarter" idx="12"/>
          </p:nvPr>
        </p:nvSpPr>
        <p:spPr/>
        <p:txBody>
          <a:bodyPr/>
          <a:lstStyle/>
          <a:p>
            <a:fld id="{A5EDA6FD-102E-4802-85F6-FDA74F81A7AC}" type="slidenum">
              <a:rPr lang="en-US" smtClean="0"/>
              <a:t>‹#›</a:t>
            </a:fld>
            <a:endParaRPr lang="en-US"/>
          </a:p>
        </p:txBody>
      </p:sp>
    </p:spTree>
    <p:extLst>
      <p:ext uri="{BB962C8B-B14F-4D97-AF65-F5344CB8AC3E}">
        <p14:creationId xmlns:p14="http://schemas.microsoft.com/office/powerpoint/2010/main" val="4050894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B9F1C-4F48-9A7C-AAC3-0B56E08C20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2F8BA3-925F-E717-A372-8104FA7260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4C5703-1056-5FBC-F5BA-6B4B40F4C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8F6E8D-DEE8-95E6-601D-8DDAE9F3BCA6}"/>
              </a:ext>
            </a:extLst>
          </p:cNvPr>
          <p:cNvSpPr>
            <a:spLocks noGrp="1"/>
          </p:cNvSpPr>
          <p:nvPr>
            <p:ph type="dt" sz="half" idx="10"/>
          </p:nvPr>
        </p:nvSpPr>
        <p:spPr/>
        <p:txBody>
          <a:bodyPr/>
          <a:lstStyle/>
          <a:p>
            <a:fld id="{14DC8E70-BC96-4DC9-B20F-539F2C583A51}" type="datetimeFigureOut">
              <a:rPr lang="en-US" smtClean="0"/>
              <a:t>9/19/2022</a:t>
            </a:fld>
            <a:endParaRPr lang="en-US"/>
          </a:p>
        </p:txBody>
      </p:sp>
      <p:sp>
        <p:nvSpPr>
          <p:cNvPr id="6" name="Footer Placeholder 5">
            <a:extLst>
              <a:ext uri="{FF2B5EF4-FFF2-40B4-BE49-F238E27FC236}">
                <a16:creationId xmlns:a16="http://schemas.microsoft.com/office/drawing/2014/main" id="{64697C43-26DA-3D3F-5191-9A66F8968D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E701-DBEF-EFDA-974E-770536F77F04}"/>
              </a:ext>
            </a:extLst>
          </p:cNvPr>
          <p:cNvSpPr>
            <a:spLocks noGrp="1"/>
          </p:cNvSpPr>
          <p:nvPr>
            <p:ph type="sldNum" sz="quarter" idx="12"/>
          </p:nvPr>
        </p:nvSpPr>
        <p:spPr/>
        <p:txBody>
          <a:bodyPr/>
          <a:lstStyle/>
          <a:p>
            <a:fld id="{A5EDA6FD-102E-4802-85F6-FDA74F81A7AC}" type="slidenum">
              <a:rPr lang="en-US" smtClean="0"/>
              <a:t>‹#›</a:t>
            </a:fld>
            <a:endParaRPr lang="en-US"/>
          </a:p>
        </p:txBody>
      </p:sp>
    </p:spTree>
    <p:extLst>
      <p:ext uri="{BB962C8B-B14F-4D97-AF65-F5344CB8AC3E}">
        <p14:creationId xmlns:p14="http://schemas.microsoft.com/office/powerpoint/2010/main" val="2905257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DA47-32A2-B1CC-D680-DC5FC86F1E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7FC8CD-E031-795B-A470-ECC7B36EFC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F615B2-BD31-A8B8-2EBE-A7EA56DA9F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4AA4C7-2BDB-5DE4-A037-8DBEE5527C98}"/>
              </a:ext>
            </a:extLst>
          </p:cNvPr>
          <p:cNvSpPr>
            <a:spLocks noGrp="1"/>
          </p:cNvSpPr>
          <p:nvPr>
            <p:ph type="dt" sz="half" idx="10"/>
          </p:nvPr>
        </p:nvSpPr>
        <p:spPr/>
        <p:txBody>
          <a:bodyPr/>
          <a:lstStyle/>
          <a:p>
            <a:fld id="{14DC8E70-BC96-4DC9-B20F-539F2C583A51}" type="datetimeFigureOut">
              <a:rPr lang="en-US" smtClean="0"/>
              <a:t>9/19/2022</a:t>
            </a:fld>
            <a:endParaRPr lang="en-US"/>
          </a:p>
        </p:txBody>
      </p:sp>
      <p:sp>
        <p:nvSpPr>
          <p:cNvPr id="6" name="Footer Placeholder 5">
            <a:extLst>
              <a:ext uri="{FF2B5EF4-FFF2-40B4-BE49-F238E27FC236}">
                <a16:creationId xmlns:a16="http://schemas.microsoft.com/office/drawing/2014/main" id="{213395C3-6FED-4530-9C19-A7693983A5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0600BB-7405-F737-0399-3FC623D8B5ED}"/>
              </a:ext>
            </a:extLst>
          </p:cNvPr>
          <p:cNvSpPr>
            <a:spLocks noGrp="1"/>
          </p:cNvSpPr>
          <p:nvPr>
            <p:ph type="sldNum" sz="quarter" idx="12"/>
          </p:nvPr>
        </p:nvSpPr>
        <p:spPr/>
        <p:txBody>
          <a:bodyPr/>
          <a:lstStyle/>
          <a:p>
            <a:fld id="{A5EDA6FD-102E-4802-85F6-FDA74F81A7AC}" type="slidenum">
              <a:rPr lang="en-US" smtClean="0"/>
              <a:t>‹#›</a:t>
            </a:fld>
            <a:endParaRPr lang="en-US"/>
          </a:p>
        </p:txBody>
      </p:sp>
    </p:spTree>
    <p:extLst>
      <p:ext uri="{BB962C8B-B14F-4D97-AF65-F5344CB8AC3E}">
        <p14:creationId xmlns:p14="http://schemas.microsoft.com/office/powerpoint/2010/main" val="2365685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AC458F-1D46-BD09-F483-35633545AF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ED9FC8-4F32-8A7E-CC75-C42E0EB48C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00A758-6E39-58A2-2133-78E7AA05E7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DC8E70-BC96-4DC9-B20F-539F2C583A51}" type="datetimeFigureOut">
              <a:rPr lang="en-US" smtClean="0"/>
              <a:t>9/19/2022</a:t>
            </a:fld>
            <a:endParaRPr lang="en-US"/>
          </a:p>
        </p:txBody>
      </p:sp>
      <p:sp>
        <p:nvSpPr>
          <p:cNvPr id="5" name="Footer Placeholder 4">
            <a:extLst>
              <a:ext uri="{FF2B5EF4-FFF2-40B4-BE49-F238E27FC236}">
                <a16:creationId xmlns:a16="http://schemas.microsoft.com/office/drawing/2014/main" id="{50CF31EB-A50C-2973-E04B-8678852FBF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651A37-304F-C1C9-49AB-AE7B098E2A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EDA6FD-102E-4802-85F6-FDA74F81A7AC}" type="slidenum">
              <a:rPr lang="en-US" smtClean="0"/>
              <a:t>‹#›</a:t>
            </a:fld>
            <a:endParaRPr lang="en-US"/>
          </a:p>
        </p:txBody>
      </p:sp>
    </p:spTree>
    <p:extLst>
      <p:ext uri="{BB962C8B-B14F-4D97-AF65-F5344CB8AC3E}">
        <p14:creationId xmlns:p14="http://schemas.microsoft.com/office/powerpoint/2010/main" val="151151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B0ECE-73FF-F368-E746-C8D9EB65924E}"/>
              </a:ext>
            </a:extLst>
          </p:cNvPr>
          <p:cNvSpPr>
            <a:spLocks noGrp="1"/>
          </p:cNvSpPr>
          <p:nvPr>
            <p:ph type="ctrTitle"/>
          </p:nvPr>
        </p:nvSpPr>
        <p:spPr/>
        <p:txBody>
          <a:bodyPr/>
          <a:lstStyle/>
          <a:p>
            <a:r>
              <a:rPr lang="en-US"/>
              <a:t>Smurfing </a:t>
            </a:r>
            <a:r>
              <a:rPr lang="en-US" dirty="0"/>
              <a:t>IRL</a:t>
            </a:r>
          </a:p>
        </p:txBody>
      </p:sp>
      <p:sp>
        <p:nvSpPr>
          <p:cNvPr id="3" name="Subtitle 2">
            <a:extLst>
              <a:ext uri="{FF2B5EF4-FFF2-40B4-BE49-F238E27FC236}">
                <a16:creationId xmlns:a16="http://schemas.microsoft.com/office/drawing/2014/main" id="{2F5D4A1D-1777-F64B-1C3C-AC2F83EA012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53531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EB280-C056-3E21-FC2F-20BC72E126CF}"/>
              </a:ext>
            </a:extLst>
          </p:cNvPr>
          <p:cNvSpPr>
            <a:spLocks noGrp="1"/>
          </p:cNvSpPr>
          <p:nvPr>
            <p:ph type="title"/>
          </p:nvPr>
        </p:nvSpPr>
        <p:spPr/>
        <p:txBody>
          <a:bodyPr/>
          <a:lstStyle/>
          <a:p>
            <a:r>
              <a:rPr lang="en-US" dirty="0"/>
              <a:t>Skill Spread</a:t>
            </a:r>
          </a:p>
        </p:txBody>
      </p:sp>
      <p:sp>
        <p:nvSpPr>
          <p:cNvPr id="3" name="Content Placeholder 2">
            <a:extLst>
              <a:ext uri="{FF2B5EF4-FFF2-40B4-BE49-F238E27FC236}">
                <a16:creationId xmlns:a16="http://schemas.microsoft.com/office/drawing/2014/main" id="{1A9A482C-8B8A-4E4A-FDB1-D6032B0B9DAA}"/>
              </a:ext>
            </a:extLst>
          </p:cNvPr>
          <p:cNvSpPr>
            <a:spLocks noGrp="1"/>
          </p:cNvSpPr>
          <p:nvPr>
            <p:ph idx="1"/>
          </p:nvPr>
        </p:nvSpPr>
        <p:spPr/>
        <p:txBody>
          <a:bodyPr/>
          <a:lstStyle/>
          <a:p>
            <a:r>
              <a:rPr lang="en-US" dirty="0"/>
              <a:t>Indicates the range of possible skill one could obtain</a:t>
            </a:r>
          </a:p>
          <a:p>
            <a:pPr lvl="1"/>
            <a:r>
              <a:rPr lang="en-US" dirty="0"/>
              <a:t>From literally incapable of playing to godlike</a:t>
            </a:r>
          </a:p>
          <a:p>
            <a:r>
              <a:rPr lang="en-US" dirty="0"/>
              <a:t>It is mathematically possible to have a 300% kills per shot ratio in CSGO, even though it’s highly improbable</a:t>
            </a:r>
          </a:p>
          <a:p>
            <a:r>
              <a:rPr lang="en-US" dirty="0"/>
              <a:t>“It’s possible but highly improbable because it requires skill that is nearly humanly unobtainable” – High Skill Ceiling</a:t>
            </a:r>
          </a:p>
          <a:p>
            <a:r>
              <a:rPr lang="en-US" dirty="0"/>
              <a:t>“It is not possible because the game will not allow you to do it, no matter how good you are” – Low Skill Ceiling</a:t>
            </a:r>
          </a:p>
        </p:txBody>
      </p:sp>
    </p:spTree>
    <p:extLst>
      <p:ext uri="{BB962C8B-B14F-4D97-AF65-F5344CB8AC3E}">
        <p14:creationId xmlns:p14="http://schemas.microsoft.com/office/powerpoint/2010/main" val="257674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F2D6E-E5AE-B2A8-3249-03FCB99088AA}"/>
              </a:ext>
            </a:extLst>
          </p:cNvPr>
          <p:cNvSpPr>
            <a:spLocks noGrp="1"/>
          </p:cNvSpPr>
          <p:nvPr>
            <p:ph type="title"/>
          </p:nvPr>
        </p:nvSpPr>
        <p:spPr/>
        <p:txBody>
          <a:bodyPr>
            <a:normAutofit/>
          </a:bodyPr>
          <a:lstStyle/>
          <a:p>
            <a:r>
              <a:rPr lang="en-US" sz="3600" dirty="0"/>
              <a:t>Mr. </a:t>
            </a:r>
            <a:r>
              <a:rPr lang="en-US" sz="3600" dirty="0" err="1"/>
              <a:t>Smith,</a:t>
            </a:r>
            <a:r>
              <a:rPr lang="en-US" sz="3600" dirty="0"/>
              <a:t> what does this have to do with my career?</a:t>
            </a:r>
          </a:p>
        </p:txBody>
      </p:sp>
      <p:sp>
        <p:nvSpPr>
          <p:cNvPr id="3" name="Content Placeholder 2">
            <a:extLst>
              <a:ext uri="{FF2B5EF4-FFF2-40B4-BE49-F238E27FC236}">
                <a16:creationId xmlns:a16="http://schemas.microsoft.com/office/drawing/2014/main" id="{F1F51B76-553A-BD10-6652-CF698E769F22}"/>
              </a:ext>
            </a:extLst>
          </p:cNvPr>
          <p:cNvSpPr>
            <a:spLocks noGrp="1"/>
          </p:cNvSpPr>
          <p:nvPr>
            <p:ph idx="1"/>
          </p:nvPr>
        </p:nvSpPr>
        <p:spPr/>
        <p:txBody>
          <a:bodyPr/>
          <a:lstStyle/>
          <a:p>
            <a:r>
              <a:rPr lang="en-US" dirty="0"/>
              <a:t>Covid has destroyed our workforce</a:t>
            </a:r>
          </a:p>
          <a:p>
            <a:r>
              <a:rPr lang="en-US" dirty="0"/>
              <a:t>The Skill ceiling on skilled labor is very high</a:t>
            </a:r>
          </a:p>
          <a:p>
            <a:r>
              <a:rPr lang="en-US" dirty="0"/>
              <a:t>The Skill gap between “competent employee” and “average employee” is extreme</a:t>
            </a:r>
          </a:p>
          <a:p>
            <a:r>
              <a:rPr lang="en-US" dirty="0"/>
              <a:t>If you act now, you could spend the rest of your life smurfing your career, and absolutely CRUSHING anybody you compete for a job with</a:t>
            </a:r>
          </a:p>
        </p:txBody>
      </p:sp>
    </p:spTree>
    <p:extLst>
      <p:ext uri="{BB962C8B-B14F-4D97-AF65-F5344CB8AC3E}">
        <p14:creationId xmlns:p14="http://schemas.microsoft.com/office/powerpoint/2010/main" val="216622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D3EA-98AA-E7A4-E657-8224AC48DBC3}"/>
              </a:ext>
            </a:extLst>
          </p:cNvPr>
          <p:cNvSpPr>
            <a:spLocks noGrp="1"/>
          </p:cNvSpPr>
          <p:nvPr>
            <p:ph type="title"/>
          </p:nvPr>
        </p:nvSpPr>
        <p:spPr/>
        <p:txBody>
          <a:bodyPr>
            <a:normAutofit/>
          </a:bodyPr>
          <a:lstStyle/>
          <a:p>
            <a:r>
              <a:rPr lang="en-US" sz="4000" dirty="0"/>
              <a:t>Try to buy a </a:t>
            </a:r>
            <a:r>
              <a:rPr lang="en-US" sz="4000" dirty="0" err="1"/>
              <a:t>Playstation</a:t>
            </a:r>
            <a:r>
              <a:rPr lang="en-US" sz="4000" dirty="0"/>
              <a:t> 5 at </a:t>
            </a:r>
            <a:r>
              <a:rPr lang="en-US" sz="4000" dirty="0" err="1"/>
              <a:t>WalMart</a:t>
            </a:r>
            <a:r>
              <a:rPr lang="en-US" sz="4000" dirty="0"/>
              <a:t> right now.</a:t>
            </a:r>
          </a:p>
        </p:txBody>
      </p:sp>
      <p:sp>
        <p:nvSpPr>
          <p:cNvPr id="3" name="Content Placeholder 2">
            <a:extLst>
              <a:ext uri="{FF2B5EF4-FFF2-40B4-BE49-F238E27FC236}">
                <a16:creationId xmlns:a16="http://schemas.microsoft.com/office/drawing/2014/main" id="{076F182A-B32D-DC41-A62C-1D00BFBDFE6D}"/>
              </a:ext>
            </a:extLst>
          </p:cNvPr>
          <p:cNvSpPr>
            <a:spLocks noGrp="1"/>
          </p:cNvSpPr>
          <p:nvPr>
            <p:ph idx="1"/>
          </p:nvPr>
        </p:nvSpPr>
        <p:spPr/>
        <p:txBody>
          <a:bodyPr/>
          <a:lstStyle/>
          <a:p>
            <a:r>
              <a:rPr lang="en-US" dirty="0"/>
              <a:t>You can’t. They aren’t in stock</a:t>
            </a:r>
          </a:p>
          <a:p>
            <a:r>
              <a:rPr lang="en-US" dirty="0"/>
              <a:t>You have to custom order them and wait for them to be delivered to your local store</a:t>
            </a:r>
          </a:p>
          <a:p>
            <a:r>
              <a:rPr lang="en-US" dirty="0"/>
              <a:t>They cost $800!</a:t>
            </a:r>
          </a:p>
          <a:p>
            <a:r>
              <a:rPr lang="en-US" dirty="0"/>
              <a:t>A </a:t>
            </a:r>
            <a:r>
              <a:rPr lang="en-US" dirty="0" err="1"/>
              <a:t>Playstation</a:t>
            </a:r>
            <a:r>
              <a:rPr lang="en-US" dirty="0"/>
              <a:t> 4 was only $200 before the 5 came out</a:t>
            </a:r>
          </a:p>
          <a:p>
            <a:r>
              <a:rPr lang="en-US" dirty="0"/>
              <a:t>Why are they four times the price and you can’t even get them in stock?!</a:t>
            </a:r>
          </a:p>
        </p:txBody>
      </p:sp>
    </p:spTree>
    <p:extLst>
      <p:ext uri="{BB962C8B-B14F-4D97-AF65-F5344CB8AC3E}">
        <p14:creationId xmlns:p14="http://schemas.microsoft.com/office/powerpoint/2010/main" val="300796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F6B08-A55B-4E55-38AA-46F66A65E195}"/>
              </a:ext>
            </a:extLst>
          </p:cNvPr>
          <p:cNvSpPr>
            <a:spLocks noGrp="1"/>
          </p:cNvSpPr>
          <p:nvPr>
            <p:ph type="title"/>
          </p:nvPr>
        </p:nvSpPr>
        <p:spPr/>
        <p:txBody>
          <a:bodyPr/>
          <a:lstStyle/>
          <a:p>
            <a:r>
              <a:rPr lang="en-US" dirty="0"/>
              <a:t>Nobody wants to work</a:t>
            </a:r>
          </a:p>
        </p:txBody>
      </p:sp>
      <p:sp>
        <p:nvSpPr>
          <p:cNvPr id="3" name="Content Placeholder 2">
            <a:extLst>
              <a:ext uri="{FF2B5EF4-FFF2-40B4-BE49-F238E27FC236}">
                <a16:creationId xmlns:a16="http://schemas.microsoft.com/office/drawing/2014/main" id="{894724AA-7B16-7F2F-D38E-4EFD58A92B68}"/>
              </a:ext>
            </a:extLst>
          </p:cNvPr>
          <p:cNvSpPr>
            <a:spLocks noGrp="1"/>
          </p:cNvSpPr>
          <p:nvPr>
            <p:ph idx="1"/>
          </p:nvPr>
        </p:nvSpPr>
        <p:spPr/>
        <p:txBody>
          <a:bodyPr/>
          <a:lstStyle/>
          <a:p>
            <a:r>
              <a:rPr lang="en-US" dirty="0"/>
              <a:t>There are problems with inflation and chip shortages, for sure.</a:t>
            </a:r>
          </a:p>
          <a:p>
            <a:r>
              <a:rPr lang="en-US" dirty="0"/>
              <a:t>Logistics companies cannot hire enough people to ship the </a:t>
            </a:r>
            <a:r>
              <a:rPr lang="en-US" dirty="0" err="1"/>
              <a:t>Playstations</a:t>
            </a:r>
            <a:r>
              <a:rPr lang="en-US" dirty="0"/>
              <a:t>.</a:t>
            </a:r>
          </a:p>
          <a:p>
            <a:pPr lvl="1"/>
            <a:r>
              <a:rPr lang="en-US" dirty="0"/>
              <a:t>There are thousands in warehouses in California, but nobody wants to do the work of moving them</a:t>
            </a:r>
          </a:p>
          <a:p>
            <a:r>
              <a:rPr lang="en-US" dirty="0"/>
              <a:t>Wal*Mart has to pay one person the wages of two to put them on the shelves</a:t>
            </a:r>
          </a:p>
          <a:p>
            <a:pPr lvl="1"/>
            <a:r>
              <a:rPr lang="en-US" dirty="0"/>
              <a:t>Because nobody wants to work, they have to offer more money</a:t>
            </a:r>
          </a:p>
          <a:p>
            <a:r>
              <a:rPr lang="en-US" dirty="0"/>
              <a:t>Wal*Mart employees do half the work as pre-covid </a:t>
            </a:r>
            <a:r>
              <a:rPr lang="en-US" dirty="0" err="1"/>
              <a:t>empoyees</a:t>
            </a:r>
            <a:endParaRPr lang="en-US" dirty="0"/>
          </a:p>
          <a:p>
            <a:pPr lvl="1"/>
            <a:r>
              <a:rPr lang="en-US" dirty="0"/>
              <a:t>What are you </a:t>
            </a:r>
            <a:r>
              <a:rPr lang="en-US" dirty="0" err="1"/>
              <a:t>gonna</a:t>
            </a:r>
            <a:r>
              <a:rPr lang="en-US" dirty="0"/>
              <a:t> do? Fire them? You can’t replace them</a:t>
            </a:r>
          </a:p>
        </p:txBody>
      </p:sp>
    </p:spTree>
    <p:extLst>
      <p:ext uri="{BB962C8B-B14F-4D97-AF65-F5344CB8AC3E}">
        <p14:creationId xmlns:p14="http://schemas.microsoft.com/office/powerpoint/2010/main" val="64515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2D2E-03AD-B673-E9A3-7C038D22C3D5}"/>
              </a:ext>
            </a:extLst>
          </p:cNvPr>
          <p:cNvSpPr>
            <a:spLocks noGrp="1"/>
          </p:cNvSpPr>
          <p:nvPr>
            <p:ph type="title"/>
          </p:nvPr>
        </p:nvSpPr>
        <p:spPr/>
        <p:txBody>
          <a:bodyPr/>
          <a:lstStyle/>
          <a:p>
            <a:r>
              <a:rPr lang="en-US" dirty="0"/>
              <a:t>Do the math</a:t>
            </a:r>
          </a:p>
        </p:txBody>
      </p:sp>
      <p:sp>
        <p:nvSpPr>
          <p:cNvPr id="3" name="Content Placeholder 2">
            <a:extLst>
              <a:ext uri="{FF2B5EF4-FFF2-40B4-BE49-F238E27FC236}">
                <a16:creationId xmlns:a16="http://schemas.microsoft.com/office/drawing/2014/main" id="{BD0FFED5-A8BA-85B9-EDDF-EE2D20D11576}"/>
              </a:ext>
            </a:extLst>
          </p:cNvPr>
          <p:cNvSpPr>
            <a:spLocks noGrp="1"/>
          </p:cNvSpPr>
          <p:nvPr>
            <p:ph idx="1"/>
          </p:nvPr>
        </p:nvSpPr>
        <p:spPr/>
        <p:txBody>
          <a:bodyPr/>
          <a:lstStyle/>
          <a:p>
            <a:r>
              <a:rPr lang="en-US" dirty="0"/>
              <a:t>1 hour of unskilled labor costs:</a:t>
            </a:r>
          </a:p>
          <a:p>
            <a:pPr lvl="1"/>
            <a:r>
              <a:rPr lang="en-US" dirty="0"/>
              <a:t>Twice the money per hour</a:t>
            </a:r>
          </a:p>
          <a:p>
            <a:pPr lvl="1"/>
            <a:r>
              <a:rPr lang="en-US" dirty="0"/>
              <a:t>Twice the hours per employee</a:t>
            </a:r>
          </a:p>
          <a:p>
            <a:pPr lvl="1"/>
            <a:r>
              <a:rPr lang="en-US" dirty="0"/>
              <a:t>1 x 2 x 2 = 4 times the cost</a:t>
            </a:r>
          </a:p>
          <a:p>
            <a:r>
              <a:rPr lang="en-US" dirty="0"/>
              <a:t>Human Resources costs the average company 30% of their </a:t>
            </a:r>
            <a:r>
              <a:rPr lang="en-US" i="1" dirty="0"/>
              <a:t>gross income</a:t>
            </a:r>
            <a:r>
              <a:rPr lang="en-US" dirty="0"/>
              <a:t>.</a:t>
            </a:r>
          </a:p>
          <a:p>
            <a:r>
              <a:rPr lang="en-US" dirty="0"/>
              <a:t>That means $200 of that </a:t>
            </a:r>
            <a:r>
              <a:rPr lang="en-US" dirty="0" err="1"/>
              <a:t>Playstation</a:t>
            </a:r>
            <a:r>
              <a:rPr lang="en-US" dirty="0"/>
              <a:t> 4 costs $60 to pay all the people it took to build it and ship it and sell it</a:t>
            </a:r>
          </a:p>
          <a:p>
            <a:r>
              <a:rPr lang="en-US" dirty="0"/>
              <a:t>Today, post-covid, it would cost $240 to pay the employees to sell one </a:t>
            </a:r>
            <a:r>
              <a:rPr lang="en-US" dirty="0" err="1"/>
              <a:t>Playstation</a:t>
            </a:r>
            <a:r>
              <a:rPr lang="en-US" dirty="0"/>
              <a:t> 4</a:t>
            </a:r>
          </a:p>
        </p:txBody>
      </p:sp>
    </p:spTree>
    <p:extLst>
      <p:ext uri="{BB962C8B-B14F-4D97-AF65-F5344CB8AC3E}">
        <p14:creationId xmlns:p14="http://schemas.microsoft.com/office/powerpoint/2010/main" val="52385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4B81-949D-61D1-A279-939577EF9173}"/>
              </a:ext>
            </a:extLst>
          </p:cNvPr>
          <p:cNvSpPr>
            <a:spLocks noGrp="1"/>
          </p:cNvSpPr>
          <p:nvPr>
            <p:ph type="title"/>
          </p:nvPr>
        </p:nvSpPr>
        <p:spPr/>
        <p:txBody>
          <a:bodyPr/>
          <a:lstStyle/>
          <a:p>
            <a:r>
              <a:rPr lang="en-US" dirty="0"/>
              <a:t>This is JUST Unskilled Labor (burger flippers)</a:t>
            </a:r>
          </a:p>
        </p:txBody>
      </p:sp>
      <p:sp>
        <p:nvSpPr>
          <p:cNvPr id="3" name="Content Placeholder 2">
            <a:extLst>
              <a:ext uri="{FF2B5EF4-FFF2-40B4-BE49-F238E27FC236}">
                <a16:creationId xmlns:a16="http://schemas.microsoft.com/office/drawing/2014/main" id="{0933741E-61A9-B1AA-A841-FA3C555C6C3B}"/>
              </a:ext>
            </a:extLst>
          </p:cNvPr>
          <p:cNvSpPr>
            <a:spLocks noGrp="1"/>
          </p:cNvSpPr>
          <p:nvPr>
            <p:ph idx="1"/>
          </p:nvPr>
        </p:nvSpPr>
        <p:spPr/>
        <p:txBody>
          <a:bodyPr/>
          <a:lstStyle/>
          <a:p>
            <a:r>
              <a:rPr lang="en-US" dirty="0"/>
              <a:t>Nobody wants to work</a:t>
            </a:r>
          </a:p>
          <a:p>
            <a:r>
              <a:rPr lang="en-US" dirty="0"/>
              <a:t>Unemployment recipients can extend their benefits just by scheduling interviews (they don’t have to go to them)</a:t>
            </a:r>
          </a:p>
          <a:p>
            <a:r>
              <a:rPr lang="en-US" dirty="0"/>
              <a:t>Employees do not attend their jobs, and cheat their employers every chance they get</a:t>
            </a:r>
          </a:p>
          <a:p>
            <a:r>
              <a:rPr lang="en-US" dirty="0"/>
              <a:t>Employers are forced to take anyone who will appear at an interview</a:t>
            </a:r>
          </a:p>
          <a:p>
            <a:pPr lvl="1"/>
            <a:r>
              <a:rPr lang="en-US" dirty="0"/>
              <a:t>My little brother had an interview this weekend. The only question they asked him was “Will you show up to work?”</a:t>
            </a:r>
          </a:p>
        </p:txBody>
      </p:sp>
    </p:spTree>
    <p:extLst>
      <p:ext uri="{BB962C8B-B14F-4D97-AF65-F5344CB8AC3E}">
        <p14:creationId xmlns:p14="http://schemas.microsoft.com/office/powerpoint/2010/main" val="195508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FA1E3-68B8-DBC9-1B89-51A46522E543}"/>
              </a:ext>
            </a:extLst>
          </p:cNvPr>
          <p:cNvSpPr>
            <a:spLocks noGrp="1"/>
          </p:cNvSpPr>
          <p:nvPr>
            <p:ph type="title"/>
          </p:nvPr>
        </p:nvSpPr>
        <p:spPr/>
        <p:txBody>
          <a:bodyPr/>
          <a:lstStyle/>
          <a:p>
            <a:r>
              <a:rPr lang="en-US" dirty="0"/>
              <a:t>Skilled Labor Does Not Exist</a:t>
            </a:r>
          </a:p>
        </p:txBody>
      </p:sp>
      <p:sp>
        <p:nvSpPr>
          <p:cNvPr id="3" name="Content Placeholder 2">
            <a:extLst>
              <a:ext uri="{FF2B5EF4-FFF2-40B4-BE49-F238E27FC236}">
                <a16:creationId xmlns:a16="http://schemas.microsoft.com/office/drawing/2014/main" id="{9C6D4347-249C-BB1B-1626-6E150FD6D0B9}"/>
              </a:ext>
            </a:extLst>
          </p:cNvPr>
          <p:cNvSpPr>
            <a:spLocks noGrp="1"/>
          </p:cNvSpPr>
          <p:nvPr>
            <p:ph idx="1"/>
          </p:nvPr>
        </p:nvSpPr>
        <p:spPr/>
        <p:txBody>
          <a:bodyPr/>
          <a:lstStyle/>
          <a:p>
            <a:r>
              <a:rPr lang="en-US" dirty="0"/>
              <a:t>Why go to college, take on $70,000 of debt, spend four years of your life, get a degree, and make $20 an hour if you can just work at Rutter’s for $17 with no skills.</a:t>
            </a:r>
          </a:p>
          <a:p>
            <a:pPr lvl="1"/>
            <a:r>
              <a:rPr lang="en-US" dirty="0"/>
              <a:t>And you can play on your cell phone all day, because they can’t afford to fire you</a:t>
            </a:r>
          </a:p>
        </p:txBody>
      </p:sp>
    </p:spTree>
    <p:extLst>
      <p:ext uri="{BB962C8B-B14F-4D97-AF65-F5344CB8AC3E}">
        <p14:creationId xmlns:p14="http://schemas.microsoft.com/office/powerpoint/2010/main" val="417297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8B75F-03C3-3257-3E22-D85331DD509D}"/>
              </a:ext>
            </a:extLst>
          </p:cNvPr>
          <p:cNvSpPr>
            <a:spLocks noGrp="1"/>
          </p:cNvSpPr>
          <p:nvPr>
            <p:ph type="title"/>
          </p:nvPr>
        </p:nvSpPr>
        <p:spPr/>
        <p:txBody>
          <a:bodyPr/>
          <a:lstStyle/>
          <a:p>
            <a:r>
              <a:rPr lang="en-US" dirty="0"/>
              <a:t>Anecdotes:</a:t>
            </a:r>
          </a:p>
        </p:txBody>
      </p:sp>
      <p:sp>
        <p:nvSpPr>
          <p:cNvPr id="3" name="Content Placeholder 2">
            <a:extLst>
              <a:ext uri="{FF2B5EF4-FFF2-40B4-BE49-F238E27FC236}">
                <a16:creationId xmlns:a16="http://schemas.microsoft.com/office/drawing/2014/main" id="{C3BFCE41-A8CB-6212-828C-F993BC16FB9E}"/>
              </a:ext>
            </a:extLst>
          </p:cNvPr>
          <p:cNvSpPr>
            <a:spLocks noGrp="1"/>
          </p:cNvSpPr>
          <p:nvPr>
            <p:ph idx="1"/>
          </p:nvPr>
        </p:nvSpPr>
        <p:spPr/>
        <p:txBody>
          <a:bodyPr/>
          <a:lstStyle/>
          <a:p>
            <a:r>
              <a:rPr lang="en-US" dirty="0"/>
              <a:t>22 people applied for the Maintenance position here</a:t>
            </a:r>
          </a:p>
          <a:p>
            <a:r>
              <a:rPr lang="en-US" dirty="0"/>
              <a:t>My father works for Michelin</a:t>
            </a:r>
          </a:p>
        </p:txBody>
      </p:sp>
    </p:spTree>
    <p:extLst>
      <p:ext uri="{BB962C8B-B14F-4D97-AF65-F5344CB8AC3E}">
        <p14:creationId xmlns:p14="http://schemas.microsoft.com/office/powerpoint/2010/main" val="1775420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B404-60EC-35C6-505A-C072EB902FB8}"/>
              </a:ext>
            </a:extLst>
          </p:cNvPr>
          <p:cNvSpPr>
            <a:spLocks noGrp="1"/>
          </p:cNvSpPr>
          <p:nvPr>
            <p:ph type="title"/>
          </p:nvPr>
        </p:nvSpPr>
        <p:spPr/>
        <p:txBody>
          <a:bodyPr/>
          <a:lstStyle/>
          <a:p>
            <a:r>
              <a:rPr lang="en-US" dirty="0"/>
              <a:t>This is unsustainable</a:t>
            </a:r>
          </a:p>
        </p:txBody>
      </p:sp>
      <p:sp>
        <p:nvSpPr>
          <p:cNvPr id="3" name="Content Placeholder 2">
            <a:extLst>
              <a:ext uri="{FF2B5EF4-FFF2-40B4-BE49-F238E27FC236}">
                <a16:creationId xmlns:a16="http://schemas.microsoft.com/office/drawing/2014/main" id="{DE2695DE-C78C-9CA3-A890-4433A60B25C6}"/>
              </a:ext>
            </a:extLst>
          </p:cNvPr>
          <p:cNvSpPr>
            <a:spLocks noGrp="1"/>
          </p:cNvSpPr>
          <p:nvPr>
            <p:ph idx="1"/>
          </p:nvPr>
        </p:nvSpPr>
        <p:spPr/>
        <p:txBody>
          <a:bodyPr>
            <a:normAutofit fontScale="92500"/>
          </a:bodyPr>
          <a:lstStyle/>
          <a:p>
            <a:r>
              <a:rPr lang="en-US" dirty="0"/>
              <a:t>The economy is GOING to collapse unless WE do something</a:t>
            </a:r>
          </a:p>
          <a:p>
            <a:r>
              <a:rPr lang="en-US" dirty="0"/>
              <a:t>Think of all your favorite things to consume.</a:t>
            </a:r>
          </a:p>
          <a:p>
            <a:pPr lvl="1"/>
            <a:r>
              <a:rPr lang="en-US" dirty="0"/>
              <a:t>They won’t exist anymore. No amount of money is enough to pay content creators or game developers if they can’t afford food, because nobody is making the food.</a:t>
            </a:r>
          </a:p>
          <a:p>
            <a:pPr lvl="1"/>
            <a:r>
              <a:rPr lang="en-US" dirty="0"/>
              <a:t>There will be nothing to look at on your cell phone at work</a:t>
            </a:r>
          </a:p>
          <a:p>
            <a:r>
              <a:rPr lang="en-US" dirty="0"/>
              <a:t>You will not be able to afford anything.</a:t>
            </a:r>
          </a:p>
          <a:p>
            <a:pPr lvl="1"/>
            <a:r>
              <a:rPr lang="en-US" dirty="0"/>
              <a:t>Things are too expensive because it costs too much to have people make them</a:t>
            </a:r>
          </a:p>
          <a:p>
            <a:pPr lvl="1"/>
            <a:r>
              <a:rPr lang="en-US" dirty="0"/>
              <a:t>People continue to hold out for better wages because things are too expensive</a:t>
            </a:r>
          </a:p>
          <a:p>
            <a:pPr lvl="1"/>
            <a:r>
              <a:rPr lang="en-US" dirty="0"/>
              <a:t>Things are too expensive because people are holding out for better wages for less work</a:t>
            </a:r>
          </a:p>
          <a:p>
            <a:endParaRPr lang="en-US" dirty="0"/>
          </a:p>
        </p:txBody>
      </p:sp>
    </p:spTree>
    <p:extLst>
      <p:ext uri="{BB962C8B-B14F-4D97-AF65-F5344CB8AC3E}">
        <p14:creationId xmlns:p14="http://schemas.microsoft.com/office/powerpoint/2010/main" val="16195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237E1-1D08-5DFB-0986-1F39F5042879}"/>
              </a:ext>
            </a:extLst>
          </p:cNvPr>
          <p:cNvSpPr>
            <a:spLocks noGrp="1"/>
          </p:cNvSpPr>
          <p:nvPr>
            <p:ph type="title"/>
          </p:nvPr>
        </p:nvSpPr>
        <p:spPr/>
        <p:txBody>
          <a:bodyPr/>
          <a:lstStyle/>
          <a:p>
            <a:r>
              <a:rPr lang="en-US" dirty="0"/>
              <a:t>Americans</a:t>
            </a:r>
          </a:p>
        </p:txBody>
      </p:sp>
      <p:sp>
        <p:nvSpPr>
          <p:cNvPr id="3" name="Content Placeholder 2">
            <a:extLst>
              <a:ext uri="{FF2B5EF4-FFF2-40B4-BE49-F238E27FC236}">
                <a16:creationId xmlns:a16="http://schemas.microsoft.com/office/drawing/2014/main" id="{463CFA21-C5B5-19B4-CEFD-7B80DCE75851}"/>
              </a:ext>
            </a:extLst>
          </p:cNvPr>
          <p:cNvSpPr>
            <a:spLocks noGrp="1"/>
          </p:cNvSpPr>
          <p:nvPr>
            <p:ph idx="1"/>
          </p:nvPr>
        </p:nvSpPr>
        <p:spPr/>
        <p:txBody>
          <a:bodyPr/>
          <a:lstStyle/>
          <a:p>
            <a:r>
              <a:rPr lang="en-US" dirty="0"/>
              <a:t>Are suffering from being the most spoiled, entitled country on the planet</a:t>
            </a:r>
          </a:p>
          <a:p>
            <a:r>
              <a:rPr lang="en-US" dirty="0"/>
              <a:t>We all believe our school owe us gaming computers, are parents owe us smart phones, our employers owe us more money just for existing, and our government owe us a living, all for the </a:t>
            </a:r>
            <a:r>
              <a:rPr lang="en-US" dirty="0" err="1"/>
              <a:t>meer</a:t>
            </a:r>
            <a:r>
              <a:rPr lang="en-US" dirty="0"/>
              <a:t> fact that we are alive</a:t>
            </a:r>
          </a:p>
          <a:p>
            <a:r>
              <a:rPr lang="en-US" dirty="0"/>
              <a:t>If we don’t get these things, we believe we are being “oppressed”</a:t>
            </a:r>
          </a:p>
          <a:p>
            <a:r>
              <a:rPr lang="en-US" dirty="0"/>
              <a:t>Everybody thinks they are owed bread, but nobody wants to make the bread.</a:t>
            </a:r>
          </a:p>
        </p:txBody>
      </p:sp>
    </p:spTree>
    <p:extLst>
      <p:ext uri="{BB962C8B-B14F-4D97-AF65-F5344CB8AC3E}">
        <p14:creationId xmlns:p14="http://schemas.microsoft.com/office/powerpoint/2010/main" val="224883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F4DC2-C7B9-ED6D-1827-F31098C36FC6}"/>
              </a:ext>
            </a:extLst>
          </p:cNvPr>
          <p:cNvSpPr>
            <a:spLocks noGrp="1"/>
          </p:cNvSpPr>
          <p:nvPr>
            <p:ph type="title"/>
          </p:nvPr>
        </p:nvSpPr>
        <p:spPr/>
        <p:txBody>
          <a:bodyPr/>
          <a:lstStyle/>
          <a:p>
            <a:r>
              <a:rPr lang="en-US" dirty="0"/>
              <a:t>What is Smurfing?</a:t>
            </a:r>
          </a:p>
        </p:txBody>
      </p:sp>
      <p:sp>
        <p:nvSpPr>
          <p:cNvPr id="3" name="Content Placeholder 2">
            <a:extLst>
              <a:ext uri="{FF2B5EF4-FFF2-40B4-BE49-F238E27FC236}">
                <a16:creationId xmlns:a16="http://schemas.microsoft.com/office/drawing/2014/main" id="{F01E8480-A947-A7BC-0D64-B4069D714F93}"/>
              </a:ext>
            </a:extLst>
          </p:cNvPr>
          <p:cNvSpPr>
            <a:spLocks noGrp="1"/>
          </p:cNvSpPr>
          <p:nvPr>
            <p:ph idx="1"/>
          </p:nvPr>
        </p:nvSpPr>
        <p:spPr/>
        <p:txBody>
          <a:bodyPr/>
          <a:lstStyle/>
          <a:p>
            <a:r>
              <a:rPr lang="en-US" dirty="0"/>
              <a:t>Smurfing is when a high ranking player in a competitive game throws games to lower their rank, or plays on an alternate account with a lower rank.</a:t>
            </a:r>
          </a:p>
          <a:p>
            <a:r>
              <a:rPr lang="en-US" dirty="0"/>
              <a:t>They are then matched with players that are much less skilled so they can absolutely TRASH them.</a:t>
            </a:r>
          </a:p>
        </p:txBody>
      </p:sp>
    </p:spTree>
    <p:extLst>
      <p:ext uri="{BB962C8B-B14F-4D97-AF65-F5344CB8AC3E}">
        <p14:creationId xmlns:p14="http://schemas.microsoft.com/office/powerpoint/2010/main" val="208601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CE905-8332-6E63-4EAC-5D5C51F95E58}"/>
              </a:ext>
            </a:extLst>
          </p:cNvPr>
          <p:cNvSpPr>
            <a:spLocks noGrp="1"/>
          </p:cNvSpPr>
          <p:nvPr>
            <p:ph type="title"/>
          </p:nvPr>
        </p:nvSpPr>
        <p:spPr/>
        <p:txBody>
          <a:bodyPr/>
          <a:lstStyle/>
          <a:p>
            <a:r>
              <a:rPr lang="en-US" dirty="0"/>
              <a:t>The Good News</a:t>
            </a:r>
          </a:p>
        </p:txBody>
      </p:sp>
      <p:sp>
        <p:nvSpPr>
          <p:cNvPr id="3" name="Content Placeholder 2">
            <a:extLst>
              <a:ext uri="{FF2B5EF4-FFF2-40B4-BE49-F238E27FC236}">
                <a16:creationId xmlns:a16="http://schemas.microsoft.com/office/drawing/2014/main" id="{C9F56080-ADA3-E770-E1CA-DA0294DCBDDC}"/>
              </a:ext>
            </a:extLst>
          </p:cNvPr>
          <p:cNvSpPr>
            <a:spLocks noGrp="1"/>
          </p:cNvSpPr>
          <p:nvPr>
            <p:ph idx="1"/>
          </p:nvPr>
        </p:nvSpPr>
        <p:spPr/>
        <p:txBody>
          <a:bodyPr/>
          <a:lstStyle/>
          <a:p>
            <a:r>
              <a:rPr lang="en-US" dirty="0"/>
              <a:t>It has </a:t>
            </a:r>
            <a:r>
              <a:rPr lang="en-US" i="1" dirty="0"/>
              <a:t>never</a:t>
            </a:r>
            <a:r>
              <a:rPr lang="en-US" dirty="0"/>
              <a:t> been easier to increase the skill gap between yourself and the average worker.</a:t>
            </a:r>
          </a:p>
          <a:p>
            <a:r>
              <a:rPr lang="en-US" dirty="0"/>
              <a:t>Who would keep their job?</a:t>
            </a:r>
          </a:p>
          <a:p>
            <a:pPr lvl="1"/>
            <a:r>
              <a:rPr lang="en-US" dirty="0"/>
              <a:t>Someone who is on their phone all day getting paid $20 an hour?</a:t>
            </a:r>
          </a:p>
          <a:p>
            <a:pPr lvl="1"/>
            <a:r>
              <a:rPr lang="en-US" dirty="0"/>
              <a:t>You, never on your phone, doing twice the work (easily) for the same price</a:t>
            </a:r>
          </a:p>
          <a:p>
            <a:r>
              <a:rPr lang="en-US" dirty="0"/>
              <a:t>I will now draw pictures about competitive ranks…</a:t>
            </a:r>
          </a:p>
          <a:p>
            <a:endParaRPr lang="en-US" dirty="0"/>
          </a:p>
        </p:txBody>
      </p:sp>
    </p:spTree>
    <p:extLst>
      <p:ext uri="{BB962C8B-B14F-4D97-AF65-F5344CB8AC3E}">
        <p14:creationId xmlns:p14="http://schemas.microsoft.com/office/powerpoint/2010/main" val="58659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A2169-6F25-C357-1A14-F66DF25B64CD}"/>
              </a:ext>
            </a:extLst>
          </p:cNvPr>
          <p:cNvSpPr>
            <a:spLocks noGrp="1"/>
          </p:cNvSpPr>
          <p:nvPr>
            <p:ph type="title"/>
          </p:nvPr>
        </p:nvSpPr>
        <p:spPr/>
        <p:txBody>
          <a:bodyPr/>
          <a:lstStyle/>
          <a:p>
            <a:r>
              <a:rPr lang="en-US" dirty="0"/>
              <a:t>How to cheat your rank: A Good Team</a:t>
            </a:r>
          </a:p>
        </p:txBody>
      </p:sp>
      <p:sp>
        <p:nvSpPr>
          <p:cNvPr id="3" name="Content Placeholder 2">
            <a:extLst>
              <a:ext uri="{FF2B5EF4-FFF2-40B4-BE49-F238E27FC236}">
                <a16:creationId xmlns:a16="http://schemas.microsoft.com/office/drawing/2014/main" id="{38437207-A2C4-546F-D179-E56FD9B68133}"/>
              </a:ext>
            </a:extLst>
          </p:cNvPr>
          <p:cNvSpPr>
            <a:spLocks noGrp="1"/>
          </p:cNvSpPr>
          <p:nvPr>
            <p:ph idx="1"/>
          </p:nvPr>
        </p:nvSpPr>
        <p:spPr/>
        <p:txBody>
          <a:bodyPr/>
          <a:lstStyle/>
          <a:p>
            <a:r>
              <a:rPr lang="en-US" dirty="0"/>
              <a:t>Communicate, organize, and distribute the work</a:t>
            </a:r>
          </a:p>
          <a:p>
            <a:pPr lvl="1"/>
            <a:r>
              <a:rPr lang="en-US" dirty="0"/>
              <a:t>How many times have you been shot in the back in a Solo Queue because the random teammate you played with doesn’t have a mic and didn’t call out the enemy position?</a:t>
            </a:r>
          </a:p>
          <a:p>
            <a:r>
              <a:rPr lang="en-US" dirty="0"/>
              <a:t>Remove toxic players from your team</a:t>
            </a:r>
          </a:p>
          <a:p>
            <a:pPr lvl="1"/>
            <a:r>
              <a:rPr lang="en-US" dirty="0"/>
              <a:t>If your teammate makes you dislike the work, or distracts you from working, do not associate with them.</a:t>
            </a:r>
          </a:p>
          <a:p>
            <a:endParaRPr lang="en-US" dirty="0"/>
          </a:p>
        </p:txBody>
      </p:sp>
    </p:spTree>
    <p:extLst>
      <p:ext uri="{BB962C8B-B14F-4D97-AF65-F5344CB8AC3E}">
        <p14:creationId xmlns:p14="http://schemas.microsoft.com/office/powerpoint/2010/main" val="24864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3168-A031-90B3-A78A-E0ABBF5D488F}"/>
              </a:ext>
            </a:extLst>
          </p:cNvPr>
          <p:cNvSpPr>
            <a:spLocks noGrp="1"/>
          </p:cNvSpPr>
          <p:nvPr>
            <p:ph type="title"/>
          </p:nvPr>
        </p:nvSpPr>
        <p:spPr/>
        <p:txBody>
          <a:bodyPr/>
          <a:lstStyle/>
          <a:p>
            <a:r>
              <a:rPr lang="en-US" dirty="0"/>
              <a:t>How to cheat your rank: A Captain</a:t>
            </a:r>
          </a:p>
        </p:txBody>
      </p:sp>
      <p:sp>
        <p:nvSpPr>
          <p:cNvPr id="3" name="Content Placeholder 2">
            <a:extLst>
              <a:ext uri="{FF2B5EF4-FFF2-40B4-BE49-F238E27FC236}">
                <a16:creationId xmlns:a16="http://schemas.microsoft.com/office/drawing/2014/main" id="{750D3DCF-CADF-E233-EE2C-AA401C5C51C4}"/>
              </a:ext>
            </a:extLst>
          </p:cNvPr>
          <p:cNvSpPr>
            <a:spLocks noGrp="1"/>
          </p:cNvSpPr>
          <p:nvPr>
            <p:ph idx="1"/>
          </p:nvPr>
        </p:nvSpPr>
        <p:spPr/>
        <p:txBody>
          <a:bodyPr>
            <a:normAutofit lnSpcReduction="10000"/>
          </a:bodyPr>
          <a:lstStyle/>
          <a:p>
            <a:r>
              <a:rPr lang="en-US" dirty="0"/>
              <a:t>Every plan, good or bad, will fail 100% of the time if the team does not stick to it.</a:t>
            </a:r>
          </a:p>
          <a:p>
            <a:pPr lvl="1"/>
            <a:r>
              <a:rPr lang="en-US" dirty="0"/>
              <a:t>How many times have you called “Rush B”, only to die with one teammate while the other three are on the other side of the map?</a:t>
            </a:r>
          </a:p>
          <a:p>
            <a:r>
              <a:rPr lang="en-US" dirty="0"/>
              <a:t>The Captain is responsible for making all the decisions</a:t>
            </a:r>
          </a:p>
          <a:p>
            <a:pPr lvl="1"/>
            <a:r>
              <a:rPr lang="en-US" dirty="0"/>
              <a:t>You are only responsible for carrying them out</a:t>
            </a:r>
          </a:p>
          <a:p>
            <a:pPr lvl="1"/>
            <a:r>
              <a:rPr lang="en-US" dirty="0"/>
              <a:t>If the plan was executed to order, and it fails, it’s on the captain, not you</a:t>
            </a:r>
          </a:p>
          <a:p>
            <a:pPr lvl="1"/>
            <a:r>
              <a:rPr lang="en-US" dirty="0"/>
              <a:t>If the plan fails because you did not follow the orders, it’s on you, not the captain</a:t>
            </a:r>
          </a:p>
          <a:p>
            <a:r>
              <a:rPr lang="en-US" dirty="0"/>
              <a:t>You can give the Captain feedback, or find a new Captain, but during that game you must always follow the Captain</a:t>
            </a:r>
          </a:p>
        </p:txBody>
      </p:sp>
    </p:spTree>
    <p:extLst>
      <p:ext uri="{BB962C8B-B14F-4D97-AF65-F5344CB8AC3E}">
        <p14:creationId xmlns:p14="http://schemas.microsoft.com/office/powerpoint/2010/main" val="82318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7004D-7662-F54B-72DC-F3835D132897}"/>
              </a:ext>
            </a:extLst>
          </p:cNvPr>
          <p:cNvSpPr>
            <a:spLocks noGrp="1"/>
          </p:cNvSpPr>
          <p:nvPr>
            <p:ph type="title"/>
          </p:nvPr>
        </p:nvSpPr>
        <p:spPr/>
        <p:txBody>
          <a:bodyPr/>
          <a:lstStyle/>
          <a:p>
            <a:r>
              <a:rPr lang="en-US" dirty="0"/>
              <a:t>How did my rank change when I did this?</a:t>
            </a:r>
          </a:p>
        </p:txBody>
      </p:sp>
      <p:sp>
        <p:nvSpPr>
          <p:cNvPr id="3" name="Content Placeholder 2">
            <a:extLst>
              <a:ext uri="{FF2B5EF4-FFF2-40B4-BE49-F238E27FC236}">
                <a16:creationId xmlns:a16="http://schemas.microsoft.com/office/drawing/2014/main" id="{00E7D687-EAD7-3CF8-B1CB-CE7C5554A00C}"/>
              </a:ext>
            </a:extLst>
          </p:cNvPr>
          <p:cNvSpPr>
            <a:spLocks noGrp="1"/>
          </p:cNvSpPr>
          <p:nvPr>
            <p:ph idx="1"/>
          </p:nvPr>
        </p:nvSpPr>
        <p:spPr/>
        <p:txBody>
          <a:bodyPr>
            <a:normAutofit fontScale="92500" lnSpcReduction="20000"/>
          </a:bodyPr>
          <a:lstStyle/>
          <a:p>
            <a:r>
              <a:rPr lang="en-US" dirty="0"/>
              <a:t>In CSGO I was Silver 4 (bottom 20% of players), in spite of a decade of playing Counter-Strike</a:t>
            </a:r>
          </a:p>
          <a:p>
            <a:r>
              <a:rPr lang="en-US" dirty="0"/>
              <a:t>I found team mates who were similar</a:t>
            </a:r>
            <a:br>
              <a:rPr lang="en-US" dirty="0"/>
            </a:br>
            <a:r>
              <a:rPr lang="en-US" dirty="0"/>
              <a:t>rank</a:t>
            </a:r>
          </a:p>
          <a:p>
            <a:r>
              <a:rPr lang="en-US" dirty="0"/>
              <a:t>I became the captain</a:t>
            </a:r>
          </a:p>
          <a:p>
            <a:r>
              <a:rPr lang="en-US" dirty="0"/>
              <a:t>We removed toxic players until we</a:t>
            </a:r>
            <a:br>
              <a:rPr lang="en-US" dirty="0"/>
            </a:br>
            <a:r>
              <a:rPr lang="en-US" dirty="0"/>
              <a:t>had a core five</a:t>
            </a:r>
          </a:p>
          <a:p>
            <a:r>
              <a:rPr lang="en-US" dirty="0"/>
              <a:t>In three months, with 0 statistical</a:t>
            </a:r>
            <a:br>
              <a:rPr lang="en-US" dirty="0"/>
            </a:br>
            <a:r>
              <a:rPr lang="en-US" dirty="0"/>
              <a:t>improvement to our skills, we were</a:t>
            </a:r>
            <a:br>
              <a:rPr lang="en-US" dirty="0"/>
            </a:br>
            <a:r>
              <a:rPr lang="en-US" dirty="0"/>
              <a:t>Master Guardian</a:t>
            </a:r>
          </a:p>
          <a:p>
            <a:r>
              <a:rPr lang="en-US" dirty="0"/>
              <a:t>In a year, we were Legendary Eagle</a:t>
            </a:r>
            <a:br>
              <a:rPr lang="en-US" dirty="0"/>
            </a:br>
            <a:r>
              <a:rPr lang="en-US" dirty="0"/>
              <a:t>(top 10% of all players in the world)</a:t>
            </a:r>
          </a:p>
        </p:txBody>
      </p:sp>
      <p:pic>
        <p:nvPicPr>
          <p:cNvPr id="5" name="Picture 4" descr="Graphical user interface, application&#10;&#10;Description automatically generated">
            <a:extLst>
              <a:ext uri="{FF2B5EF4-FFF2-40B4-BE49-F238E27FC236}">
                <a16:creationId xmlns:a16="http://schemas.microsoft.com/office/drawing/2014/main" id="{76526AF4-162B-B02C-5742-8CB88E94A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9864" y="2326511"/>
            <a:ext cx="5133936" cy="3850452"/>
          </a:xfrm>
          <a:prstGeom prst="rect">
            <a:avLst/>
          </a:prstGeom>
        </p:spPr>
      </p:pic>
    </p:spTree>
    <p:extLst>
      <p:ext uri="{BB962C8B-B14F-4D97-AF65-F5344CB8AC3E}">
        <p14:creationId xmlns:p14="http://schemas.microsoft.com/office/powerpoint/2010/main" val="2198763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12CC-6F4C-2186-EC67-E40960B0851E}"/>
              </a:ext>
            </a:extLst>
          </p:cNvPr>
          <p:cNvSpPr>
            <a:spLocks noGrp="1"/>
          </p:cNvSpPr>
          <p:nvPr>
            <p:ph type="title"/>
          </p:nvPr>
        </p:nvSpPr>
        <p:spPr/>
        <p:txBody>
          <a:bodyPr/>
          <a:lstStyle/>
          <a:p>
            <a:r>
              <a:rPr lang="en-US" dirty="0"/>
              <a:t>The Winning Attitude</a:t>
            </a:r>
          </a:p>
        </p:txBody>
      </p:sp>
      <p:sp>
        <p:nvSpPr>
          <p:cNvPr id="3" name="Content Placeholder 2">
            <a:extLst>
              <a:ext uri="{FF2B5EF4-FFF2-40B4-BE49-F238E27FC236}">
                <a16:creationId xmlns:a16="http://schemas.microsoft.com/office/drawing/2014/main" id="{C7283C6F-E8A8-569B-2E88-CD6D624A757E}"/>
              </a:ext>
            </a:extLst>
          </p:cNvPr>
          <p:cNvSpPr>
            <a:spLocks noGrp="1"/>
          </p:cNvSpPr>
          <p:nvPr>
            <p:ph idx="1"/>
          </p:nvPr>
        </p:nvSpPr>
        <p:spPr/>
        <p:txBody>
          <a:bodyPr>
            <a:normAutofit fontScale="92500"/>
          </a:bodyPr>
          <a:lstStyle/>
          <a:p>
            <a:r>
              <a:rPr lang="en-US" dirty="0"/>
              <a:t>Eliminate Toxicity</a:t>
            </a:r>
          </a:p>
          <a:p>
            <a:pPr lvl="1"/>
            <a:r>
              <a:rPr lang="en-US" dirty="0"/>
              <a:t>Bitching about it does literally nothing but ruin your morale</a:t>
            </a:r>
          </a:p>
          <a:p>
            <a:pPr lvl="1"/>
            <a:r>
              <a:rPr lang="en-US" dirty="0"/>
              <a:t>Morale is a resource in games, and in real life</a:t>
            </a:r>
          </a:p>
          <a:p>
            <a:r>
              <a:rPr lang="en-US" dirty="0"/>
              <a:t>Do not complain about the game, the Captain, the team or the opponents.</a:t>
            </a:r>
          </a:p>
          <a:p>
            <a:pPr lvl="1"/>
            <a:r>
              <a:rPr lang="en-US" dirty="0"/>
              <a:t>You have zero control over those aspects. Focusing on them is just toxic to your ability to improve</a:t>
            </a:r>
          </a:p>
          <a:p>
            <a:r>
              <a:rPr lang="en-US" dirty="0"/>
              <a:t>Instead, focus on what you could have done better</a:t>
            </a:r>
          </a:p>
          <a:p>
            <a:pPr lvl="1"/>
            <a:r>
              <a:rPr lang="en-US" dirty="0"/>
              <a:t>The science says people who are introspective about their failures improve orders of magnitudes greater than those who are not</a:t>
            </a:r>
          </a:p>
          <a:p>
            <a:pPr lvl="1"/>
            <a:r>
              <a:rPr lang="en-US" dirty="0"/>
              <a:t>In other words, you learn more from the games you lose than the games you win</a:t>
            </a:r>
          </a:p>
        </p:txBody>
      </p:sp>
    </p:spTree>
    <p:extLst>
      <p:ext uri="{BB962C8B-B14F-4D97-AF65-F5344CB8AC3E}">
        <p14:creationId xmlns:p14="http://schemas.microsoft.com/office/powerpoint/2010/main" val="394473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67041-2EDD-0C39-1D5E-10EC4CCA9206}"/>
              </a:ext>
            </a:extLst>
          </p:cNvPr>
          <p:cNvSpPr>
            <a:spLocks noGrp="1"/>
          </p:cNvSpPr>
          <p:nvPr>
            <p:ph type="title"/>
          </p:nvPr>
        </p:nvSpPr>
        <p:spPr/>
        <p:txBody>
          <a:bodyPr>
            <a:normAutofit/>
          </a:bodyPr>
          <a:lstStyle/>
          <a:p>
            <a:r>
              <a:rPr lang="en-US" sz="4000" dirty="0"/>
              <a:t>Mr. </a:t>
            </a:r>
            <a:r>
              <a:rPr lang="en-US" sz="4000" dirty="0" err="1"/>
              <a:t>Smith,</a:t>
            </a:r>
            <a:r>
              <a:rPr lang="en-US" sz="4000" dirty="0"/>
              <a:t> you’re not talking about careers again</a:t>
            </a:r>
          </a:p>
        </p:txBody>
      </p:sp>
      <p:sp>
        <p:nvSpPr>
          <p:cNvPr id="3" name="Content Placeholder 2">
            <a:extLst>
              <a:ext uri="{FF2B5EF4-FFF2-40B4-BE49-F238E27FC236}">
                <a16:creationId xmlns:a16="http://schemas.microsoft.com/office/drawing/2014/main" id="{4A9D631B-E224-1D70-827C-BCF7606FC9D1}"/>
              </a:ext>
            </a:extLst>
          </p:cNvPr>
          <p:cNvSpPr>
            <a:spLocks noGrp="1"/>
          </p:cNvSpPr>
          <p:nvPr>
            <p:ph idx="1"/>
          </p:nvPr>
        </p:nvSpPr>
        <p:spPr/>
        <p:txBody>
          <a:bodyPr/>
          <a:lstStyle/>
          <a:p>
            <a:r>
              <a:rPr lang="en-US" dirty="0"/>
              <a:t>Did you know I only have an associate’s degree?</a:t>
            </a:r>
          </a:p>
          <a:p>
            <a:r>
              <a:rPr lang="en-US" dirty="0"/>
              <a:t>I took all these things I learned from CSGO and applied them to my life.</a:t>
            </a:r>
          </a:p>
          <a:p>
            <a:r>
              <a:rPr lang="en-US" dirty="0"/>
              <a:t>I could have just gotten an associate’s degree for $36,000 like all my other classmates</a:t>
            </a:r>
          </a:p>
          <a:p>
            <a:r>
              <a:rPr lang="en-US" dirty="0"/>
              <a:t>But I didn’t. I “knocked it out of the park” every day I went to school:</a:t>
            </a:r>
          </a:p>
          <a:p>
            <a:pPr lvl="1"/>
            <a:r>
              <a:rPr lang="en-US" dirty="0"/>
              <a:t>Perfect Attendance</a:t>
            </a:r>
          </a:p>
          <a:p>
            <a:pPr lvl="1"/>
            <a:r>
              <a:rPr lang="en-US" dirty="0"/>
              <a:t>Perfect 4.0 GPA</a:t>
            </a:r>
          </a:p>
          <a:p>
            <a:pPr lvl="1"/>
            <a:r>
              <a:rPr lang="en-US" dirty="0"/>
              <a:t>Student Body Government</a:t>
            </a:r>
          </a:p>
        </p:txBody>
      </p:sp>
    </p:spTree>
    <p:extLst>
      <p:ext uri="{BB962C8B-B14F-4D97-AF65-F5344CB8AC3E}">
        <p14:creationId xmlns:p14="http://schemas.microsoft.com/office/powerpoint/2010/main" val="153882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4028-266B-05B1-4160-093BC0412A1B}"/>
              </a:ext>
            </a:extLst>
          </p:cNvPr>
          <p:cNvSpPr>
            <a:spLocks noGrp="1"/>
          </p:cNvSpPr>
          <p:nvPr>
            <p:ph type="title"/>
          </p:nvPr>
        </p:nvSpPr>
        <p:spPr/>
        <p:txBody>
          <a:bodyPr/>
          <a:lstStyle/>
          <a:p>
            <a:r>
              <a:rPr lang="en-US" dirty="0"/>
              <a:t>My Skilled Labor Rank</a:t>
            </a:r>
          </a:p>
        </p:txBody>
      </p:sp>
      <p:sp>
        <p:nvSpPr>
          <p:cNvPr id="3" name="Content Placeholder 2">
            <a:extLst>
              <a:ext uri="{FF2B5EF4-FFF2-40B4-BE49-F238E27FC236}">
                <a16:creationId xmlns:a16="http://schemas.microsoft.com/office/drawing/2014/main" id="{C3CF94DC-B78C-0B77-331B-6AB781BFC3AB}"/>
              </a:ext>
            </a:extLst>
          </p:cNvPr>
          <p:cNvSpPr>
            <a:spLocks noGrp="1"/>
          </p:cNvSpPr>
          <p:nvPr>
            <p:ph idx="1"/>
          </p:nvPr>
        </p:nvSpPr>
        <p:spPr/>
        <p:txBody>
          <a:bodyPr/>
          <a:lstStyle/>
          <a:p>
            <a:r>
              <a:rPr lang="en-US" dirty="0"/>
              <a:t>I was performing at a Platinum level when everyone around me was performing at a Silver level.</a:t>
            </a:r>
          </a:p>
          <a:p>
            <a:r>
              <a:rPr lang="en-US" dirty="0"/>
              <a:t>I got the job. I got the office. I got the raise.</a:t>
            </a:r>
          </a:p>
          <a:p>
            <a:r>
              <a:rPr lang="en-US" dirty="0"/>
              <a:t>All your academic teachers have 6 year degrees and certifications, and I am making as much money as them, because I have proven I can work hard</a:t>
            </a:r>
          </a:p>
        </p:txBody>
      </p:sp>
    </p:spTree>
    <p:extLst>
      <p:ext uri="{BB962C8B-B14F-4D97-AF65-F5344CB8AC3E}">
        <p14:creationId xmlns:p14="http://schemas.microsoft.com/office/powerpoint/2010/main" val="999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6C1D8-0169-6DF7-51EC-897A9DCD62C7}"/>
              </a:ext>
            </a:extLst>
          </p:cNvPr>
          <p:cNvSpPr>
            <a:spLocks noGrp="1"/>
          </p:cNvSpPr>
          <p:nvPr>
            <p:ph type="title"/>
          </p:nvPr>
        </p:nvSpPr>
        <p:spPr/>
        <p:txBody>
          <a:bodyPr/>
          <a:lstStyle/>
          <a:p>
            <a:r>
              <a:rPr lang="en-US" dirty="0"/>
              <a:t>Your Skilled Labor Rank</a:t>
            </a:r>
          </a:p>
        </p:txBody>
      </p:sp>
      <p:sp>
        <p:nvSpPr>
          <p:cNvPr id="3" name="Content Placeholder 2">
            <a:extLst>
              <a:ext uri="{FF2B5EF4-FFF2-40B4-BE49-F238E27FC236}">
                <a16:creationId xmlns:a16="http://schemas.microsoft.com/office/drawing/2014/main" id="{3AAE2513-91C9-5F7D-EFCC-43F499390AE8}"/>
              </a:ext>
            </a:extLst>
          </p:cNvPr>
          <p:cNvSpPr>
            <a:spLocks noGrp="1"/>
          </p:cNvSpPr>
          <p:nvPr>
            <p:ph idx="1"/>
          </p:nvPr>
        </p:nvSpPr>
        <p:spPr/>
        <p:txBody>
          <a:bodyPr>
            <a:normAutofit/>
          </a:bodyPr>
          <a:lstStyle/>
          <a:p>
            <a:r>
              <a:rPr lang="en-US" dirty="0"/>
              <a:t>Ashton Sisson graduated from this school and took one year of college before being asked by an employer to drop out and start working for them for $25 an hour as a </a:t>
            </a:r>
            <a:r>
              <a:rPr lang="en-US" i="1" dirty="0"/>
              <a:t>Junior</a:t>
            </a:r>
            <a:r>
              <a:rPr lang="en-US" dirty="0"/>
              <a:t> developer.</a:t>
            </a:r>
          </a:p>
          <a:p>
            <a:r>
              <a:rPr lang="en-US" dirty="0"/>
              <a:t>All he has to do is keep working for a few years and they will pay him $50 an hours as a Senior Engineer</a:t>
            </a:r>
          </a:p>
          <a:p>
            <a:r>
              <a:rPr lang="en-US" dirty="0"/>
              <a:t>You are in the unique position where doing you best in this school, and doing well in college (if you so choose) puts you so far ahead of the rest of the entire labor industry that there is no comparison</a:t>
            </a:r>
          </a:p>
          <a:p>
            <a:r>
              <a:rPr lang="en-US" dirty="0"/>
              <a:t>In other words, becoming the Global Elite, the Grand Master, the Radiant ranked laborer has never been laughably easy.</a:t>
            </a:r>
          </a:p>
        </p:txBody>
      </p:sp>
    </p:spTree>
    <p:extLst>
      <p:ext uri="{BB962C8B-B14F-4D97-AF65-F5344CB8AC3E}">
        <p14:creationId xmlns:p14="http://schemas.microsoft.com/office/powerpoint/2010/main" val="381527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F3153-CF79-11BB-7E6E-925C3FF04AE4}"/>
              </a:ext>
            </a:extLst>
          </p:cNvPr>
          <p:cNvSpPr>
            <a:spLocks noGrp="1"/>
          </p:cNvSpPr>
          <p:nvPr>
            <p:ph type="title"/>
          </p:nvPr>
        </p:nvSpPr>
        <p:spPr/>
        <p:txBody>
          <a:bodyPr/>
          <a:lstStyle/>
          <a:p>
            <a:r>
              <a:rPr lang="en-US" dirty="0"/>
              <a:t>America is on the verge of a reckoning</a:t>
            </a:r>
          </a:p>
        </p:txBody>
      </p:sp>
      <p:sp>
        <p:nvSpPr>
          <p:cNvPr id="3" name="Content Placeholder 2">
            <a:extLst>
              <a:ext uri="{FF2B5EF4-FFF2-40B4-BE49-F238E27FC236}">
                <a16:creationId xmlns:a16="http://schemas.microsoft.com/office/drawing/2014/main" id="{FA842501-A3A8-F9CF-117D-CBD83318F852}"/>
              </a:ext>
            </a:extLst>
          </p:cNvPr>
          <p:cNvSpPr>
            <a:spLocks noGrp="1"/>
          </p:cNvSpPr>
          <p:nvPr>
            <p:ph idx="1"/>
          </p:nvPr>
        </p:nvSpPr>
        <p:spPr/>
        <p:txBody>
          <a:bodyPr/>
          <a:lstStyle/>
          <a:p>
            <a:r>
              <a:rPr lang="en-US" dirty="0"/>
              <a:t>Eventually, we will have to face the stark reality that SOMEBODY has to make the bread, or we will all starve. The inflation will balance out.</a:t>
            </a:r>
          </a:p>
          <a:p>
            <a:r>
              <a:rPr lang="en-US" dirty="0"/>
              <a:t>By that time, job competition will be so fierce that only the absolute best in the world can and will be selected for the job.</a:t>
            </a:r>
          </a:p>
          <a:p>
            <a:pPr lvl="1"/>
            <a:r>
              <a:rPr lang="en-US" dirty="0"/>
              <a:t>There simply will not be enough money to go around.</a:t>
            </a:r>
          </a:p>
          <a:p>
            <a:r>
              <a:rPr lang="en-US" dirty="0"/>
              <a:t>After that, anyone who hasn’t already proven themselves will be unable to find any job they want (burger flipping will be cheap again)</a:t>
            </a:r>
          </a:p>
          <a:p>
            <a:r>
              <a:rPr lang="en-US" dirty="0"/>
              <a:t>You could spend every day of the rest of your life being bonkers rich or dirt poor. Those are the only two options.</a:t>
            </a:r>
          </a:p>
        </p:txBody>
      </p:sp>
    </p:spTree>
    <p:extLst>
      <p:ext uri="{BB962C8B-B14F-4D97-AF65-F5344CB8AC3E}">
        <p14:creationId xmlns:p14="http://schemas.microsoft.com/office/powerpoint/2010/main" val="182890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17F7B-C8C8-5DF7-55F1-FA3A2EF92502}"/>
              </a:ext>
            </a:extLst>
          </p:cNvPr>
          <p:cNvSpPr>
            <a:spLocks noGrp="1"/>
          </p:cNvSpPr>
          <p:nvPr>
            <p:ph type="title"/>
          </p:nvPr>
        </p:nvSpPr>
        <p:spPr/>
        <p:txBody>
          <a:bodyPr/>
          <a:lstStyle/>
          <a:p>
            <a:r>
              <a:rPr lang="en-US" dirty="0"/>
              <a:t>One Last Anecdote</a:t>
            </a:r>
          </a:p>
        </p:txBody>
      </p:sp>
      <p:sp>
        <p:nvSpPr>
          <p:cNvPr id="3" name="Content Placeholder 2">
            <a:extLst>
              <a:ext uri="{FF2B5EF4-FFF2-40B4-BE49-F238E27FC236}">
                <a16:creationId xmlns:a16="http://schemas.microsoft.com/office/drawing/2014/main" id="{4B2F601B-13DB-DE66-4C87-371E64FCD9FC}"/>
              </a:ext>
            </a:extLst>
          </p:cNvPr>
          <p:cNvSpPr>
            <a:spLocks noGrp="1"/>
          </p:cNvSpPr>
          <p:nvPr>
            <p:ph idx="1"/>
          </p:nvPr>
        </p:nvSpPr>
        <p:spPr/>
        <p:txBody>
          <a:bodyPr/>
          <a:lstStyle/>
          <a:p>
            <a:r>
              <a:rPr lang="en-US" dirty="0"/>
              <a:t>My buddy Hunter works in concrete…</a:t>
            </a:r>
          </a:p>
          <a:p>
            <a:r>
              <a:rPr lang="en-US" dirty="0"/>
              <a:t>I only want the top-ranking students in my class</a:t>
            </a:r>
          </a:p>
          <a:p>
            <a:pPr lvl="1"/>
            <a:r>
              <a:rPr lang="en-US" dirty="0"/>
              <a:t>If you do not want be the best, tell your guidance counselor you want to go back to your sending school.</a:t>
            </a:r>
          </a:p>
          <a:p>
            <a:pPr lvl="1"/>
            <a:r>
              <a:rPr lang="en-US" dirty="0"/>
              <a:t>We do not need toxic teammates holding us back.</a:t>
            </a:r>
          </a:p>
        </p:txBody>
      </p:sp>
    </p:spTree>
    <p:extLst>
      <p:ext uri="{BB962C8B-B14F-4D97-AF65-F5344CB8AC3E}">
        <p14:creationId xmlns:p14="http://schemas.microsoft.com/office/powerpoint/2010/main" val="157515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272D4-8532-CA37-48F2-5D9DB222B9BE}"/>
              </a:ext>
            </a:extLst>
          </p:cNvPr>
          <p:cNvSpPr>
            <a:spLocks noGrp="1"/>
          </p:cNvSpPr>
          <p:nvPr>
            <p:ph type="title"/>
          </p:nvPr>
        </p:nvSpPr>
        <p:spPr/>
        <p:txBody>
          <a:bodyPr/>
          <a:lstStyle/>
          <a:p>
            <a:r>
              <a:rPr lang="en-US" dirty="0"/>
              <a:t>Skill Ceiling, Skill Gap / Diff</a:t>
            </a:r>
          </a:p>
        </p:txBody>
      </p:sp>
      <p:sp>
        <p:nvSpPr>
          <p:cNvPr id="3" name="Content Placeholder 2">
            <a:extLst>
              <a:ext uri="{FF2B5EF4-FFF2-40B4-BE49-F238E27FC236}">
                <a16:creationId xmlns:a16="http://schemas.microsoft.com/office/drawing/2014/main" id="{D5A1682C-B0E4-487D-A6B9-B25569721D0C}"/>
              </a:ext>
            </a:extLst>
          </p:cNvPr>
          <p:cNvSpPr>
            <a:spLocks noGrp="1"/>
          </p:cNvSpPr>
          <p:nvPr>
            <p:ph idx="1"/>
          </p:nvPr>
        </p:nvSpPr>
        <p:spPr/>
        <p:txBody>
          <a:bodyPr/>
          <a:lstStyle/>
          <a:p>
            <a:r>
              <a:rPr lang="en-US" dirty="0"/>
              <a:t>Skill Ceiling is the range difference between having no skill, and being the best in the world</a:t>
            </a:r>
          </a:p>
          <a:p>
            <a:pPr lvl="1"/>
            <a:r>
              <a:rPr lang="en-US" dirty="0"/>
              <a:t>CSGO players are better at </a:t>
            </a:r>
            <a:r>
              <a:rPr lang="en-US" dirty="0" err="1"/>
              <a:t>Valorant</a:t>
            </a:r>
            <a:r>
              <a:rPr lang="en-US" dirty="0"/>
              <a:t> than </a:t>
            </a:r>
            <a:r>
              <a:rPr lang="en-US" dirty="0" err="1"/>
              <a:t>Valorant</a:t>
            </a:r>
            <a:r>
              <a:rPr lang="en-US" dirty="0"/>
              <a:t> players are at CSGO, because CSGO has a higher skill ceiling</a:t>
            </a:r>
          </a:p>
          <a:p>
            <a:pPr lvl="1"/>
            <a:r>
              <a:rPr lang="en-US" dirty="0"/>
              <a:t>CSGO is concentrated on aim and other skills that take a long time to develop, whereas </a:t>
            </a:r>
            <a:r>
              <a:rPr lang="en-US" dirty="0" err="1"/>
              <a:t>Valorant</a:t>
            </a:r>
            <a:r>
              <a:rPr lang="en-US" dirty="0"/>
              <a:t> focuses more on game mechanics and abilities that anyone can use</a:t>
            </a:r>
          </a:p>
          <a:p>
            <a:r>
              <a:rPr lang="en-US" dirty="0"/>
              <a:t>Skill Gap / Diff is a major difference between the skill of two players or teams</a:t>
            </a:r>
          </a:p>
          <a:p>
            <a:pPr lvl="1"/>
            <a:r>
              <a:rPr lang="en-US" dirty="0"/>
              <a:t>“Jungle Diff” means our team’s </a:t>
            </a:r>
            <a:r>
              <a:rPr lang="en-US" dirty="0" err="1"/>
              <a:t>Jungler</a:t>
            </a:r>
            <a:r>
              <a:rPr lang="en-US" dirty="0"/>
              <a:t> is way better than yours</a:t>
            </a:r>
          </a:p>
        </p:txBody>
      </p:sp>
    </p:spTree>
    <p:extLst>
      <p:ext uri="{BB962C8B-B14F-4D97-AF65-F5344CB8AC3E}">
        <p14:creationId xmlns:p14="http://schemas.microsoft.com/office/powerpoint/2010/main" val="137847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F444D-9632-7D50-35FD-DC428C7F6164}"/>
              </a:ext>
            </a:extLst>
          </p:cNvPr>
          <p:cNvSpPr>
            <a:spLocks noGrp="1"/>
          </p:cNvSpPr>
          <p:nvPr>
            <p:ph type="title"/>
          </p:nvPr>
        </p:nvSpPr>
        <p:spPr/>
        <p:txBody>
          <a:bodyPr/>
          <a:lstStyle/>
          <a:p>
            <a:r>
              <a:rPr lang="en-US" dirty="0"/>
              <a:t>You could be Smurfing IRL</a:t>
            </a:r>
          </a:p>
        </p:txBody>
      </p:sp>
      <p:sp>
        <p:nvSpPr>
          <p:cNvPr id="3" name="Content Placeholder 2">
            <a:extLst>
              <a:ext uri="{FF2B5EF4-FFF2-40B4-BE49-F238E27FC236}">
                <a16:creationId xmlns:a16="http://schemas.microsoft.com/office/drawing/2014/main" id="{A7FADA16-4189-7A4B-3A93-76AD6C204619}"/>
              </a:ext>
            </a:extLst>
          </p:cNvPr>
          <p:cNvSpPr>
            <a:spLocks noGrp="1"/>
          </p:cNvSpPr>
          <p:nvPr>
            <p:ph idx="1"/>
          </p:nvPr>
        </p:nvSpPr>
        <p:spPr/>
        <p:txBody>
          <a:bodyPr/>
          <a:lstStyle/>
          <a:p>
            <a:r>
              <a:rPr lang="en-US" dirty="0"/>
              <a:t>Literally all you have to do is</a:t>
            </a:r>
          </a:p>
          <a:p>
            <a:pPr lvl="1"/>
            <a:r>
              <a:rPr lang="en-US" sz="6000" dirty="0"/>
              <a:t> Do Your Best, Every Day</a:t>
            </a:r>
          </a:p>
        </p:txBody>
      </p:sp>
    </p:spTree>
    <p:extLst>
      <p:ext uri="{BB962C8B-B14F-4D97-AF65-F5344CB8AC3E}">
        <p14:creationId xmlns:p14="http://schemas.microsoft.com/office/powerpoint/2010/main" val="170836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70CBE-7E19-78F7-3245-BE82D5EB7AAA}"/>
              </a:ext>
            </a:extLst>
          </p:cNvPr>
          <p:cNvSpPr>
            <a:spLocks noGrp="1"/>
          </p:cNvSpPr>
          <p:nvPr>
            <p:ph type="title"/>
          </p:nvPr>
        </p:nvSpPr>
        <p:spPr/>
        <p:txBody>
          <a:bodyPr/>
          <a:lstStyle/>
          <a:p>
            <a:r>
              <a:rPr lang="en-US" dirty="0"/>
              <a:t>Ranks</a:t>
            </a:r>
          </a:p>
        </p:txBody>
      </p:sp>
      <p:sp>
        <p:nvSpPr>
          <p:cNvPr id="7" name="Content Placeholder 6">
            <a:extLst>
              <a:ext uri="{FF2B5EF4-FFF2-40B4-BE49-F238E27FC236}">
                <a16:creationId xmlns:a16="http://schemas.microsoft.com/office/drawing/2014/main" id="{DC28A1ED-E3BA-2F50-7E7C-9BD80CCDFDA8}"/>
              </a:ext>
            </a:extLst>
          </p:cNvPr>
          <p:cNvSpPr>
            <a:spLocks noGrp="1"/>
          </p:cNvSpPr>
          <p:nvPr>
            <p:ph idx="1"/>
          </p:nvPr>
        </p:nvSpPr>
        <p:spPr/>
        <p:txBody>
          <a:bodyPr/>
          <a:lstStyle/>
          <a:p>
            <a:r>
              <a:rPr lang="en-US" dirty="0"/>
              <a:t>The categorization of where you stack up against all competing players in a game</a:t>
            </a:r>
          </a:p>
          <a:p>
            <a:r>
              <a:rPr lang="en-US" dirty="0"/>
              <a:t>This is relational, meaning it is comparison to all other players, not how skilled you actually are</a:t>
            </a:r>
          </a:p>
          <a:p>
            <a:r>
              <a:rPr lang="en-US" dirty="0"/>
              <a:t>If the best player in the world takes 30 shots to get one kill, he’s still the top rank</a:t>
            </a:r>
          </a:p>
        </p:txBody>
      </p:sp>
    </p:spTree>
    <p:extLst>
      <p:ext uri="{BB962C8B-B14F-4D97-AF65-F5344CB8AC3E}">
        <p14:creationId xmlns:p14="http://schemas.microsoft.com/office/powerpoint/2010/main" val="238297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8C64C-6A00-BBA3-3A97-CAA076CF60EF}"/>
              </a:ext>
            </a:extLst>
          </p:cNvPr>
          <p:cNvSpPr>
            <a:spLocks noGrp="1"/>
          </p:cNvSpPr>
          <p:nvPr>
            <p:ph type="title"/>
          </p:nvPr>
        </p:nvSpPr>
        <p:spPr/>
        <p:txBody>
          <a:bodyPr/>
          <a:lstStyle/>
          <a:p>
            <a:r>
              <a:rPr lang="en-US" dirty="0"/>
              <a:t>CSGO</a:t>
            </a:r>
          </a:p>
        </p:txBody>
      </p:sp>
      <p:pic>
        <p:nvPicPr>
          <p:cNvPr id="5" name="Content Placeholder 4" descr="Graphical user interface, application&#10;&#10;Description automatically generated">
            <a:extLst>
              <a:ext uri="{FF2B5EF4-FFF2-40B4-BE49-F238E27FC236}">
                <a16:creationId xmlns:a16="http://schemas.microsoft.com/office/drawing/2014/main" id="{23BFF5F1-209C-12D7-A5EF-E7F750B464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spTree>
    <p:extLst>
      <p:ext uri="{BB962C8B-B14F-4D97-AF65-F5344CB8AC3E}">
        <p14:creationId xmlns:p14="http://schemas.microsoft.com/office/powerpoint/2010/main" val="2866054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6A257-DF6B-E380-3BF1-1E5DAB369940}"/>
              </a:ext>
            </a:extLst>
          </p:cNvPr>
          <p:cNvSpPr>
            <a:spLocks noGrp="1"/>
          </p:cNvSpPr>
          <p:nvPr>
            <p:ph type="title"/>
          </p:nvPr>
        </p:nvSpPr>
        <p:spPr/>
        <p:txBody>
          <a:bodyPr/>
          <a:lstStyle/>
          <a:p>
            <a:r>
              <a:rPr lang="en-US" dirty="0" err="1"/>
              <a:t>Valorant</a:t>
            </a:r>
            <a:endParaRPr lang="en-US" dirty="0"/>
          </a:p>
        </p:txBody>
      </p:sp>
      <p:pic>
        <p:nvPicPr>
          <p:cNvPr id="5" name="Content Placeholder 4" descr="Icon&#10;&#10;Description automatically generated with medium confidence">
            <a:extLst>
              <a:ext uri="{FF2B5EF4-FFF2-40B4-BE49-F238E27FC236}">
                <a16:creationId xmlns:a16="http://schemas.microsoft.com/office/drawing/2014/main" id="{A1D8B253-6EAF-B794-A4EA-14D39B695F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2066" y="2106592"/>
            <a:ext cx="11264376" cy="3842795"/>
          </a:xfrm>
        </p:spPr>
      </p:pic>
    </p:spTree>
    <p:extLst>
      <p:ext uri="{BB962C8B-B14F-4D97-AF65-F5344CB8AC3E}">
        <p14:creationId xmlns:p14="http://schemas.microsoft.com/office/powerpoint/2010/main" val="3718336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382F-D7F4-A95B-CA1C-B089FD046700}"/>
              </a:ext>
            </a:extLst>
          </p:cNvPr>
          <p:cNvSpPr>
            <a:spLocks noGrp="1"/>
          </p:cNvSpPr>
          <p:nvPr>
            <p:ph type="title"/>
          </p:nvPr>
        </p:nvSpPr>
        <p:spPr/>
        <p:txBody>
          <a:bodyPr/>
          <a:lstStyle/>
          <a:p>
            <a:r>
              <a:rPr lang="en-US" dirty="0"/>
              <a:t>Overwatch (or any Blizzard Game)</a:t>
            </a:r>
          </a:p>
        </p:txBody>
      </p:sp>
      <p:pic>
        <p:nvPicPr>
          <p:cNvPr id="5" name="Content Placeholder 4" descr="A picture containing graphical user interface&#10;&#10;Description automatically generated">
            <a:extLst>
              <a:ext uri="{FF2B5EF4-FFF2-40B4-BE49-F238E27FC236}">
                <a16:creationId xmlns:a16="http://schemas.microsoft.com/office/drawing/2014/main" id="{6D8A8728-04B1-6290-1ED9-CAD31AF747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0812" y="2292089"/>
            <a:ext cx="10430376" cy="2273822"/>
          </a:xfrm>
        </p:spPr>
      </p:pic>
    </p:spTree>
    <p:extLst>
      <p:ext uri="{BB962C8B-B14F-4D97-AF65-F5344CB8AC3E}">
        <p14:creationId xmlns:p14="http://schemas.microsoft.com/office/powerpoint/2010/main" val="810164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D58A9-FBFB-D9B7-F4FF-2AF5B99E661A}"/>
              </a:ext>
            </a:extLst>
          </p:cNvPr>
          <p:cNvSpPr>
            <a:spLocks noGrp="1"/>
          </p:cNvSpPr>
          <p:nvPr>
            <p:ph type="title"/>
          </p:nvPr>
        </p:nvSpPr>
        <p:spPr/>
        <p:txBody>
          <a:bodyPr/>
          <a:lstStyle/>
          <a:p>
            <a:r>
              <a:rPr lang="en-US" dirty="0"/>
              <a:t>Rank Distribution</a:t>
            </a:r>
          </a:p>
        </p:txBody>
      </p:sp>
      <p:sp>
        <p:nvSpPr>
          <p:cNvPr id="3" name="Content Placeholder 2">
            <a:extLst>
              <a:ext uri="{FF2B5EF4-FFF2-40B4-BE49-F238E27FC236}">
                <a16:creationId xmlns:a16="http://schemas.microsoft.com/office/drawing/2014/main" id="{E3B5CBFF-DD0D-3E6B-0E2C-94A7F09E1B63}"/>
              </a:ext>
            </a:extLst>
          </p:cNvPr>
          <p:cNvSpPr>
            <a:spLocks noGrp="1"/>
          </p:cNvSpPr>
          <p:nvPr>
            <p:ph idx="1"/>
          </p:nvPr>
        </p:nvSpPr>
        <p:spPr/>
        <p:txBody>
          <a:bodyPr/>
          <a:lstStyle/>
          <a:p>
            <a:r>
              <a:rPr lang="en-US" dirty="0"/>
              <a:t>Rank is the distribution of players across all the rank categories in a game.</a:t>
            </a:r>
          </a:p>
          <a:p>
            <a:pPr lvl="1"/>
            <a:r>
              <a:rPr lang="en-US" dirty="0"/>
              <a:t>It typically looks like a “bell curve”</a:t>
            </a:r>
          </a:p>
          <a:p>
            <a:pPr lvl="1"/>
            <a:r>
              <a:rPr lang="en-US" dirty="0"/>
              <a:t>It shows only from the worst players to the best players</a:t>
            </a:r>
          </a:p>
        </p:txBody>
      </p:sp>
    </p:spTree>
    <p:extLst>
      <p:ext uri="{BB962C8B-B14F-4D97-AF65-F5344CB8AC3E}">
        <p14:creationId xmlns:p14="http://schemas.microsoft.com/office/powerpoint/2010/main" val="420196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40796-3F4A-D14A-25BC-0149306880A3}"/>
              </a:ext>
            </a:extLst>
          </p:cNvPr>
          <p:cNvSpPr>
            <a:spLocks noGrp="1"/>
          </p:cNvSpPr>
          <p:nvPr>
            <p:ph type="title"/>
          </p:nvPr>
        </p:nvSpPr>
        <p:spPr/>
        <p:txBody>
          <a:bodyPr/>
          <a:lstStyle/>
          <a:p>
            <a:r>
              <a:rPr lang="en-US" dirty="0" err="1"/>
              <a:t>Valorant</a:t>
            </a:r>
            <a:r>
              <a:rPr lang="en-US" dirty="0"/>
              <a:t> Rank Distribution</a:t>
            </a:r>
          </a:p>
        </p:txBody>
      </p:sp>
      <p:pic>
        <p:nvPicPr>
          <p:cNvPr id="5" name="Content Placeholder 4" descr="Chart, bar chart&#10;&#10;Description automatically generated">
            <a:extLst>
              <a:ext uri="{FF2B5EF4-FFF2-40B4-BE49-F238E27FC236}">
                <a16:creationId xmlns:a16="http://schemas.microsoft.com/office/drawing/2014/main" id="{34ACB64A-6181-9FB9-4677-60C1C1CD66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6702" y="1825625"/>
            <a:ext cx="9038596" cy="4351338"/>
          </a:xfrm>
        </p:spPr>
      </p:pic>
    </p:spTree>
    <p:extLst>
      <p:ext uri="{BB962C8B-B14F-4D97-AF65-F5344CB8AC3E}">
        <p14:creationId xmlns:p14="http://schemas.microsoft.com/office/powerpoint/2010/main" val="2868491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1998</Words>
  <Application>Microsoft Office PowerPoint</Application>
  <PresentationFormat>Widescreen</PresentationFormat>
  <Paragraphs>147</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Smurfing IRL</vt:lpstr>
      <vt:lpstr>What is Smurfing?</vt:lpstr>
      <vt:lpstr>Skill Ceiling, Skill Gap / Diff</vt:lpstr>
      <vt:lpstr>Ranks</vt:lpstr>
      <vt:lpstr>CSGO</vt:lpstr>
      <vt:lpstr>Valorant</vt:lpstr>
      <vt:lpstr>Overwatch (or any Blizzard Game)</vt:lpstr>
      <vt:lpstr>Rank Distribution</vt:lpstr>
      <vt:lpstr>Valorant Rank Distribution</vt:lpstr>
      <vt:lpstr>Skill Spread</vt:lpstr>
      <vt:lpstr>Mr. Smith, what does this have to do with my career?</vt:lpstr>
      <vt:lpstr>Try to buy a Playstation 5 at WalMart right now.</vt:lpstr>
      <vt:lpstr>Nobody wants to work</vt:lpstr>
      <vt:lpstr>Do the math</vt:lpstr>
      <vt:lpstr>This is JUST Unskilled Labor (burger flippers)</vt:lpstr>
      <vt:lpstr>Skilled Labor Does Not Exist</vt:lpstr>
      <vt:lpstr>Anecdotes:</vt:lpstr>
      <vt:lpstr>This is unsustainable</vt:lpstr>
      <vt:lpstr>Americans</vt:lpstr>
      <vt:lpstr>The Good News</vt:lpstr>
      <vt:lpstr>How to cheat your rank: A Good Team</vt:lpstr>
      <vt:lpstr>How to cheat your rank: A Captain</vt:lpstr>
      <vt:lpstr>How did my rank change when I did this?</vt:lpstr>
      <vt:lpstr>The Winning Attitude</vt:lpstr>
      <vt:lpstr>Mr. Smith, you’re not talking about careers again</vt:lpstr>
      <vt:lpstr>My Skilled Labor Rank</vt:lpstr>
      <vt:lpstr>Your Skilled Labor Rank</vt:lpstr>
      <vt:lpstr>America is on the verge of a reckoning</vt:lpstr>
      <vt:lpstr>One Last Anecdote</vt:lpstr>
      <vt:lpstr>You could be Smurfing IRL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Smuring IRL</dc:title>
  <dc:creator>SMITH, CHRISTOPHER</dc:creator>
  <cp:lastModifiedBy>SMITH, CHRISTOPHER</cp:lastModifiedBy>
  <cp:revision>1</cp:revision>
  <dcterms:created xsi:type="dcterms:W3CDTF">2022-09-19T15:07:00Z</dcterms:created>
  <dcterms:modified xsi:type="dcterms:W3CDTF">2022-09-19T18:06:16Z</dcterms:modified>
</cp:coreProperties>
</file>