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6" r:id="rId9"/>
    <p:sldId id="260" r:id="rId10"/>
    <p:sldId id="261" r:id="rId11"/>
    <p:sldId id="262" r:id="rId12"/>
    <p:sldId id="263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A6A83-D5D6-4939-97DF-E296E2AC529A}" v="386" dt="2022-09-19T15:06:54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16" autoAdjust="0"/>
  </p:normalViewPr>
  <p:slideViewPr>
    <p:cSldViewPr snapToGrid="0">
      <p:cViewPr varScale="1">
        <p:scale>
          <a:sx n="87" d="100"/>
          <a:sy n="87" d="100"/>
        </p:scale>
        <p:origin x="696" y="84"/>
      </p:cViewPr>
      <p:guideLst/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DF8534F7-5F85-4BF8-8276-C23B48B32E31}"/>
    <pc:docChg chg="delSld modSld">
      <pc:chgData name="SMITH, CHRISTOPHER" userId="dd7fc2d5-9988-40ef-9498-c94fd49fd9a4" providerId="ADAL" clId="{DF8534F7-5F85-4BF8-8276-C23B48B32E31}" dt="2022-09-05T23:22:04.957" v="360"/>
      <pc:docMkLst>
        <pc:docMk/>
      </pc:docMkLst>
      <pc:sldChg chg="modAnim">
        <pc:chgData name="SMITH, CHRISTOPHER" userId="dd7fc2d5-9988-40ef-9498-c94fd49fd9a4" providerId="ADAL" clId="{DF8534F7-5F85-4BF8-8276-C23B48B32E31}" dt="2022-09-05T23:21:34.004" v="350"/>
        <pc:sldMkLst>
          <pc:docMk/>
          <pc:sldMk cId="3326005350" sldId="257"/>
        </pc:sldMkLst>
      </pc:sldChg>
      <pc:sldChg chg="modAnim">
        <pc:chgData name="SMITH, CHRISTOPHER" userId="dd7fc2d5-9988-40ef-9498-c94fd49fd9a4" providerId="ADAL" clId="{DF8534F7-5F85-4BF8-8276-C23B48B32E31}" dt="2022-09-05T23:21:36.346" v="351"/>
        <pc:sldMkLst>
          <pc:docMk/>
          <pc:sldMk cId="1767690928" sldId="260"/>
        </pc:sldMkLst>
      </pc:sldChg>
      <pc:sldChg chg="modAnim">
        <pc:chgData name="SMITH, CHRISTOPHER" userId="dd7fc2d5-9988-40ef-9498-c94fd49fd9a4" providerId="ADAL" clId="{DF8534F7-5F85-4BF8-8276-C23B48B32E31}" dt="2022-09-05T23:21:47.665" v="355"/>
        <pc:sldMkLst>
          <pc:docMk/>
          <pc:sldMk cId="2277716882" sldId="264"/>
        </pc:sldMkLst>
      </pc:sldChg>
    </pc:docChg>
  </pc:docChgLst>
  <pc:docChgLst>
    <pc:chgData name="SMITH, CHRISTOPHER" userId="dd7fc2d5-9988-40ef-9498-c94fd49fd9a4" providerId="ADAL" clId="{7D283E37-09F9-4DA8-A504-3BA28B73B2AF}"/>
    <pc:docChg chg="custSel addSld delSld modSld sldOrd">
      <pc:chgData name="SMITH, CHRISTOPHER" userId="dd7fc2d5-9988-40ef-9498-c94fd49fd9a4" providerId="ADAL" clId="{7D283E37-09F9-4DA8-A504-3BA28B73B2AF}" dt="2022-09-12T10:46:30.335" v="3035" actId="20577"/>
      <pc:docMkLst>
        <pc:docMk/>
      </pc:docMkLst>
      <pc:sldChg chg="modSp">
        <pc:chgData name="SMITH, CHRISTOPHER" userId="dd7fc2d5-9988-40ef-9498-c94fd49fd9a4" providerId="ADAL" clId="{7D283E37-09F9-4DA8-A504-3BA28B73B2AF}" dt="2022-09-12T01:51:17.361" v="8" actId="5793"/>
        <pc:sldMkLst>
          <pc:docMk/>
          <pc:sldMk cId="1349488936" sldId="256"/>
        </pc:sldMkLst>
        <pc:spChg chg="mod">
          <ac:chgData name="SMITH, CHRISTOPHER" userId="dd7fc2d5-9988-40ef-9498-c94fd49fd9a4" providerId="ADAL" clId="{7D283E37-09F9-4DA8-A504-3BA28B73B2AF}" dt="2022-09-12T01:51:17.361" v="8" actId="5793"/>
          <ac:spMkLst>
            <pc:docMk/>
            <pc:sldMk cId="1349488936" sldId="256"/>
            <ac:spMk id="3" creationId="{50E73449-CE9B-402F-9B3E-668553EE928F}"/>
          </ac:spMkLst>
        </pc:spChg>
      </pc:sldChg>
      <pc:sldChg chg="modSp modAnim">
        <pc:chgData name="SMITH, CHRISTOPHER" userId="dd7fc2d5-9988-40ef-9498-c94fd49fd9a4" providerId="ADAL" clId="{7D283E37-09F9-4DA8-A504-3BA28B73B2AF}" dt="2022-09-12T01:51:46.547" v="75" actId="5793"/>
        <pc:sldMkLst>
          <pc:docMk/>
          <pc:sldMk cId="3326005350" sldId="257"/>
        </pc:sldMkLst>
        <pc:spChg chg="mod">
          <ac:chgData name="SMITH, CHRISTOPHER" userId="dd7fc2d5-9988-40ef-9498-c94fd49fd9a4" providerId="ADAL" clId="{7D283E37-09F9-4DA8-A504-3BA28B73B2AF}" dt="2022-09-12T01:51:46.547" v="75" actId="5793"/>
          <ac:spMkLst>
            <pc:docMk/>
            <pc:sldMk cId="3326005350" sldId="257"/>
            <ac:spMk id="3" creationId="{E23636AF-4D12-46C4-B236-791C0042D5CE}"/>
          </ac:spMkLst>
        </pc:spChg>
      </pc:sldChg>
      <pc:sldChg chg="del">
        <pc:chgData name="SMITH, CHRISTOPHER" userId="dd7fc2d5-9988-40ef-9498-c94fd49fd9a4" providerId="ADAL" clId="{7D283E37-09F9-4DA8-A504-3BA28B73B2AF}" dt="2022-09-12T02:02:09.720" v="817" actId="2696"/>
        <pc:sldMkLst>
          <pc:docMk/>
          <pc:sldMk cId="1786143956" sldId="259"/>
        </pc:sldMkLst>
      </pc:sldChg>
      <pc:sldChg chg="modSp modAnim">
        <pc:chgData name="SMITH, CHRISTOPHER" userId="dd7fc2d5-9988-40ef-9498-c94fd49fd9a4" providerId="ADAL" clId="{7D283E37-09F9-4DA8-A504-3BA28B73B2AF}" dt="2022-09-12T02:12:30.325" v="1900" actId="20577"/>
        <pc:sldMkLst>
          <pc:docMk/>
          <pc:sldMk cId="1767690928" sldId="260"/>
        </pc:sldMkLst>
        <pc:spChg chg="mod">
          <ac:chgData name="SMITH, CHRISTOPHER" userId="dd7fc2d5-9988-40ef-9498-c94fd49fd9a4" providerId="ADAL" clId="{7D283E37-09F9-4DA8-A504-3BA28B73B2AF}" dt="2022-09-12T01:52:48.331" v="147" actId="20577"/>
          <ac:spMkLst>
            <pc:docMk/>
            <pc:sldMk cId="1767690928" sldId="260"/>
            <ac:spMk id="2" creationId="{BF13A0D3-7D58-4E0D-BAD2-87A48D7664A6}"/>
          </ac:spMkLst>
        </pc:spChg>
        <pc:spChg chg="mod">
          <ac:chgData name="SMITH, CHRISTOPHER" userId="dd7fc2d5-9988-40ef-9498-c94fd49fd9a4" providerId="ADAL" clId="{7D283E37-09F9-4DA8-A504-3BA28B73B2AF}" dt="2022-09-12T02:12:30.325" v="1900" actId="20577"/>
          <ac:spMkLst>
            <pc:docMk/>
            <pc:sldMk cId="1767690928" sldId="260"/>
            <ac:spMk id="3" creationId="{EF26235C-BE73-4DB9-BD0E-7545E7C2FD58}"/>
          </ac:spMkLst>
        </pc:spChg>
      </pc:sldChg>
      <pc:sldChg chg="del">
        <pc:chgData name="SMITH, CHRISTOPHER" userId="dd7fc2d5-9988-40ef-9498-c94fd49fd9a4" providerId="ADAL" clId="{7D283E37-09F9-4DA8-A504-3BA28B73B2AF}" dt="2022-09-12T02:01:53.866" v="810" actId="2696"/>
        <pc:sldMkLst>
          <pc:docMk/>
          <pc:sldMk cId="3972430736" sldId="261"/>
        </pc:sldMkLst>
      </pc:sldChg>
      <pc:sldChg chg="del">
        <pc:chgData name="SMITH, CHRISTOPHER" userId="dd7fc2d5-9988-40ef-9498-c94fd49fd9a4" providerId="ADAL" clId="{7D283E37-09F9-4DA8-A504-3BA28B73B2AF}" dt="2022-09-12T02:01:54.460" v="811" actId="2696"/>
        <pc:sldMkLst>
          <pc:docMk/>
          <pc:sldMk cId="1037498959" sldId="262"/>
        </pc:sldMkLst>
      </pc:sldChg>
      <pc:sldChg chg="del">
        <pc:chgData name="SMITH, CHRISTOPHER" userId="dd7fc2d5-9988-40ef-9498-c94fd49fd9a4" providerId="ADAL" clId="{7D283E37-09F9-4DA8-A504-3BA28B73B2AF}" dt="2022-09-12T02:02:01.254" v="813" actId="2696"/>
        <pc:sldMkLst>
          <pc:docMk/>
          <pc:sldMk cId="2552765392" sldId="263"/>
        </pc:sldMkLst>
      </pc:sldChg>
      <pc:sldChg chg="modSp ord modAnim">
        <pc:chgData name="SMITH, CHRISTOPHER" userId="dd7fc2d5-9988-40ef-9498-c94fd49fd9a4" providerId="ADAL" clId="{7D283E37-09F9-4DA8-A504-3BA28B73B2AF}" dt="2022-09-12T10:38:06.450" v="2425" actId="20577"/>
        <pc:sldMkLst>
          <pc:docMk/>
          <pc:sldMk cId="2277716882" sldId="264"/>
        </pc:sldMkLst>
        <pc:spChg chg="mod">
          <ac:chgData name="SMITH, CHRISTOPHER" userId="dd7fc2d5-9988-40ef-9498-c94fd49fd9a4" providerId="ADAL" clId="{7D283E37-09F9-4DA8-A504-3BA28B73B2AF}" dt="2022-09-12T10:38:06.450" v="2425" actId="20577"/>
          <ac:spMkLst>
            <pc:docMk/>
            <pc:sldMk cId="2277716882" sldId="264"/>
            <ac:spMk id="3" creationId="{B55CCC88-9764-41D5-9E98-E15F76BD2BBF}"/>
          </ac:spMkLst>
        </pc:spChg>
      </pc:sldChg>
      <pc:sldChg chg="del">
        <pc:chgData name="SMITH, CHRISTOPHER" userId="dd7fc2d5-9988-40ef-9498-c94fd49fd9a4" providerId="ADAL" clId="{7D283E37-09F9-4DA8-A504-3BA28B73B2AF}" dt="2022-09-12T02:02:07.081" v="815" actId="2696"/>
        <pc:sldMkLst>
          <pc:docMk/>
          <pc:sldMk cId="2214747367" sldId="265"/>
        </pc:sldMkLst>
      </pc:sldChg>
      <pc:sldChg chg="del">
        <pc:chgData name="SMITH, CHRISTOPHER" userId="dd7fc2d5-9988-40ef-9498-c94fd49fd9a4" providerId="ADAL" clId="{7D283E37-09F9-4DA8-A504-3BA28B73B2AF}" dt="2022-09-12T02:02:08.100" v="816" actId="2696"/>
        <pc:sldMkLst>
          <pc:docMk/>
          <pc:sldMk cId="353307459" sldId="266"/>
        </pc:sldMkLst>
      </pc:sldChg>
      <pc:sldChg chg="del">
        <pc:chgData name="SMITH, CHRISTOPHER" userId="dd7fc2d5-9988-40ef-9498-c94fd49fd9a4" providerId="ADAL" clId="{7D283E37-09F9-4DA8-A504-3BA28B73B2AF}" dt="2022-09-12T02:01:56.301" v="812" actId="2696"/>
        <pc:sldMkLst>
          <pc:docMk/>
          <pc:sldMk cId="114382323" sldId="267"/>
        </pc:sldMkLst>
      </pc:sldChg>
      <pc:sldChg chg="del">
        <pc:chgData name="SMITH, CHRISTOPHER" userId="dd7fc2d5-9988-40ef-9498-c94fd49fd9a4" providerId="ADAL" clId="{7D283E37-09F9-4DA8-A504-3BA28B73B2AF}" dt="2022-09-12T02:02:05.088" v="814" actId="2696"/>
        <pc:sldMkLst>
          <pc:docMk/>
          <pc:sldMk cId="2468975332" sldId="268"/>
        </pc:sldMkLst>
      </pc:sldChg>
      <pc:sldChg chg="modSp add modAnim">
        <pc:chgData name="SMITH, CHRISTOPHER" userId="dd7fc2d5-9988-40ef-9498-c94fd49fd9a4" providerId="ADAL" clId="{7D283E37-09F9-4DA8-A504-3BA28B73B2AF}" dt="2022-09-12T02:12:59.472" v="1901"/>
        <pc:sldMkLst>
          <pc:docMk/>
          <pc:sldMk cId="1700459378" sldId="269"/>
        </pc:sldMkLst>
        <pc:spChg chg="mod">
          <ac:chgData name="SMITH, CHRISTOPHER" userId="dd7fc2d5-9988-40ef-9498-c94fd49fd9a4" providerId="ADAL" clId="{7D283E37-09F9-4DA8-A504-3BA28B73B2AF}" dt="2022-09-12T02:05:09.830" v="985" actId="20577"/>
          <ac:spMkLst>
            <pc:docMk/>
            <pc:sldMk cId="1700459378" sldId="269"/>
            <ac:spMk id="2" creationId="{C65FE414-A15E-4E70-A833-2F6E889B4324}"/>
          </ac:spMkLst>
        </pc:spChg>
        <pc:spChg chg="mod">
          <ac:chgData name="SMITH, CHRISTOPHER" userId="dd7fc2d5-9988-40ef-9498-c94fd49fd9a4" providerId="ADAL" clId="{7D283E37-09F9-4DA8-A504-3BA28B73B2AF}" dt="2022-09-12T02:12:11.669" v="1843" actId="20577"/>
          <ac:spMkLst>
            <pc:docMk/>
            <pc:sldMk cId="1700459378" sldId="269"/>
            <ac:spMk id="3" creationId="{D4E12F10-8B15-4D65-9EB8-78C92E28638A}"/>
          </ac:spMkLst>
        </pc:spChg>
      </pc:sldChg>
      <pc:sldChg chg="add del">
        <pc:chgData name="SMITH, CHRISTOPHER" userId="dd7fc2d5-9988-40ef-9498-c94fd49fd9a4" providerId="ADAL" clId="{7D283E37-09F9-4DA8-A504-3BA28B73B2AF}" dt="2022-09-12T01:51:50.181" v="77"/>
        <pc:sldMkLst>
          <pc:docMk/>
          <pc:sldMk cId="4238318662" sldId="269"/>
        </pc:sldMkLst>
      </pc:sldChg>
      <pc:sldChg chg="modSp add modAnim">
        <pc:chgData name="SMITH, CHRISTOPHER" userId="dd7fc2d5-9988-40ef-9498-c94fd49fd9a4" providerId="ADAL" clId="{7D283E37-09F9-4DA8-A504-3BA28B73B2AF}" dt="2022-09-12T10:46:30.335" v="3035" actId="20577"/>
        <pc:sldMkLst>
          <pc:docMk/>
          <pc:sldMk cId="4243443581" sldId="270"/>
        </pc:sldMkLst>
        <pc:spChg chg="mod">
          <ac:chgData name="SMITH, CHRISTOPHER" userId="dd7fc2d5-9988-40ef-9498-c94fd49fd9a4" providerId="ADAL" clId="{7D283E37-09F9-4DA8-A504-3BA28B73B2AF}" dt="2022-09-12T10:35:31.266" v="1915" actId="20577"/>
          <ac:spMkLst>
            <pc:docMk/>
            <pc:sldMk cId="4243443581" sldId="270"/>
            <ac:spMk id="2" creationId="{8A962297-B56B-4291-B189-DBFD81520401}"/>
          </ac:spMkLst>
        </pc:spChg>
        <pc:spChg chg="mod">
          <ac:chgData name="SMITH, CHRISTOPHER" userId="dd7fc2d5-9988-40ef-9498-c94fd49fd9a4" providerId="ADAL" clId="{7D283E37-09F9-4DA8-A504-3BA28B73B2AF}" dt="2022-09-12T10:46:30.335" v="3035" actId="20577"/>
          <ac:spMkLst>
            <pc:docMk/>
            <pc:sldMk cId="4243443581" sldId="270"/>
            <ac:spMk id="3" creationId="{578DF547-EE1C-490B-88FC-9C2802776DDF}"/>
          </ac:spMkLst>
        </pc:spChg>
      </pc:sldChg>
    </pc:docChg>
  </pc:docChgLst>
  <pc:docChgLst>
    <pc:chgData name="SMITH, CHRISTOPHER" userId="dd7fc2d5-9988-40ef-9498-c94fd49fd9a4" providerId="ADAL" clId="{AEAA6A83-D5D6-4939-97DF-E296E2AC529A}"/>
    <pc:docChg chg="undo custSel addSld delSld modSld">
      <pc:chgData name="SMITH, CHRISTOPHER" userId="dd7fc2d5-9988-40ef-9498-c94fd49fd9a4" providerId="ADAL" clId="{AEAA6A83-D5D6-4939-97DF-E296E2AC529A}" dt="2022-09-19T15:06:54.443" v="5327"/>
      <pc:docMkLst>
        <pc:docMk/>
      </pc:docMkLst>
      <pc:sldChg chg="modSp mod modAnim">
        <pc:chgData name="SMITH, CHRISTOPHER" userId="dd7fc2d5-9988-40ef-9498-c94fd49fd9a4" providerId="ADAL" clId="{AEAA6A83-D5D6-4939-97DF-E296E2AC529A}" dt="2022-09-19T13:33:11.728" v="635" actId="20577"/>
        <pc:sldMkLst>
          <pc:docMk/>
          <pc:sldMk cId="3326005350" sldId="257"/>
        </pc:sldMkLst>
        <pc:spChg chg="mod">
          <ac:chgData name="SMITH, CHRISTOPHER" userId="dd7fc2d5-9988-40ef-9498-c94fd49fd9a4" providerId="ADAL" clId="{AEAA6A83-D5D6-4939-97DF-E296E2AC529A}" dt="2022-09-19T13:33:11.728" v="635" actId="20577"/>
          <ac:spMkLst>
            <pc:docMk/>
            <pc:sldMk cId="3326005350" sldId="257"/>
            <ac:spMk id="3" creationId="{E23636AF-4D12-46C4-B236-791C0042D5CE}"/>
          </ac:spMkLst>
        </pc:spChg>
      </pc:sldChg>
      <pc:sldChg chg="modSp new mod modAnim">
        <pc:chgData name="SMITH, CHRISTOPHER" userId="dd7fc2d5-9988-40ef-9498-c94fd49fd9a4" providerId="ADAL" clId="{AEAA6A83-D5D6-4939-97DF-E296E2AC529A}" dt="2022-09-19T14:51:33.518" v="3909"/>
        <pc:sldMkLst>
          <pc:docMk/>
          <pc:sldMk cId="1118538294" sldId="258"/>
        </pc:sldMkLst>
        <pc:spChg chg="mod">
          <ac:chgData name="SMITH, CHRISTOPHER" userId="dd7fc2d5-9988-40ef-9498-c94fd49fd9a4" providerId="ADAL" clId="{AEAA6A83-D5D6-4939-97DF-E296E2AC529A}" dt="2022-09-16T12:28:18.029" v="26" actId="20577"/>
          <ac:spMkLst>
            <pc:docMk/>
            <pc:sldMk cId="1118538294" sldId="258"/>
            <ac:spMk id="2" creationId="{0943CEF8-36B1-28F8-05C1-9A5D13908319}"/>
          </ac:spMkLst>
        </pc:spChg>
        <pc:spChg chg="mod">
          <ac:chgData name="SMITH, CHRISTOPHER" userId="dd7fc2d5-9988-40ef-9498-c94fd49fd9a4" providerId="ADAL" clId="{AEAA6A83-D5D6-4939-97DF-E296E2AC529A}" dt="2022-09-16T12:28:26.808" v="62" actId="20577"/>
          <ac:spMkLst>
            <pc:docMk/>
            <pc:sldMk cId="1118538294" sldId="258"/>
            <ac:spMk id="3" creationId="{FD330F4A-2324-A8B4-1BFC-1570D85641C6}"/>
          </ac:spMkLst>
        </pc:spChg>
      </pc:sldChg>
      <pc:sldChg chg="modSp new mod modAnim">
        <pc:chgData name="SMITH, CHRISTOPHER" userId="dd7fc2d5-9988-40ef-9498-c94fd49fd9a4" providerId="ADAL" clId="{AEAA6A83-D5D6-4939-97DF-E296E2AC529A}" dt="2022-09-19T14:51:35.516" v="3910"/>
        <pc:sldMkLst>
          <pc:docMk/>
          <pc:sldMk cId="1123861018" sldId="259"/>
        </pc:sldMkLst>
        <pc:spChg chg="mod">
          <ac:chgData name="SMITH, CHRISTOPHER" userId="dd7fc2d5-9988-40ef-9498-c94fd49fd9a4" providerId="ADAL" clId="{AEAA6A83-D5D6-4939-97DF-E296E2AC529A}" dt="2022-09-19T13:29:16.461" v="287" actId="20577"/>
          <ac:spMkLst>
            <pc:docMk/>
            <pc:sldMk cId="1123861018" sldId="259"/>
            <ac:spMk id="2" creationId="{C0EA6AF0-9406-2A14-D8B5-E3413533BA77}"/>
          </ac:spMkLst>
        </pc:spChg>
        <pc:spChg chg="mod">
          <ac:chgData name="SMITH, CHRISTOPHER" userId="dd7fc2d5-9988-40ef-9498-c94fd49fd9a4" providerId="ADAL" clId="{AEAA6A83-D5D6-4939-97DF-E296E2AC529A}" dt="2022-09-19T14:29:15.768" v="2063" actId="20577"/>
          <ac:spMkLst>
            <pc:docMk/>
            <pc:sldMk cId="1123861018" sldId="259"/>
            <ac:spMk id="3" creationId="{77949149-DA3D-5FA5-BA4F-78C4FA71D01F}"/>
          </ac:spMkLst>
        </pc:spChg>
      </pc:sldChg>
      <pc:sldChg chg="del">
        <pc:chgData name="SMITH, CHRISTOPHER" userId="dd7fc2d5-9988-40ef-9498-c94fd49fd9a4" providerId="ADAL" clId="{AEAA6A83-D5D6-4939-97DF-E296E2AC529A}" dt="2022-09-16T12:28:05.154" v="1" actId="47"/>
        <pc:sldMkLst>
          <pc:docMk/>
          <pc:sldMk cId="1767690928" sldId="260"/>
        </pc:sldMkLst>
      </pc:sldChg>
      <pc:sldChg chg="modSp new mod modAnim">
        <pc:chgData name="SMITH, CHRISTOPHER" userId="dd7fc2d5-9988-40ef-9498-c94fd49fd9a4" providerId="ADAL" clId="{AEAA6A83-D5D6-4939-97DF-E296E2AC529A}" dt="2022-09-19T15:06:48.401" v="5325"/>
        <pc:sldMkLst>
          <pc:docMk/>
          <pc:sldMk cId="3047683822" sldId="260"/>
        </pc:sldMkLst>
        <pc:spChg chg="mod">
          <ac:chgData name="SMITH, CHRISTOPHER" userId="dd7fc2d5-9988-40ef-9498-c94fd49fd9a4" providerId="ADAL" clId="{AEAA6A83-D5D6-4939-97DF-E296E2AC529A}" dt="2022-09-19T14:22:11.456" v="936" actId="20577"/>
          <ac:spMkLst>
            <pc:docMk/>
            <pc:sldMk cId="3047683822" sldId="260"/>
            <ac:spMk id="2" creationId="{9F6D0882-4D23-77AB-7B03-834A5B754851}"/>
          </ac:spMkLst>
        </pc:spChg>
        <pc:spChg chg="mod">
          <ac:chgData name="SMITH, CHRISTOPHER" userId="dd7fc2d5-9988-40ef-9498-c94fd49fd9a4" providerId="ADAL" clId="{AEAA6A83-D5D6-4939-97DF-E296E2AC529A}" dt="2022-09-19T14:26:26.678" v="1757" actId="20577"/>
          <ac:spMkLst>
            <pc:docMk/>
            <pc:sldMk cId="3047683822" sldId="260"/>
            <ac:spMk id="3" creationId="{8EC880BD-CBD4-A82F-6EFD-AD4BD269879C}"/>
          </ac:spMkLst>
        </pc:spChg>
      </pc:sldChg>
      <pc:sldChg chg="modSp new mod modAnim">
        <pc:chgData name="SMITH, CHRISTOPHER" userId="dd7fc2d5-9988-40ef-9498-c94fd49fd9a4" providerId="ADAL" clId="{AEAA6A83-D5D6-4939-97DF-E296E2AC529A}" dt="2022-09-19T15:06:46.084" v="5324"/>
        <pc:sldMkLst>
          <pc:docMk/>
          <pc:sldMk cId="1800948267" sldId="261"/>
        </pc:sldMkLst>
        <pc:spChg chg="mod">
          <ac:chgData name="SMITH, CHRISTOPHER" userId="dd7fc2d5-9988-40ef-9498-c94fd49fd9a4" providerId="ADAL" clId="{AEAA6A83-D5D6-4939-97DF-E296E2AC529A}" dt="2022-09-19T14:25:23.214" v="1521" actId="20577"/>
          <ac:spMkLst>
            <pc:docMk/>
            <pc:sldMk cId="1800948267" sldId="261"/>
            <ac:spMk id="2" creationId="{CA4D90D6-8188-5CFC-A96A-E916CC32D60A}"/>
          </ac:spMkLst>
        </pc:spChg>
        <pc:spChg chg="mod">
          <ac:chgData name="SMITH, CHRISTOPHER" userId="dd7fc2d5-9988-40ef-9498-c94fd49fd9a4" providerId="ADAL" clId="{AEAA6A83-D5D6-4939-97DF-E296E2AC529A}" dt="2022-09-19T14:36:15.280" v="2404" actId="20577"/>
          <ac:spMkLst>
            <pc:docMk/>
            <pc:sldMk cId="1800948267" sldId="261"/>
            <ac:spMk id="3" creationId="{95F5B4E0-0F09-EDBB-CA1C-BC453EDDAF8A}"/>
          </ac:spMkLst>
        </pc:spChg>
      </pc:sldChg>
      <pc:sldChg chg="modSp new mod modAnim">
        <pc:chgData name="SMITH, CHRISTOPHER" userId="dd7fc2d5-9988-40ef-9498-c94fd49fd9a4" providerId="ADAL" clId="{AEAA6A83-D5D6-4939-97DF-E296E2AC529A}" dt="2022-09-19T15:06:44.201" v="5323"/>
        <pc:sldMkLst>
          <pc:docMk/>
          <pc:sldMk cId="1152553442" sldId="262"/>
        </pc:sldMkLst>
        <pc:spChg chg="mod">
          <ac:chgData name="SMITH, CHRISTOPHER" userId="dd7fc2d5-9988-40ef-9498-c94fd49fd9a4" providerId="ADAL" clId="{AEAA6A83-D5D6-4939-97DF-E296E2AC529A}" dt="2022-09-19T14:36:40.926" v="2442" actId="20577"/>
          <ac:spMkLst>
            <pc:docMk/>
            <pc:sldMk cId="1152553442" sldId="262"/>
            <ac:spMk id="2" creationId="{B6AE68CA-39E9-6601-C2D7-2AF78DBB60C2}"/>
          </ac:spMkLst>
        </pc:spChg>
        <pc:spChg chg="mod">
          <ac:chgData name="SMITH, CHRISTOPHER" userId="dd7fc2d5-9988-40ef-9498-c94fd49fd9a4" providerId="ADAL" clId="{AEAA6A83-D5D6-4939-97DF-E296E2AC529A}" dt="2022-09-19T14:40:08.409" v="2706" actId="20577"/>
          <ac:spMkLst>
            <pc:docMk/>
            <pc:sldMk cId="1152553442" sldId="262"/>
            <ac:spMk id="3" creationId="{AFEDF840-09BD-9901-FED7-FCC337CB6869}"/>
          </ac:spMkLst>
        </pc:spChg>
      </pc:sldChg>
      <pc:sldChg chg="modSp new mod modAnim">
        <pc:chgData name="SMITH, CHRISTOPHER" userId="dd7fc2d5-9988-40ef-9498-c94fd49fd9a4" providerId="ADAL" clId="{AEAA6A83-D5D6-4939-97DF-E296E2AC529A}" dt="2022-09-19T15:06:41.964" v="5322"/>
        <pc:sldMkLst>
          <pc:docMk/>
          <pc:sldMk cId="14954745" sldId="263"/>
        </pc:sldMkLst>
        <pc:spChg chg="mod">
          <ac:chgData name="SMITH, CHRISTOPHER" userId="dd7fc2d5-9988-40ef-9498-c94fd49fd9a4" providerId="ADAL" clId="{AEAA6A83-D5D6-4939-97DF-E296E2AC529A}" dt="2022-09-19T14:40:41.179" v="2815" actId="20577"/>
          <ac:spMkLst>
            <pc:docMk/>
            <pc:sldMk cId="14954745" sldId="263"/>
            <ac:spMk id="2" creationId="{DC4AA01B-DD68-299D-9395-C274EFDF6D35}"/>
          </ac:spMkLst>
        </pc:spChg>
        <pc:spChg chg="mod">
          <ac:chgData name="SMITH, CHRISTOPHER" userId="dd7fc2d5-9988-40ef-9498-c94fd49fd9a4" providerId="ADAL" clId="{AEAA6A83-D5D6-4939-97DF-E296E2AC529A}" dt="2022-09-19T14:50:21.168" v="3908" actId="20577"/>
          <ac:spMkLst>
            <pc:docMk/>
            <pc:sldMk cId="14954745" sldId="263"/>
            <ac:spMk id="3" creationId="{0ABC8421-10A8-54EB-6EAD-1E9E7A876C9C}"/>
          </ac:spMkLst>
        </pc:spChg>
      </pc:sldChg>
      <pc:sldChg chg="modSp new mod modAnim">
        <pc:chgData name="SMITH, CHRISTOPHER" userId="dd7fc2d5-9988-40ef-9498-c94fd49fd9a4" providerId="ADAL" clId="{AEAA6A83-D5D6-4939-97DF-E296E2AC529A}" dt="2022-09-19T15:06:39.834" v="5321"/>
        <pc:sldMkLst>
          <pc:docMk/>
          <pc:sldMk cId="1249745802" sldId="264"/>
        </pc:sldMkLst>
        <pc:spChg chg="mod">
          <ac:chgData name="SMITH, CHRISTOPHER" userId="dd7fc2d5-9988-40ef-9498-c94fd49fd9a4" providerId="ADAL" clId="{AEAA6A83-D5D6-4939-97DF-E296E2AC529A}" dt="2022-09-19T14:43:37.911" v="3365" actId="20577"/>
          <ac:spMkLst>
            <pc:docMk/>
            <pc:sldMk cId="1249745802" sldId="264"/>
            <ac:spMk id="2" creationId="{9D6B3DEB-AE48-C9A1-58BE-D671D3E3FF2C}"/>
          </ac:spMkLst>
        </pc:spChg>
        <pc:spChg chg="mod">
          <ac:chgData name="SMITH, CHRISTOPHER" userId="dd7fc2d5-9988-40ef-9498-c94fd49fd9a4" providerId="ADAL" clId="{AEAA6A83-D5D6-4939-97DF-E296E2AC529A}" dt="2022-09-19T14:47:11.929" v="3855"/>
          <ac:spMkLst>
            <pc:docMk/>
            <pc:sldMk cId="1249745802" sldId="264"/>
            <ac:spMk id="3" creationId="{60ED21E2-1EEE-7302-7ED9-0B3FA064C373}"/>
          </ac:spMkLst>
        </pc:spChg>
      </pc:sldChg>
      <pc:sldChg chg="del">
        <pc:chgData name="SMITH, CHRISTOPHER" userId="dd7fc2d5-9988-40ef-9498-c94fd49fd9a4" providerId="ADAL" clId="{AEAA6A83-D5D6-4939-97DF-E296E2AC529A}" dt="2022-09-16T12:28:05.347" v="2" actId="47"/>
        <pc:sldMkLst>
          <pc:docMk/>
          <pc:sldMk cId="2277716882" sldId="264"/>
        </pc:sldMkLst>
      </pc:sldChg>
      <pc:sldChg chg="modSp new mod modAnim">
        <pc:chgData name="SMITH, CHRISTOPHER" userId="dd7fc2d5-9988-40ef-9498-c94fd49fd9a4" providerId="ADAL" clId="{AEAA6A83-D5D6-4939-97DF-E296E2AC529A}" dt="2022-09-19T15:06:54.443" v="5327"/>
        <pc:sldMkLst>
          <pc:docMk/>
          <pc:sldMk cId="999909704" sldId="265"/>
        </pc:sldMkLst>
        <pc:spChg chg="mod">
          <ac:chgData name="SMITH, CHRISTOPHER" userId="dd7fc2d5-9988-40ef-9498-c94fd49fd9a4" providerId="ADAL" clId="{AEAA6A83-D5D6-4939-97DF-E296E2AC529A}" dt="2022-09-19T14:54:32.718" v="4543" actId="20577"/>
          <ac:spMkLst>
            <pc:docMk/>
            <pc:sldMk cId="999909704" sldId="265"/>
            <ac:spMk id="2" creationId="{FD367AB2-3BDC-9ECC-D869-85309F3A482B}"/>
          </ac:spMkLst>
        </pc:spChg>
        <pc:spChg chg="mod">
          <ac:chgData name="SMITH, CHRISTOPHER" userId="dd7fc2d5-9988-40ef-9498-c94fd49fd9a4" providerId="ADAL" clId="{AEAA6A83-D5D6-4939-97DF-E296E2AC529A}" dt="2022-09-19T15:06:13.536" v="5305" actId="20577"/>
          <ac:spMkLst>
            <pc:docMk/>
            <pc:sldMk cId="999909704" sldId="265"/>
            <ac:spMk id="3" creationId="{C94F174B-6990-DC6C-54C7-FBDDDD5FAC10}"/>
          </ac:spMkLst>
        </pc:spChg>
      </pc:sldChg>
      <pc:sldChg chg="modSp new mod modAnim">
        <pc:chgData name="SMITH, CHRISTOPHER" userId="dd7fc2d5-9988-40ef-9498-c94fd49fd9a4" providerId="ADAL" clId="{AEAA6A83-D5D6-4939-97DF-E296E2AC529A}" dt="2022-09-19T15:06:50.596" v="5326"/>
        <pc:sldMkLst>
          <pc:docMk/>
          <pc:sldMk cId="1039603572" sldId="266"/>
        </pc:sldMkLst>
        <pc:spChg chg="mod">
          <ac:chgData name="SMITH, CHRISTOPHER" userId="dd7fc2d5-9988-40ef-9498-c94fd49fd9a4" providerId="ADAL" clId="{AEAA6A83-D5D6-4939-97DF-E296E2AC529A}" dt="2022-09-19T14:49:37.849" v="3858"/>
          <ac:spMkLst>
            <pc:docMk/>
            <pc:sldMk cId="1039603572" sldId="266"/>
            <ac:spMk id="2" creationId="{B475ABEE-40F2-5F4D-BFCD-98CE27A7BC05}"/>
          </ac:spMkLst>
        </pc:spChg>
        <pc:spChg chg="mod">
          <ac:chgData name="SMITH, CHRISTOPHER" userId="dd7fc2d5-9988-40ef-9498-c94fd49fd9a4" providerId="ADAL" clId="{AEAA6A83-D5D6-4939-97DF-E296E2AC529A}" dt="2022-09-19T14:54:10.110" v="4515" actId="20577"/>
          <ac:spMkLst>
            <pc:docMk/>
            <pc:sldMk cId="1039603572" sldId="266"/>
            <ac:spMk id="3" creationId="{1104FFC4-C22B-6EC9-A250-3686D7014DCC}"/>
          </ac:spMkLst>
        </pc:spChg>
      </pc:sldChg>
      <pc:sldChg chg="modSp new mod">
        <pc:chgData name="SMITH, CHRISTOPHER" userId="dd7fc2d5-9988-40ef-9498-c94fd49fd9a4" providerId="ADAL" clId="{AEAA6A83-D5D6-4939-97DF-E296E2AC529A}" dt="2022-09-19T15:06:36.321" v="5320" actId="20577"/>
        <pc:sldMkLst>
          <pc:docMk/>
          <pc:sldMk cId="3004989713" sldId="267"/>
        </pc:sldMkLst>
        <pc:spChg chg="mod">
          <ac:chgData name="SMITH, CHRISTOPHER" userId="dd7fc2d5-9988-40ef-9498-c94fd49fd9a4" providerId="ADAL" clId="{AEAA6A83-D5D6-4939-97DF-E296E2AC529A}" dt="2022-09-19T15:06:36.321" v="5320" actId="20577"/>
          <ac:spMkLst>
            <pc:docMk/>
            <pc:sldMk cId="3004989713" sldId="267"/>
            <ac:spMk id="2" creationId="{EE0133D1-2459-FDF2-2126-F351D11F81A2}"/>
          </ac:spMkLst>
        </pc:spChg>
      </pc:sldChg>
      <pc:sldChg chg="del">
        <pc:chgData name="SMITH, CHRISTOPHER" userId="dd7fc2d5-9988-40ef-9498-c94fd49fd9a4" providerId="ADAL" clId="{AEAA6A83-D5D6-4939-97DF-E296E2AC529A}" dt="2022-09-16T12:28:05.503" v="3" actId="47"/>
        <pc:sldMkLst>
          <pc:docMk/>
          <pc:sldMk cId="1700459378" sldId="269"/>
        </pc:sldMkLst>
      </pc:sldChg>
      <pc:sldChg chg="del">
        <pc:chgData name="SMITH, CHRISTOPHER" userId="dd7fc2d5-9988-40ef-9498-c94fd49fd9a4" providerId="ADAL" clId="{AEAA6A83-D5D6-4939-97DF-E296E2AC529A}" dt="2022-09-16T12:28:00.998" v="0" actId="47"/>
        <pc:sldMkLst>
          <pc:docMk/>
          <pc:sldMk cId="4243443581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63CB-8863-423C-8B46-1AEDD58ED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47A25-9BAD-47DF-BBD5-508A672B5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3D8B5-AAE1-42C5-B457-437E3F02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1475C-760F-45A4-8F79-8F44EEEF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1CB02-B364-4E02-9CC1-FEC2B3F8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9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2FB3-1EAE-4454-A1B1-65524F3F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355E8-DD7E-4224-8C97-5E0B006DC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D1CF4-8DD8-4869-9A20-24467A84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A617-CC47-4AC6-99A5-2DBCE0D0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DAF7-606E-4FCF-A577-03325FAF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12FBD-BE7D-45ED-9A44-FE9F3C555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15277-AB11-4077-A199-2EF5C8D5E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8011F-69BC-4156-875C-EFEF46C7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A630-582B-4E11-BB64-C230B89F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AA13C-2121-4EF8-B694-C6590E76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8294-C3E6-41B2-B519-1EC6C067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67FE-299B-451D-AEC9-1FFE1DAC2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7D315-8BA0-4D10-B6BD-8ABB4A80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00A7C-5A8D-4B33-8D97-3DEE7669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E8A8A-839C-415B-BAF0-A470E912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2369-3D95-4B98-8016-FFDBB6EE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E258B-FB71-470E-85BA-1D1A022A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19DBC-9660-4CBD-99C3-94077A16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4A798-2BA2-489D-AA0E-7AACFE53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04625-99A2-4F3A-B1A0-3915A79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6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6B81-C0D2-4BD6-ADE4-4817600F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E21B4-F21B-498C-A886-EB028D45D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323DB-3E1D-4A87-8605-6D66D5B43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BB542-8A55-445D-8389-06900A64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1C084-D6AC-4CF7-99DF-9D5FC0CF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5389D-770B-4094-A948-9AAFF49B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5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AAC2-4098-446E-B66A-E8CBD0E3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D3C92-D2A2-4D8E-ABEA-01A33523D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D1E2-7106-4F8B-BE98-4659535E0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424E-2B5C-4131-9369-1D25A7B3F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DAD46-8ADA-47CD-A824-ADDB330DE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80EED-540C-43C7-9094-DF525FB1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068D3-75E8-4B4B-9466-0A95B99B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8F6A7-C060-4AAD-A47C-7E06D5E4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F45A-6431-4A99-9E72-1D333323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FFC18-7D26-4CBC-A6A9-0686FCDF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B26C8-6F0E-4E3E-B0F4-BA14F837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66BC4-47DB-4123-89E9-3289BF9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1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6C97B-AF8A-49D0-B161-41C6B144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9B579-E91D-483C-A196-99963B7F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81D93-AABC-4C04-92D3-EA5C48E2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DCAB-7BC1-4B1E-A792-4B919819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8C39-C8E9-40B3-B230-7C2FF35C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985AE-5481-4874-BB47-D90921131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CC3AB-33D8-42C9-B5A5-50184806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70A6A-EDF8-47F3-8698-909134E4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B8E57-BE28-4DB3-877C-06C128A9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8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B240-D544-46C0-AD9C-2A727C28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3F137-F41F-474A-860B-3905228F2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D4709-5E70-4A7F-ACAB-DFFD9F8AA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F219F-2516-444A-B05A-FAF48440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1B827-59B0-4DC7-A9E3-FE769772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062A3-3D69-4B4F-83F0-4360BC5F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FC7EE-F100-4CD3-84DB-04F21638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9B9F9-1993-4006-A955-36CAA5C5A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8F1AC-9DC9-4347-945B-FF2EB0EDF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CAF5B-880A-4DD6-AFB0-11ADF64410C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6D5D9-054B-4F2B-9CF9-D77B6435E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4431F-327A-4E1C-8AD7-37F2801A0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4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5493-98B0-456A-BE83-863C6A614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</a:t>
            </a:r>
            <a:r>
              <a:rPr lang="en-US" baseline="0" dirty="0"/>
              <a:t> Review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73449-CE9B-402F-9B3E-668553EE9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Sept. 9</a:t>
            </a:r>
            <a:r>
              <a:rPr lang="en-US" baseline="30000" dirty="0"/>
              <a:t>th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349488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3DEB-AE48-C9A1-58BE-D671D3E3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Goodhart’s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21E2-1EEE-7302-7ED9-0B3FA064C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goal are you working towards in this class?</a:t>
            </a:r>
          </a:p>
          <a:p>
            <a:pPr lvl="1"/>
            <a:r>
              <a:rPr lang="en-US" dirty="0"/>
              <a:t>Getting a passing grade</a:t>
            </a:r>
          </a:p>
          <a:p>
            <a:pPr lvl="1"/>
            <a:r>
              <a:rPr lang="en-US" dirty="0"/>
              <a:t>Learning important employability skills</a:t>
            </a:r>
          </a:p>
          <a:p>
            <a:r>
              <a:rPr lang="en-US" dirty="0"/>
              <a:t>What is the point of school?</a:t>
            </a:r>
          </a:p>
          <a:p>
            <a:pPr lvl="1"/>
            <a:r>
              <a:rPr lang="en-US" dirty="0"/>
              <a:t>Getting a passing grade</a:t>
            </a:r>
          </a:p>
          <a:p>
            <a:pPr lvl="1"/>
            <a:r>
              <a:rPr lang="en-US" dirty="0"/>
              <a:t>Learning important employability skills</a:t>
            </a:r>
          </a:p>
          <a:p>
            <a:r>
              <a:rPr lang="en-US" i="1" dirty="0"/>
              <a:t>“When a </a:t>
            </a:r>
            <a:r>
              <a:rPr lang="en-US" b="1" i="1" dirty="0"/>
              <a:t>metric</a:t>
            </a:r>
            <a:r>
              <a:rPr lang="en-US" i="1" dirty="0"/>
              <a:t> becomes a </a:t>
            </a:r>
            <a:r>
              <a:rPr lang="en-US" b="1" i="1" dirty="0"/>
              <a:t>target</a:t>
            </a:r>
            <a:r>
              <a:rPr lang="en-US" i="1" dirty="0"/>
              <a:t>, it ceases to be a good </a:t>
            </a:r>
            <a:r>
              <a:rPr lang="en-US" b="1" i="1" dirty="0"/>
              <a:t>measure</a:t>
            </a:r>
            <a:r>
              <a:rPr lang="en-US" i="1" dirty="0"/>
              <a:t>”</a:t>
            </a:r>
          </a:p>
          <a:p>
            <a:r>
              <a:rPr lang="en-US" dirty="0"/>
              <a:t>If you are learning important skills, you will get good grades</a:t>
            </a:r>
          </a:p>
          <a:p>
            <a:r>
              <a:rPr lang="en-US" dirty="0"/>
              <a:t>If you are getting good grades, it doesn’t mean you are learning skills</a:t>
            </a:r>
          </a:p>
        </p:txBody>
      </p:sp>
    </p:spTree>
    <p:extLst>
      <p:ext uri="{BB962C8B-B14F-4D97-AF65-F5344CB8AC3E}">
        <p14:creationId xmlns:p14="http://schemas.microsoft.com/office/powerpoint/2010/main" val="12497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7AB2-3BDC-9ECC-D869-85309F3A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Role as the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174B-6990-DC6C-54C7-FBDDDD5FA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management position, my job is NOT to micromanage your work</a:t>
            </a:r>
          </a:p>
          <a:p>
            <a:pPr lvl="1"/>
            <a:r>
              <a:rPr lang="en-US" dirty="0"/>
              <a:t>That is actually a sign of a poor manager</a:t>
            </a:r>
          </a:p>
          <a:p>
            <a:r>
              <a:rPr lang="en-US" dirty="0"/>
              <a:t>My job is to </a:t>
            </a:r>
            <a:r>
              <a:rPr lang="en-US" dirty="0" err="1"/>
              <a:t>macromanage</a:t>
            </a:r>
            <a:r>
              <a:rPr lang="en-US" dirty="0"/>
              <a:t> (create the environment for your success)</a:t>
            </a:r>
          </a:p>
          <a:p>
            <a:pPr lvl="1"/>
            <a:r>
              <a:rPr lang="en-US" dirty="0"/>
              <a:t>I need to create exams, vocab lists, </a:t>
            </a:r>
            <a:r>
              <a:rPr lang="en-US" dirty="0" err="1"/>
              <a:t>DocPacs</a:t>
            </a:r>
            <a:r>
              <a:rPr lang="en-US" dirty="0"/>
              <a:t>, curriculum, plan events, coordinate with experts outside of class, maintain materials, etc.</a:t>
            </a:r>
          </a:p>
          <a:p>
            <a:r>
              <a:rPr lang="en-US" dirty="0"/>
              <a:t>I DESPERATELY need to rework this Task List</a:t>
            </a:r>
          </a:p>
          <a:p>
            <a:pPr lvl="1"/>
            <a:r>
              <a:rPr lang="en-US" dirty="0"/>
              <a:t>I also desperately need to create “exams” and vocab lists</a:t>
            </a:r>
          </a:p>
          <a:p>
            <a:pPr lvl="1"/>
            <a:r>
              <a:rPr lang="en-US" dirty="0"/>
              <a:t>I also desperately need to establish organization techniques to make everything run more efficiently</a:t>
            </a:r>
          </a:p>
          <a:p>
            <a:r>
              <a:rPr lang="en-US" dirty="0"/>
              <a:t>I NEED you to give 110% to this class every minute you’re here, or I will not have the time to fix the problems that make the class hard.</a:t>
            </a:r>
          </a:p>
        </p:txBody>
      </p:sp>
    </p:spTree>
    <p:extLst>
      <p:ext uri="{BB962C8B-B14F-4D97-AF65-F5344CB8AC3E}">
        <p14:creationId xmlns:p14="http://schemas.microsoft.com/office/powerpoint/2010/main" val="99990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33D1-2459-FDF2-2126-F351D11F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4091E-4151-32C6-DCFA-A5BBB29F2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8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CF5C-50BB-4E76-B3FD-DD7D974E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36AF-4D12-46C4-B236-791C0042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Xavier Matheson – 7 Day Streak</a:t>
            </a:r>
          </a:p>
          <a:p>
            <a:r>
              <a:rPr lang="en-US" dirty="0"/>
              <a:t>Xavier Matheson – 1</a:t>
            </a:r>
            <a:r>
              <a:rPr lang="en-US" baseline="30000" dirty="0"/>
              <a:t>st</a:t>
            </a:r>
            <a:r>
              <a:rPr lang="en-US" dirty="0"/>
              <a:t> place in league</a:t>
            </a:r>
          </a:p>
          <a:p>
            <a:r>
              <a:rPr lang="en-US" dirty="0"/>
              <a:t>Logan Cruz – 7 Day Streak</a:t>
            </a:r>
          </a:p>
          <a:p>
            <a:r>
              <a:rPr lang="en-US" dirty="0"/>
              <a:t>Trey </a:t>
            </a:r>
            <a:r>
              <a:rPr lang="en-US" dirty="0" err="1"/>
              <a:t>Floto</a:t>
            </a:r>
            <a:r>
              <a:rPr lang="en-US" dirty="0"/>
              <a:t> – 350 words</a:t>
            </a:r>
          </a:p>
          <a:p>
            <a:r>
              <a:rPr lang="en-US" dirty="0"/>
              <a:t>Mr. Smith – Won Diamond Tournament</a:t>
            </a:r>
          </a:p>
          <a:p>
            <a:r>
              <a:rPr lang="en-US" dirty="0"/>
              <a:t>Mr. Smith – 365 Day Streak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0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CEF8-36B1-28F8-05C1-9A5D1390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Advancement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F4A-2324-A8B4-1BFC-1570D856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David Siefert – Wendy’s</a:t>
            </a:r>
          </a:p>
        </p:txBody>
      </p:sp>
    </p:spTree>
    <p:extLst>
      <p:ext uri="{BB962C8B-B14F-4D97-AF65-F5344CB8AC3E}">
        <p14:creationId xmlns:p14="http://schemas.microsoft.com/office/powerpoint/2010/main" val="111853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6AF0-9406-2A14-D8B5-E3413533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DocPac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9149-DA3D-5FA5-BA4F-78C4FA71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Macarios</a:t>
            </a:r>
            <a:r>
              <a:rPr lang="en-US" dirty="0"/>
              <a:t> Hoover got an S+ on Reflections for Sept. 9</a:t>
            </a:r>
          </a:p>
          <a:p>
            <a:r>
              <a:rPr lang="en-US" dirty="0" err="1"/>
              <a:t>Macarios</a:t>
            </a:r>
            <a:r>
              <a:rPr lang="en-US" dirty="0"/>
              <a:t> Hoover got an S+ on Reflections for Sept. 16</a:t>
            </a:r>
          </a:p>
          <a:p>
            <a:r>
              <a:rPr lang="en-US" dirty="0"/>
              <a:t>Brandon </a:t>
            </a:r>
            <a:r>
              <a:rPr lang="en-US" dirty="0" err="1"/>
              <a:t>Camancho</a:t>
            </a:r>
            <a:r>
              <a:rPr lang="en-US" dirty="0"/>
              <a:t> got an S+ on Reflections for Sept. 16</a:t>
            </a:r>
          </a:p>
          <a:p>
            <a:r>
              <a:rPr lang="en-US" dirty="0"/>
              <a:t>Good Handwriting: Alex Plitt, Wesley Welch, Carmen </a:t>
            </a:r>
            <a:r>
              <a:rPr lang="en-US" dirty="0" err="1"/>
              <a:t>Cedano</a:t>
            </a:r>
            <a:endParaRPr lang="en-US" dirty="0"/>
          </a:p>
          <a:p>
            <a:pPr lvl="1"/>
            <a:r>
              <a:rPr lang="en-US" dirty="0"/>
              <a:t>I spend hours reading your Reflections. Please reduce this time for me</a:t>
            </a:r>
          </a:p>
          <a:p>
            <a:r>
              <a:rPr lang="en-US" dirty="0"/>
              <a:t>Please fold your </a:t>
            </a:r>
            <a:r>
              <a:rPr lang="en-US" dirty="0" err="1"/>
              <a:t>DocPacs</a:t>
            </a:r>
            <a:r>
              <a:rPr lang="en-US" dirty="0"/>
              <a:t> correctly</a:t>
            </a:r>
          </a:p>
          <a:p>
            <a:pPr lvl="1"/>
            <a:r>
              <a:rPr lang="en-US" dirty="0"/>
              <a:t>Treat every assignment like an interviewer is going to see it</a:t>
            </a:r>
          </a:p>
          <a:p>
            <a:r>
              <a:rPr lang="en-US" dirty="0"/>
              <a:t>Juniors are doing very well with their Reflections</a:t>
            </a:r>
          </a:p>
          <a:p>
            <a:pPr lvl="1"/>
            <a:r>
              <a:rPr lang="en-US" dirty="0"/>
              <a:t>They fill the entire text area with answers</a:t>
            </a:r>
          </a:p>
          <a:p>
            <a:r>
              <a:rPr lang="en-US" dirty="0"/>
              <a:t>Seniors give one sentence, sometimes one word, answers</a:t>
            </a:r>
          </a:p>
        </p:txBody>
      </p:sp>
    </p:spTree>
    <p:extLst>
      <p:ext uri="{BB962C8B-B14F-4D97-AF65-F5344CB8AC3E}">
        <p14:creationId xmlns:p14="http://schemas.microsoft.com/office/powerpoint/2010/main" val="112386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ABEE-40F2-5F4D-BFCD-98CE27A7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DocPac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4FFC4-C22B-6EC9-A250-3686D701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receiving an F for incorrect submissions, you need to look at a student’s DocPac who received a good grade ASAP</a:t>
            </a:r>
          </a:p>
          <a:p>
            <a:pPr lvl="1"/>
            <a:r>
              <a:rPr lang="en-US" dirty="0"/>
              <a:t>Or ask me for clarification</a:t>
            </a:r>
          </a:p>
          <a:p>
            <a:pPr lvl="1"/>
            <a:r>
              <a:rPr lang="en-US" dirty="0"/>
              <a:t>Unfortunately, I am not done grading the </a:t>
            </a:r>
            <a:r>
              <a:rPr lang="en-US" dirty="0" err="1"/>
              <a:t>DocPacs</a:t>
            </a:r>
            <a:r>
              <a:rPr lang="en-US" dirty="0"/>
              <a:t> this week so we will revisit</a:t>
            </a:r>
          </a:p>
          <a:p>
            <a:r>
              <a:rPr lang="en-US" dirty="0"/>
              <a:t>Seniors, please make your Task List Evidence related to your contribution, and not other assignments</a:t>
            </a:r>
          </a:p>
          <a:p>
            <a:pPr lvl="1"/>
            <a:r>
              <a:rPr lang="en-US" dirty="0"/>
              <a:t>Space Elves On </a:t>
            </a:r>
            <a:r>
              <a:rPr lang="en-US" dirty="0" err="1"/>
              <a:t>Jetbikes</a:t>
            </a:r>
            <a:r>
              <a:rPr lang="en-US" dirty="0"/>
              <a:t> is not a contribution, it’s an assignment</a:t>
            </a:r>
          </a:p>
          <a:p>
            <a:pPr lvl="1"/>
            <a:r>
              <a:rPr lang="en-US" dirty="0"/>
              <a:t>I need to know that you know when and how to use the selected Task List Items and can identify them.</a:t>
            </a:r>
          </a:p>
        </p:txBody>
      </p:sp>
    </p:spTree>
    <p:extLst>
      <p:ext uri="{BB962C8B-B14F-4D97-AF65-F5344CB8AC3E}">
        <p14:creationId xmlns:p14="http://schemas.microsoft.com/office/powerpoint/2010/main" val="103960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0882-4D23-77AB-7B03-834A5B75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80BD-CBD4-A82F-6EFD-AD4BD2698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you received 0’s on the Portfolio assignment because the github.io website was not viewable online</a:t>
            </a:r>
          </a:p>
          <a:p>
            <a:pPr lvl="1"/>
            <a:r>
              <a:rPr lang="en-US" dirty="0"/>
              <a:t>Step 8 explicitly tells you to test to see if the website is functioning online</a:t>
            </a:r>
          </a:p>
          <a:p>
            <a:r>
              <a:rPr lang="en-US" dirty="0"/>
              <a:t>Nasa doesn’t launch a rocket and then go home, never checking if it made it to Mars or not</a:t>
            </a:r>
          </a:p>
          <a:p>
            <a:r>
              <a:rPr lang="en-US" dirty="0"/>
              <a:t>Just this weekend I submitted an App I’ve worked on for two years</a:t>
            </a:r>
          </a:p>
          <a:p>
            <a:pPr lvl="1"/>
            <a:r>
              <a:rPr lang="en-US" dirty="0"/>
              <a:t>The person I submitted it to rejected it because it had multiple errors that I didn’t test before submitting, even though they were easy fixes</a:t>
            </a:r>
          </a:p>
        </p:txBody>
      </p:sp>
    </p:spTree>
    <p:extLst>
      <p:ext uri="{BB962C8B-B14F-4D97-AF65-F5344CB8AC3E}">
        <p14:creationId xmlns:p14="http://schemas.microsoft.com/office/powerpoint/2010/main" val="304768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90D6-8188-5CFC-A96A-E916CC32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 your Seniors Responsible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5B4E0-0F09-EDBB-CA1C-BC453EDDA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you sign your Senior’s DocPac, you are testifying that the Senior completed all of those steps with you.</a:t>
            </a:r>
          </a:p>
          <a:p>
            <a:r>
              <a:rPr lang="en-US" dirty="0"/>
              <a:t>If you don’t not verify the step was done (such as Step 8), but sign anyways, this is called “Falsifying Company Documents”</a:t>
            </a:r>
          </a:p>
          <a:p>
            <a:pPr lvl="1"/>
            <a:r>
              <a:rPr lang="en-US" dirty="0"/>
              <a:t>Also known as “Pencil Whipping” or “Fraud”</a:t>
            </a:r>
          </a:p>
          <a:p>
            <a:r>
              <a:rPr lang="en-US" dirty="0"/>
              <a:t>Do not wait for a Senior. Go find one.</a:t>
            </a:r>
          </a:p>
          <a:p>
            <a:r>
              <a:rPr lang="en-US" dirty="0"/>
              <a:t>If your Senior cannot participate in class, see me immediately!</a:t>
            </a:r>
          </a:p>
          <a:p>
            <a:pPr lvl="1"/>
            <a:r>
              <a:rPr lang="en-US" dirty="0"/>
              <a:t>Be Proactive!</a:t>
            </a:r>
          </a:p>
          <a:p>
            <a:r>
              <a:rPr lang="en-US" dirty="0"/>
              <a:t>If you and a Senior disagree on the instructions, or they do not know an answer, see me immediately!</a:t>
            </a:r>
          </a:p>
        </p:txBody>
      </p:sp>
    </p:spTree>
    <p:extLst>
      <p:ext uri="{BB962C8B-B14F-4D97-AF65-F5344CB8AC3E}">
        <p14:creationId xmlns:p14="http://schemas.microsoft.com/office/powerpoint/2010/main" val="180094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68CA-39E9-6601-C2D7-2AF78DBB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Kohai</a:t>
            </a:r>
            <a:r>
              <a:rPr lang="en-US" dirty="0"/>
              <a:t>/Senpai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840-09BD-9901-FED7-FCC337CB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Juniors are generally unhappy with the mentorship strategy</a:t>
            </a:r>
          </a:p>
          <a:p>
            <a:pPr lvl="1"/>
            <a:r>
              <a:rPr lang="en-US" dirty="0"/>
              <a:t>The most common reflection answer to “biggest obstacle/problem” is “my senior”</a:t>
            </a:r>
          </a:p>
          <a:p>
            <a:pPr lvl="1"/>
            <a:r>
              <a:rPr lang="en-US" dirty="0"/>
              <a:t>Parents are already contacting me about this, and Juniors are already asking to switch out of the class</a:t>
            </a:r>
          </a:p>
        </p:txBody>
      </p:sp>
    </p:spTree>
    <p:extLst>
      <p:ext uri="{BB962C8B-B14F-4D97-AF65-F5344CB8AC3E}">
        <p14:creationId xmlns:p14="http://schemas.microsoft.com/office/powerpoint/2010/main" val="11525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A01B-DD68-299D-9395-C274EFDF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Malfunctions with the Senior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C8421-10A8-54EB-6EAD-1E9E7A876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I don’t explicitly tell you to do it, you don’t do it</a:t>
            </a:r>
          </a:p>
          <a:p>
            <a:r>
              <a:rPr lang="en-US" dirty="0"/>
              <a:t>If the instructions are vague, you choose the interpretation that involves less work</a:t>
            </a:r>
          </a:p>
          <a:p>
            <a:r>
              <a:rPr lang="en-US" dirty="0"/>
              <a:t>If you do not immediately see instructions, you do not seek them</a:t>
            </a:r>
          </a:p>
          <a:p>
            <a:r>
              <a:rPr lang="en-US" dirty="0"/>
              <a:t>You do the bare minimum to stay out of trouble</a:t>
            </a:r>
          </a:p>
          <a:p>
            <a:r>
              <a:rPr lang="en-US" dirty="0"/>
              <a:t>I want the Seniors to be independent, so that I can focus on teaching the Juniors and getting important class work done.</a:t>
            </a:r>
          </a:p>
          <a:p>
            <a:r>
              <a:rPr lang="en-US" dirty="0"/>
              <a:t>However, I feel as if I don’t micromanage you and inspect your work, you’ll cheat.</a:t>
            </a:r>
          </a:p>
          <a:p>
            <a:pPr lvl="1"/>
            <a:r>
              <a:rPr lang="en-US" dirty="0"/>
              <a:t>How many of you managed to pass 11</a:t>
            </a:r>
            <a:r>
              <a:rPr lang="en-US" baseline="30000" dirty="0"/>
              <a:t>th</a:t>
            </a:r>
            <a:r>
              <a:rPr lang="en-US" dirty="0"/>
              <a:t> grade because you hid in a team?</a:t>
            </a:r>
          </a:p>
        </p:txBody>
      </p:sp>
    </p:spTree>
    <p:extLst>
      <p:ext uri="{BB962C8B-B14F-4D97-AF65-F5344CB8AC3E}">
        <p14:creationId xmlns:p14="http://schemas.microsoft.com/office/powerpoint/2010/main" val="1495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D40DEA-7EBA-4BAD-889F-9F3DBF83D2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3822C1-682B-485C-8FD1-DF40FC3F0D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69B182-D45D-420B-AB11-71017FD05BB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fc2bff61-6a31-4c51-9f32-b9bba46405e5"/>
    <ds:schemaRef ds:uri="cc9255bc-4d99-4f42-bba5-857cbcc6e72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834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Weekly Review</vt:lpstr>
      <vt:lpstr>Duolingo</vt:lpstr>
      <vt:lpstr>Career Advancement</vt:lpstr>
      <vt:lpstr>DocPac Submissions</vt:lpstr>
      <vt:lpstr>DocPac Submissions</vt:lpstr>
      <vt:lpstr>Test Your Work!</vt:lpstr>
      <vt:lpstr>Hold your Seniors Responsible</vt:lpstr>
      <vt:lpstr>Kohai/Senpai Strategy</vt:lpstr>
      <vt:lpstr>Core Malfunctions with the Senior Class</vt:lpstr>
      <vt:lpstr>Goodhart’s Law</vt:lpstr>
      <vt:lpstr>My Role as the Manager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SMITH, CHRISTOPHER</cp:lastModifiedBy>
  <cp:revision>18</cp:revision>
  <dcterms:created xsi:type="dcterms:W3CDTF">2022-09-05T13:47:12Z</dcterms:created>
  <dcterms:modified xsi:type="dcterms:W3CDTF">2022-09-19T15:06:56Z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