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8" r:id="rId9"/>
    <p:sldId id="271" r:id="rId10"/>
    <p:sldId id="269" r:id="rId11"/>
    <p:sldId id="270" r:id="rId12"/>
    <p:sldId id="272" r:id="rId13"/>
    <p:sldId id="267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1542E-3718-4BD7-AD49-BC45DFF5E8C6}" v="691" dt="2022-09-26T12:22:0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73" d="100"/>
          <a:sy n="73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DF8534F7-5F85-4BF8-8276-C23B48B32E31}"/>
    <pc:docChg chg="delSld modSld">
      <pc:chgData name="SMITH, CHRISTOPHER" userId="dd7fc2d5-9988-40ef-9498-c94fd49fd9a4" providerId="ADAL" clId="{DF8534F7-5F85-4BF8-8276-C23B48B32E31}" dt="2022-09-05T23:22:04.957" v="360"/>
      <pc:docMkLst>
        <pc:docMk/>
      </pc:docMkLst>
      <pc:sldChg chg="modAnim">
        <pc:chgData name="SMITH, CHRISTOPHER" userId="dd7fc2d5-9988-40ef-9498-c94fd49fd9a4" providerId="ADAL" clId="{DF8534F7-5F85-4BF8-8276-C23B48B32E31}" dt="2022-09-05T23:21:34.004" v="350"/>
        <pc:sldMkLst>
          <pc:docMk/>
          <pc:sldMk cId="3326005350" sldId="257"/>
        </pc:sldMkLst>
      </pc:sldChg>
      <pc:sldChg chg="modAnim">
        <pc:chgData name="SMITH, CHRISTOPHER" userId="dd7fc2d5-9988-40ef-9498-c94fd49fd9a4" providerId="ADAL" clId="{DF8534F7-5F85-4BF8-8276-C23B48B32E31}" dt="2022-09-05T23:21:36.346" v="351"/>
        <pc:sldMkLst>
          <pc:docMk/>
          <pc:sldMk cId="1767690928" sldId="260"/>
        </pc:sldMkLst>
      </pc:sldChg>
      <pc:sldChg chg="modAnim">
        <pc:chgData name="SMITH, CHRISTOPHER" userId="dd7fc2d5-9988-40ef-9498-c94fd49fd9a4" providerId="ADAL" clId="{DF8534F7-5F85-4BF8-8276-C23B48B32E31}" dt="2022-09-05T23:21:47.665" v="355"/>
        <pc:sldMkLst>
          <pc:docMk/>
          <pc:sldMk cId="2277716882" sldId="264"/>
        </pc:sldMkLst>
      </pc:sldChg>
    </pc:docChg>
  </pc:docChgLst>
  <pc:docChgLst>
    <pc:chgData name="SMITH, CHRISTOPHER" userId="dd7fc2d5-9988-40ef-9498-c94fd49fd9a4" providerId="ADAL" clId="{7D283E37-09F9-4DA8-A504-3BA28B73B2AF}"/>
    <pc:docChg chg="custSel addSld delSld modSld sldOrd">
      <pc:chgData name="SMITH, CHRISTOPHER" userId="dd7fc2d5-9988-40ef-9498-c94fd49fd9a4" providerId="ADAL" clId="{7D283E37-09F9-4DA8-A504-3BA28B73B2AF}" dt="2022-09-12T10:46:30.335" v="3035" actId="20577"/>
      <pc:docMkLst>
        <pc:docMk/>
      </pc:docMkLst>
      <pc:sldChg chg="modSp">
        <pc:chgData name="SMITH, CHRISTOPHER" userId="dd7fc2d5-9988-40ef-9498-c94fd49fd9a4" providerId="ADAL" clId="{7D283E37-09F9-4DA8-A504-3BA28B73B2AF}" dt="2022-09-12T01:51:17.361" v="8" actId="5793"/>
        <pc:sldMkLst>
          <pc:docMk/>
          <pc:sldMk cId="1349488936" sldId="256"/>
        </pc:sldMkLst>
        <pc:spChg chg="mod">
          <ac:chgData name="SMITH, CHRISTOPHER" userId="dd7fc2d5-9988-40ef-9498-c94fd49fd9a4" providerId="ADAL" clId="{7D283E37-09F9-4DA8-A504-3BA28B73B2AF}" dt="2022-09-12T01:51:17.361" v="8" actId="5793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7D283E37-09F9-4DA8-A504-3BA28B73B2AF}" dt="2022-09-12T01:51:46.547" v="75" actId="5793"/>
        <pc:sldMkLst>
          <pc:docMk/>
          <pc:sldMk cId="3326005350" sldId="257"/>
        </pc:sldMkLst>
        <pc:spChg chg="mod">
          <ac:chgData name="SMITH, CHRISTOPHER" userId="dd7fc2d5-9988-40ef-9498-c94fd49fd9a4" providerId="ADAL" clId="{7D283E37-09F9-4DA8-A504-3BA28B73B2AF}" dt="2022-09-12T01:51:46.547" v="75" actId="5793"/>
          <ac:spMkLst>
            <pc:docMk/>
            <pc:sldMk cId="3326005350" sldId="257"/>
            <ac:spMk id="3" creationId="{E23636AF-4D12-46C4-B236-791C0042D5CE}"/>
          </ac:spMkLst>
        </pc:spChg>
      </pc:sldChg>
      <pc:sldChg chg="del">
        <pc:chgData name="SMITH, CHRISTOPHER" userId="dd7fc2d5-9988-40ef-9498-c94fd49fd9a4" providerId="ADAL" clId="{7D283E37-09F9-4DA8-A504-3BA28B73B2AF}" dt="2022-09-12T02:02:09.720" v="817" actId="2696"/>
        <pc:sldMkLst>
          <pc:docMk/>
          <pc:sldMk cId="1786143956" sldId="259"/>
        </pc:sldMkLst>
      </pc:sldChg>
      <pc:sldChg chg="modSp modAnim">
        <pc:chgData name="SMITH, CHRISTOPHER" userId="dd7fc2d5-9988-40ef-9498-c94fd49fd9a4" providerId="ADAL" clId="{7D283E37-09F9-4DA8-A504-3BA28B73B2AF}" dt="2022-09-12T02:12:30.325" v="1900" actId="20577"/>
        <pc:sldMkLst>
          <pc:docMk/>
          <pc:sldMk cId="1767690928" sldId="260"/>
        </pc:sldMkLst>
        <pc:spChg chg="mod">
          <ac:chgData name="SMITH, CHRISTOPHER" userId="dd7fc2d5-9988-40ef-9498-c94fd49fd9a4" providerId="ADAL" clId="{7D283E37-09F9-4DA8-A504-3BA28B73B2AF}" dt="2022-09-12T01:52:48.331" v="147" actId="20577"/>
          <ac:spMkLst>
            <pc:docMk/>
            <pc:sldMk cId="1767690928" sldId="260"/>
            <ac:spMk id="2" creationId="{BF13A0D3-7D58-4E0D-BAD2-87A48D7664A6}"/>
          </ac:spMkLst>
        </pc:spChg>
        <pc:spChg chg="mod">
          <ac:chgData name="SMITH, CHRISTOPHER" userId="dd7fc2d5-9988-40ef-9498-c94fd49fd9a4" providerId="ADAL" clId="{7D283E37-09F9-4DA8-A504-3BA28B73B2AF}" dt="2022-09-12T02:12:30.325" v="1900" actId="20577"/>
          <ac:spMkLst>
            <pc:docMk/>
            <pc:sldMk cId="1767690928" sldId="260"/>
            <ac:spMk id="3" creationId="{EF26235C-BE73-4DB9-BD0E-7545E7C2FD58}"/>
          </ac:spMkLst>
        </pc:spChg>
      </pc:sldChg>
      <pc:sldChg chg="del">
        <pc:chgData name="SMITH, CHRISTOPHER" userId="dd7fc2d5-9988-40ef-9498-c94fd49fd9a4" providerId="ADAL" clId="{7D283E37-09F9-4DA8-A504-3BA28B73B2AF}" dt="2022-09-12T02:01:53.866" v="810" actId="2696"/>
        <pc:sldMkLst>
          <pc:docMk/>
          <pc:sldMk cId="3972430736" sldId="261"/>
        </pc:sldMkLst>
      </pc:sldChg>
      <pc:sldChg chg="del">
        <pc:chgData name="SMITH, CHRISTOPHER" userId="dd7fc2d5-9988-40ef-9498-c94fd49fd9a4" providerId="ADAL" clId="{7D283E37-09F9-4DA8-A504-3BA28B73B2AF}" dt="2022-09-12T02:01:54.460" v="811" actId="2696"/>
        <pc:sldMkLst>
          <pc:docMk/>
          <pc:sldMk cId="1037498959" sldId="262"/>
        </pc:sldMkLst>
      </pc:sldChg>
      <pc:sldChg chg="del">
        <pc:chgData name="SMITH, CHRISTOPHER" userId="dd7fc2d5-9988-40ef-9498-c94fd49fd9a4" providerId="ADAL" clId="{7D283E37-09F9-4DA8-A504-3BA28B73B2AF}" dt="2022-09-12T02:02:01.254" v="813" actId="2696"/>
        <pc:sldMkLst>
          <pc:docMk/>
          <pc:sldMk cId="2552765392" sldId="263"/>
        </pc:sldMkLst>
      </pc:sldChg>
      <pc:sldChg chg="modSp ord modAnim">
        <pc:chgData name="SMITH, CHRISTOPHER" userId="dd7fc2d5-9988-40ef-9498-c94fd49fd9a4" providerId="ADAL" clId="{7D283E37-09F9-4DA8-A504-3BA28B73B2AF}" dt="2022-09-12T10:38:06.450" v="2425" actId="20577"/>
        <pc:sldMkLst>
          <pc:docMk/>
          <pc:sldMk cId="2277716882" sldId="264"/>
        </pc:sldMkLst>
        <pc:spChg chg="mod">
          <ac:chgData name="SMITH, CHRISTOPHER" userId="dd7fc2d5-9988-40ef-9498-c94fd49fd9a4" providerId="ADAL" clId="{7D283E37-09F9-4DA8-A504-3BA28B73B2AF}" dt="2022-09-12T10:38:06.450" v="2425" actId="20577"/>
          <ac:spMkLst>
            <pc:docMk/>
            <pc:sldMk cId="2277716882" sldId="264"/>
            <ac:spMk id="3" creationId="{B55CCC88-9764-41D5-9E98-E15F76BD2BBF}"/>
          </ac:spMkLst>
        </pc:spChg>
      </pc:sldChg>
      <pc:sldChg chg="del">
        <pc:chgData name="SMITH, CHRISTOPHER" userId="dd7fc2d5-9988-40ef-9498-c94fd49fd9a4" providerId="ADAL" clId="{7D283E37-09F9-4DA8-A504-3BA28B73B2AF}" dt="2022-09-12T02:02:07.081" v="815" actId="2696"/>
        <pc:sldMkLst>
          <pc:docMk/>
          <pc:sldMk cId="2214747367" sldId="265"/>
        </pc:sldMkLst>
      </pc:sldChg>
      <pc:sldChg chg="del">
        <pc:chgData name="SMITH, CHRISTOPHER" userId="dd7fc2d5-9988-40ef-9498-c94fd49fd9a4" providerId="ADAL" clId="{7D283E37-09F9-4DA8-A504-3BA28B73B2AF}" dt="2022-09-12T02:02:08.100" v="816" actId="2696"/>
        <pc:sldMkLst>
          <pc:docMk/>
          <pc:sldMk cId="353307459" sldId="266"/>
        </pc:sldMkLst>
      </pc:sldChg>
      <pc:sldChg chg="del">
        <pc:chgData name="SMITH, CHRISTOPHER" userId="dd7fc2d5-9988-40ef-9498-c94fd49fd9a4" providerId="ADAL" clId="{7D283E37-09F9-4DA8-A504-3BA28B73B2AF}" dt="2022-09-12T02:01:56.301" v="812" actId="2696"/>
        <pc:sldMkLst>
          <pc:docMk/>
          <pc:sldMk cId="114382323" sldId="267"/>
        </pc:sldMkLst>
      </pc:sldChg>
      <pc:sldChg chg="del">
        <pc:chgData name="SMITH, CHRISTOPHER" userId="dd7fc2d5-9988-40ef-9498-c94fd49fd9a4" providerId="ADAL" clId="{7D283E37-09F9-4DA8-A504-3BA28B73B2AF}" dt="2022-09-12T02:02:05.088" v="814" actId="2696"/>
        <pc:sldMkLst>
          <pc:docMk/>
          <pc:sldMk cId="2468975332" sldId="268"/>
        </pc:sldMkLst>
      </pc:sldChg>
      <pc:sldChg chg="modSp add modAnim">
        <pc:chgData name="SMITH, CHRISTOPHER" userId="dd7fc2d5-9988-40ef-9498-c94fd49fd9a4" providerId="ADAL" clId="{7D283E37-09F9-4DA8-A504-3BA28B73B2AF}" dt="2022-09-12T02:12:59.472" v="1901"/>
        <pc:sldMkLst>
          <pc:docMk/>
          <pc:sldMk cId="1700459378" sldId="269"/>
        </pc:sldMkLst>
        <pc:spChg chg="mod">
          <ac:chgData name="SMITH, CHRISTOPHER" userId="dd7fc2d5-9988-40ef-9498-c94fd49fd9a4" providerId="ADAL" clId="{7D283E37-09F9-4DA8-A504-3BA28B73B2AF}" dt="2022-09-12T02:05:09.830" v="985" actId="20577"/>
          <ac:spMkLst>
            <pc:docMk/>
            <pc:sldMk cId="1700459378" sldId="269"/>
            <ac:spMk id="2" creationId="{C65FE414-A15E-4E70-A833-2F6E889B4324}"/>
          </ac:spMkLst>
        </pc:spChg>
        <pc:spChg chg="mod">
          <ac:chgData name="SMITH, CHRISTOPHER" userId="dd7fc2d5-9988-40ef-9498-c94fd49fd9a4" providerId="ADAL" clId="{7D283E37-09F9-4DA8-A504-3BA28B73B2AF}" dt="2022-09-12T02:12:11.669" v="1843" actId="20577"/>
          <ac:spMkLst>
            <pc:docMk/>
            <pc:sldMk cId="1700459378" sldId="269"/>
            <ac:spMk id="3" creationId="{D4E12F10-8B15-4D65-9EB8-78C92E28638A}"/>
          </ac:spMkLst>
        </pc:spChg>
      </pc:sldChg>
      <pc:sldChg chg="add del">
        <pc:chgData name="SMITH, CHRISTOPHER" userId="dd7fc2d5-9988-40ef-9498-c94fd49fd9a4" providerId="ADAL" clId="{7D283E37-09F9-4DA8-A504-3BA28B73B2AF}" dt="2022-09-12T01:51:50.181" v="77"/>
        <pc:sldMkLst>
          <pc:docMk/>
          <pc:sldMk cId="4238318662" sldId="269"/>
        </pc:sldMkLst>
      </pc:sldChg>
      <pc:sldChg chg="modSp add modAnim">
        <pc:chgData name="SMITH, CHRISTOPHER" userId="dd7fc2d5-9988-40ef-9498-c94fd49fd9a4" providerId="ADAL" clId="{7D283E37-09F9-4DA8-A504-3BA28B73B2AF}" dt="2022-09-12T10:46:30.335" v="3035" actId="20577"/>
        <pc:sldMkLst>
          <pc:docMk/>
          <pc:sldMk cId="4243443581" sldId="270"/>
        </pc:sldMkLst>
        <pc:spChg chg="mod">
          <ac:chgData name="SMITH, CHRISTOPHER" userId="dd7fc2d5-9988-40ef-9498-c94fd49fd9a4" providerId="ADAL" clId="{7D283E37-09F9-4DA8-A504-3BA28B73B2AF}" dt="2022-09-12T10:35:31.266" v="1915" actId="20577"/>
          <ac:spMkLst>
            <pc:docMk/>
            <pc:sldMk cId="4243443581" sldId="270"/>
            <ac:spMk id="2" creationId="{8A962297-B56B-4291-B189-DBFD81520401}"/>
          </ac:spMkLst>
        </pc:spChg>
        <pc:spChg chg="mod">
          <ac:chgData name="SMITH, CHRISTOPHER" userId="dd7fc2d5-9988-40ef-9498-c94fd49fd9a4" providerId="ADAL" clId="{7D283E37-09F9-4DA8-A504-3BA28B73B2AF}" dt="2022-09-12T10:46:30.335" v="3035" actId="20577"/>
          <ac:spMkLst>
            <pc:docMk/>
            <pc:sldMk cId="4243443581" sldId="270"/>
            <ac:spMk id="3" creationId="{578DF547-EE1C-490B-88FC-9C2802776DDF}"/>
          </ac:spMkLst>
        </pc:spChg>
      </pc:sldChg>
    </pc:docChg>
  </pc:docChgLst>
  <pc:docChgLst>
    <pc:chgData name="SMITH, CHRISTOPHER" userId="dd7fc2d5-9988-40ef-9498-c94fd49fd9a4" providerId="ADAL" clId="{AEAA6A83-D5D6-4939-97DF-E296E2AC529A}"/>
    <pc:docChg chg="undo custSel addSld delSld modSld">
      <pc:chgData name="SMITH, CHRISTOPHER" userId="dd7fc2d5-9988-40ef-9498-c94fd49fd9a4" providerId="ADAL" clId="{AEAA6A83-D5D6-4939-97DF-E296E2AC529A}" dt="2022-09-19T15:06:54.443" v="5327"/>
      <pc:docMkLst>
        <pc:docMk/>
      </pc:docMkLst>
      <pc:sldChg chg="modSp mod modAnim">
        <pc:chgData name="SMITH, CHRISTOPHER" userId="dd7fc2d5-9988-40ef-9498-c94fd49fd9a4" providerId="ADAL" clId="{AEAA6A83-D5D6-4939-97DF-E296E2AC529A}" dt="2022-09-19T13:33:11.728" v="635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AEAA6A83-D5D6-4939-97DF-E296E2AC529A}" dt="2022-09-19T13:33:11.728" v="635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4:51:33.518" v="3909"/>
        <pc:sldMkLst>
          <pc:docMk/>
          <pc:sldMk cId="1118538294" sldId="258"/>
        </pc:sldMkLst>
        <pc:spChg chg="mod">
          <ac:chgData name="SMITH, CHRISTOPHER" userId="dd7fc2d5-9988-40ef-9498-c94fd49fd9a4" providerId="ADAL" clId="{AEAA6A83-D5D6-4939-97DF-E296E2AC529A}" dt="2022-09-16T12:28:18.029" v="26" actId="20577"/>
          <ac:spMkLst>
            <pc:docMk/>
            <pc:sldMk cId="1118538294" sldId="258"/>
            <ac:spMk id="2" creationId="{0943CEF8-36B1-28F8-05C1-9A5D13908319}"/>
          </ac:spMkLst>
        </pc:spChg>
        <pc:spChg chg="mod">
          <ac:chgData name="SMITH, CHRISTOPHER" userId="dd7fc2d5-9988-40ef-9498-c94fd49fd9a4" providerId="ADAL" clId="{AEAA6A83-D5D6-4939-97DF-E296E2AC529A}" dt="2022-09-16T12:28:26.808" v="62" actId="20577"/>
          <ac:spMkLst>
            <pc:docMk/>
            <pc:sldMk cId="1118538294" sldId="258"/>
            <ac:spMk id="3" creationId="{FD330F4A-2324-A8B4-1BFC-1570D85641C6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4:51:35.516" v="3910"/>
        <pc:sldMkLst>
          <pc:docMk/>
          <pc:sldMk cId="1123861018" sldId="259"/>
        </pc:sldMkLst>
        <pc:spChg chg="mod">
          <ac:chgData name="SMITH, CHRISTOPHER" userId="dd7fc2d5-9988-40ef-9498-c94fd49fd9a4" providerId="ADAL" clId="{AEAA6A83-D5D6-4939-97DF-E296E2AC529A}" dt="2022-09-19T13:29:16.461" v="287" actId="20577"/>
          <ac:spMkLst>
            <pc:docMk/>
            <pc:sldMk cId="1123861018" sldId="259"/>
            <ac:spMk id="2" creationId="{C0EA6AF0-9406-2A14-D8B5-E3413533BA77}"/>
          </ac:spMkLst>
        </pc:spChg>
        <pc:spChg chg="mod">
          <ac:chgData name="SMITH, CHRISTOPHER" userId="dd7fc2d5-9988-40ef-9498-c94fd49fd9a4" providerId="ADAL" clId="{AEAA6A83-D5D6-4939-97DF-E296E2AC529A}" dt="2022-09-19T14:29:15.768" v="2063" actId="20577"/>
          <ac:spMkLst>
            <pc:docMk/>
            <pc:sldMk cId="1123861018" sldId="259"/>
            <ac:spMk id="3" creationId="{77949149-DA3D-5FA5-BA4F-78C4FA71D01F}"/>
          </ac:spMkLst>
        </pc:spChg>
      </pc:sldChg>
      <pc:sldChg chg="del">
        <pc:chgData name="SMITH, CHRISTOPHER" userId="dd7fc2d5-9988-40ef-9498-c94fd49fd9a4" providerId="ADAL" clId="{AEAA6A83-D5D6-4939-97DF-E296E2AC529A}" dt="2022-09-16T12:28:05.154" v="1" actId="47"/>
        <pc:sldMkLst>
          <pc:docMk/>
          <pc:sldMk cId="1767690928" sldId="260"/>
        </pc:sldMkLst>
      </pc:sldChg>
      <pc:sldChg chg="modSp new mod modAnim">
        <pc:chgData name="SMITH, CHRISTOPHER" userId="dd7fc2d5-9988-40ef-9498-c94fd49fd9a4" providerId="ADAL" clId="{AEAA6A83-D5D6-4939-97DF-E296E2AC529A}" dt="2022-09-19T15:06:48.401" v="5325"/>
        <pc:sldMkLst>
          <pc:docMk/>
          <pc:sldMk cId="3047683822" sldId="260"/>
        </pc:sldMkLst>
        <pc:spChg chg="mod">
          <ac:chgData name="SMITH, CHRISTOPHER" userId="dd7fc2d5-9988-40ef-9498-c94fd49fd9a4" providerId="ADAL" clId="{AEAA6A83-D5D6-4939-97DF-E296E2AC529A}" dt="2022-09-19T14:22:11.456" v="936" actId="20577"/>
          <ac:spMkLst>
            <pc:docMk/>
            <pc:sldMk cId="3047683822" sldId="260"/>
            <ac:spMk id="2" creationId="{9F6D0882-4D23-77AB-7B03-834A5B754851}"/>
          </ac:spMkLst>
        </pc:spChg>
        <pc:spChg chg="mod">
          <ac:chgData name="SMITH, CHRISTOPHER" userId="dd7fc2d5-9988-40ef-9498-c94fd49fd9a4" providerId="ADAL" clId="{AEAA6A83-D5D6-4939-97DF-E296E2AC529A}" dt="2022-09-19T14:26:26.678" v="1757" actId="20577"/>
          <ac:spMkLst>
            <pc:docMk/>
            <pc:sldMk cId="3047683822" sldId="260"/>
            <ac:spMk id="3" creationId="{8EC880BD-CBD4-A82F-6EFD-AD4BD269879C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6.084" v="5324"/>
        <pc:sldMkLst>
          <pc:docMk/>
          <pc:sldMk cId="1800948267" sldId="261"/>
        </pc:sldMkLst>
        <pc:spChg chg="mod">
          <ac:chgData name="SMITH, CHRISTOPHER" userId="dd7fc2d5-9988-40ef-9498-c94fd49fd9a4" providerId="ADAL" clId="{AEAA6A83-D5D6-4939-97DF-E296E2AC529A}" dt="2022-09-19T14:25:23.214" v="1521" actId="20577"/>
          <ac:spMkLst>
            <pc:docMk/>
            <pc:sldMk cId="1800948267" sldId="261"/>
            <ac:spMk id="2" creationId="{CA4D90D6-8188-5CFC-A96A-E916CC32D60A}"/>
          </ac:spMkLst>
        </pc:spChg>
        <pc:spChg chg="mod">
          <ac:chgData name="SMITH, CHRISTOPHER" userId="dd7fc2d5-9988-40ef-9498-c94fd49fd9a4" providerId="ADAL" clId="{AEAA6A83-D5D6-4939-97DF-E296E2AC529A}" dt="2022-09-19T14:36:15.280" v="2404" actId="20577"/>
          <ac:spMkLst>
            <pc:docMk/>
            <pc:sldMk cId="1800948267" sldId="261"/>
            <ac:spMk id="3" creationId="{95F5B4E0-0F09-EDBB-CA1C-BC453EDDAF8A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4.201" v="5323"/>
        <pc:sldMkLst>
          <pc:docMk/>
          <pc:sldMk cId="1152553442" sldId="262"/>
        </pc:sldMkLst>
        <pc:spChg chg="mod">
          <ac:chgData name="SMITH, CHRISTOPHER" userId="dd7fc2d5-9988-40ef-9498-c94fd49fd9a4" providerId="ADAL" clId="{AEAA6A83-D5D6-4939-97DF-E296E2AC529A}" dt="2022-09-19T14:36:40.926" v="2442" actId="20577"/>
          <ac:spMkLst>
            <pc:docMk/>
            <pc:sldMk cId="1152553442" sldId="262"/>
            <ac:spMk id="2" creationId="{B6AE68CA-39E9-6601-C2D7-2AF78DBB60C2}"/>
          </ac:spMkLst>
        </pc:spChg>
        <pc:spChg chg="mod">
          <ac:chgData name="SMITH, CHRISTOPHER" userId="dd7fc2d5-9988-40ef-9498-c94fd49fd9a4" providerId="ADAL" clId="{AEAA6A83-D5D6-4939-97DF-E296E2AC529A}" dt="2022-09-19T14:40:08.409" v="2706" actId="20577"/>
          <ac:spMkLst>
            <pc:docMk/>
            <pc:sldMk cId="1152553442" sldId="262"/>
            <ac:spMk id="3" creationId="{AFEDF840-09BD-9901-FED7-FCC337CB6869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41.964" v="5322"/>
        <pc:sldMkLst>
          <pc:docMk/>
          <pc:sldMk cId="14954745" sldId="263"/>
        </pc:sldMkLst>
        <pc:spChg chg="mod">
          <ac:chgData name="SMITH, CHRISTOPHER" userId="dd7fc2d5-9988-40ef-9498-c94fd49fd9a4" providerId="ADAL" clId="{AEAA6A83-D5D6-4939-97DF-E296E2AC529A}" dt="2022-09-19T14:40:41.179" v="2815" actId="20577"/>
          <ac:spMkLst>
            <pc:docMk/>
            <pc:sldMk cId="14954745" sldId="263"/>
            <ac:spMk id="2" creationId="{DC4AA01B-DD68-299D-9395-C274EFDF6D35}"/>
          </ac:spMkLst>
        </pc:spChg>
        <pc:spChg chg="mod">
          <ac:chgData name="SMITH, CHRISTOPHER" userId="dd7fc2d5-9988-40ef-9498-c94fd49fd9a4" providerId="ADAL" clId="{AEAA6A83-D5D6-4939-97DF-E296E2AC529A}" dt="2022-09-19T14:50:21.168" v="3908" actId="20577"/>
          <ac:spMkLst>
            <pc:docMk/>
            <pc:sldMk cId="14954745" sldId="263"/>
            <ac:spMk id="3" creationId="{0ABC8421-10A8-54EB-6EAD-1E9E7A876C9C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39.834" v="5321"/>
        <pc:sldMkLst>
          <pc:docMk/>
          <pc:sldMk cId="1249745802" sldId="264"/>
        </pc:sldMkLst>
        <pc:spChg chg="mod">
          <ac:chgData name="SMITH, CHRISTOPHER" userId="dd7fc2d5-9988-40ef-9498-c94fd49fd9a4" providerId="ADAL" clId="{AEAA6A83-D5D6-4939-97DF-E296E2AC529A}" dt="2022-09-19T14:43:37.911" v="3365" actId="20577"/>
          <ac:spMkLst>
            <pc:docMk/>
            <pc:sldMk cId="1249745802" sldId="264"/>
            <ac:spMk id="2" creationId="{9D6B3DEB-AE48-C9A1-58BE-D671D3E3FF2C}"/>
          </ac:spMkLst>
        </pc:spChg>
        <pc:spChg chg="mod">
          <ac:chgData name="SMITH, CHRISTOPHER" userId="dd7fc2d5-9988-40ef-9498-c94fd49fd9a4" providerId="ADAL" clId="{AEAA6A83-D5D6-4939-97DF-E296E2AC529A}" dt="2022-09-19T14:47:11.929" v="3855"/>
          <ac:spMkLst>
            <pc:docMk/>
            <pc:sldMk cId="1249745802" sldId="264"/>
            <ac:spMk id="3" creationId="{60ED21E2-1EEE-7302-7ED9-0B3FA064C373}"/>
          </ac:spMkLst>
        </pc:spChg>
      </pc:sldChg>
      <pc:sldChg chg="del">
        <pc:chgData name="SMITH, CHRISTOPHER" userId="dd7fc2d5-9988-40ef-9498-c94fd49fd9a4" providerId="ADAL" clId="{AEAA6A83-D5D6-4939-97DF-E296E2AC529A}" dt="2022-09-16T12:28:05.347" v="2" actId="47"/>
        <pc:sldMkLst>
          <pc:docMk/>
          <pc:sldMk cId="2277716882" sldId="264"/>
        </pc:sldMkLst>
      </pc:sldChg>
      <pc:sldChg chg="modSp new mod modAnim">
        <pc:chgData name="SMITH, CHRISTOPHER" userId="dd7fc2d5-9988-40ef-9498-c94fd49fd9a4" providerId="ADAL" clId="{AEAA6A83-D5D6-4939-97DF-E296E2AC529A}" dt="2022-09-19T15:06:54.443" v="5327"/>
        <pc:sldMkLst>
          <pc:docMk/>
          <pc:sldMk cId="999909704" sldId="265"/>
        </pc:sldMkLst>
        <pc:spChg chg="mod">
          <ac:chgData name="SMITH, CHRISTOPHER" userId="dd7fc2d5-9988-40ef-9498-c94fd49fd9a4" providerId="ADAL" clId="{AEAA6A83-D5D6-4939-97DF-E296E2AC529A}" dt="2022-09-19T14:54:32.718" v="4543" actId="20577"/>
          <ac:spMkLst>
            <pc:docMk/>
            <pc:sldMk cId="999909704" sldId="265"/>
            <ac:spMk id="2" creationId="{FD367AB2-3BDC-9ECC-D869-85309F3A482B}"/>
          </ac:spMkLst>
        </pc:spChg>
        <pc:spChg chg="mod">
          <ac:chgData name="SMITH, CHRISTOPHER" userId="dd7fc2d5-9988-40ef-9498-c94fd49fd9a4" providerId="ADAL" clId="{AEAA6A83-D5D6-4939-97DF-E296E2AC529A}" dt="2022-09-19T15:06:13.536" v="5305" actId="20577"/>
          <ac:spMkLst>
            <pc:docMk/>
            <pc:sldMk cId="999909704" sldId="265"/>
            <ac:spMk id="3" creationId="{C94F174B-6990-DC6C-54C7-FBDDDD5FAC10}"/>
          </ac:spMkLst>
        </pc:spChg>
      </pc:sldChg>
      <pc:sldChg chg="modSp new mod modAnim">
        <pc:chgData name="SMITH, CHRISTOPHER" userId="dd7fc2d5-9988-40ef-9498-c94fd49fd9a4" providerId="ADAL" clId="{AEAA6A83-D5D6-4939-97DF-E296E2AC529A}" dt="2022-09-19T15:06:50.596" v="5326"/>
        <pc:sldMkLst>
          <pc:docMk/>
          <pc:sldMk cId="1039603572" sldId="266"/>
        </pc:sldMkLst>
        <pc:spChg chg="mod">
          <ac:chgData name="SMITH, CHRISTOPHER" userId="dd7fc2d5-9988-40ef-9498-c94fd49fd9a4" providerId="ADAL" clId="{AEAA6A83-D5D6-4939-97DF-E296E2AC529A}" dt="2022-09-19T14:49:37.849" v="3858"/>
          <ac:spMkLst>
            <pc:docMk/>
            <pc:sldMk cId="1039603572" sldId="266"/>
            <ac:spMk id="2" creationId="{B475ABEE-40F2-5F4D-BFCD-98CE27A7BC05}"/>
          </ac:spMkLst>
        </pc:spChg>
        <pc:spChg chg="mod">
          <ac:chgData name="SMITH, CHRISTOPHER" userId="dd7fc2d5-9988-40ef-9498-c94fd49fd9a4" providerId="ADAL" clId="{AEAA6A83-D5D6-4939-97DF-E296E2AC529A}" dt="2022-09-19T14:54:10.110" v="4515" actId="20577"/>
          <ac:spMkLst>
            <pc:docMk/>
            <pc:sldMk cId="1039603572" sldId="266"/>
            <ac:spMk id="3" creationId="{1104FFC4-C22B-6EC9-A250-3686D7014DCC}"/>
          </ac:spMkLst>
        </pc:spChg>
      </pc:sldChg>
      <pc:sldChg chg="modSp new mod">
        <pc:chgData name="SMITH, CHRISTOPHER" userId="dd7fc2d5-9988-40ef-9498-c94fd49fd9a4" providerId="ADAL" clId="{AEAA6A83-D5D6-4939-97DF-E296E2AC529A}" dt="2022-09-19T15:06:36.321" v="5320" actId="20577"/>
        <pc:sldMkLst>
          <pc:docMk/>
          <pc:sldMk cId="3004989713" sldId="267"/>
        </pc:sldMkLst>
        <pc:spChg chg="mod">
          <ac:chgData name="SMITH, CHRISTOPHER" userId="dd7fc2d5-9988-40ef-9498-c94fd49fd9a4" providerId="ADAL" clId="{AEAA6A83-D5D6-4939-97DF-E296E2AC529A}" dt="2022-09-19T15:06:36.321" v="5320" actId="20577"/>
          <ac:spMkLst>
            <pc:docMk/>
            <pc:sldMk cId="3004989713" sldId="267"/>
            <ac:spMk id="2" creationId="{EE0133D1-2459-FDF2-2126-F351D11F81A2}"/>
          </ac:spMkLst>
        </pc:spChg>
      </pc:sldChg>
      <pc:sldChg chg="del">
        <pc:chgData name="SMITH, CHRISTOPHER" userId="dd7fc2d5-9988-40ef-9498-c94fd49fd9a4" providerId="ADAL" clId="{AEAA6A83-D5D6-4939-97DF-E296E2AC529A}" dt="2022-09-16T12:28:05.503" v="3" actId="47"/>
        <pc:sldMkLst>
          <pc:docMk/>
          <pc:sldMk cId="1700459378" sldId="269"/>
        </pc:sldMkLst>
      </pc:sldChg>
      <pc:sldChg chg="del">
        <pc:chgData name="SMITH, CHRISTOPHER" userId="dd7fc2d5-9988-40ef-9498-c94fd49fd9a4" providerId="ADAL" clId="{AEAA6A83-D5D6-4939-97DF-E296E2AC529A}" dt="2022-09-16T12:28:00.998" v="0" actId="47"/>
        <pc:sldMkLst>
          <pc:docMk/>
          <pc:sldMk cId="4243443581" sldId="270"/>
        </pc:sldMkLst>
      </pc:sldChg>
    </pc:docChg>
  </pc:docChgLst>
  <pc:docChgLst>
    <pc:chgData name="SMITH, CHRISTOPHER" userId="dd7fc2d5-9988-40ef-9498-c94fd49fd9a4" providerId="ADAL" clId="{DBB1542E-3718-4BD7-AD49-BC45DFF5E8C6}"/>
    <pc:docChg chg="undo custSel addSld delSld modSld">
      <pc:chgData name="SMITH, CHRISTOPHER" userId="dd7fc2d5-9988-40ef-9498-c94fd49fd9a4" providerId="ADAL" clId="{DBB1542E-3718-4BD7-AD49-BC45DFF5E8C6}" dt="2022-09-26T12:22:33.761" v="2897" actId="20577"/>
      <pc:docMkLst>
        <pc:docMk/>
      </pc:docMkLst>
      <pc:sldChg chg="modSp mod">
        <pc:chgData name="SMITH, CHRISTOPHER" userId="dd7fc2d5-9988-40ef-9498-c94fd49fd9a4" providerId="ADAL" clId="{DBB1542E-3718-4BD7-AD49-BC45DFF5E8C6}" dt="2022-09-26T12:22:33.761" v="2897" actId="20577"/>
        <pc:sldMkLst>
          <pc:docMk/>
          <pc:sldMk cId="1349488936" sldId="256"/>
        </pc:sldMkLst>
        <pc:spChg chg="mod">
          <ac:chgData name="SMITH, CHRISTOPHER" userId="dd7fc2d5-9988-40ef-9498-c94fd49fd9a4" providerId="ADAL" clId="{DBB1542E-3718-4BD7-AD49-BC45DFF5E8C6}" dt="2022-09-26T12:22:33.761" v="2897" actId="20577"/>
          <ac:spMkLst>
            <pc:docMk/>
            <pc:sldMk cId="1349488936" sldId="256"/>
            <ac:spMk id="3" creationId="{50E73449-CE9B-402F-9B3E-668553EE928F}"/>
          </ac:spMkLst>
        </pc:spChg>
      </pc:sldChg>
      <pc:sldChg chg="modSp modAnim">
        <pc:chgData name="SMITH, CHRISTOPHER" userId="dd7fc2d5-9988-40ef-9498-c94fd49fd9a4" providerId="ADAL" clId="{DBB1542E-3718-4BD7-AD49-BC45DFF5E8C6}" dt="2022-09-26T11:55:22.758" v="6" actId="20577"/>
        <pc:sldMkLst>
          <pc:docMk/>
          <pc:sldMk cId="3326005350" sldId="257"/>
        </pc:sldMkLst>
        <pc:spChg chg="mod">
          <ac:chgData name="SMITH, CHRISTOPHER" userId="dd7fc2d5-9988-40ef-9498-c94fd49fd9a4" providerId="ADAL" clId="{DBB1542E-3718-4BD7-AD49-BC45DFF5E8C6}" dt="2022-09-26T11:55:22.758" v="6" actId="20577"/>
          <ac:spMkLst>
            <pc:docMk/>
            <pc:sldMk cId="3326005350" sldId="257"/>
            <ac:spMk id="3" creationId="{E23636AF-4D12-46C4-B236-791C0042D5CE}"/>
          </ac:spMkLst>
        </pc:spChg>
      </pc:sldChg>
      <pc:sldChg chg="modSp">
        <pc:chgData name="SMITH, CHRISTOPHER" userId="dd7fc2d5-9988-40ef-9498-c94fd49fd9a4" providerId="ADAL" clId="{DBB1542E-3718-4BD7-AD49-BC45DFF5E8C6}" dt="2022-09-26T11:55:58.472" v="37" actId="20577"/>
        <pc:sldMkLst>
          <pc:docMk/>
          <pc:sldMk cId="1118538294" sldId="258"/>
        </pc:sldMkLst>
        <pc:spChg chg="mod">
          <ac:chgData name="SMITH, CHRISTOPHER" userId="dd7fc2d5-9988-40ef-9498-c94fd49fd9a4" providerId="ADAL" clId="{DBB1542E-3718-4BD7-AD49-BC45DFF5E8C6}" dt="2022-09-26T11:55:58.472" v="37" actId="20577"/>
          <ac:spMkLst>
            <pc:docMk/>
            <pc:sldMk cId="1118538294" sldId="258"/>
            <ac:spMk id="3" creationId="{FD330F4A-2324-A8B4-1BFC-1570D85641C6}"/>
          </ac:spMkLst>
        </pc:spChg>
      </pc:sldChg>
      <pc:sldChg chg="modSp mod modAnim">
        <pc:chgData name="SMITH, CHRISTOPHER" userId="dd7fc2d5-9988-40ef-9498-c94fd49fd9a4" providerId="ADAL" clId="{DBB1542E-3718-4BD7-AD49-BC45DFF5E8C6}" dt="2022-09-26T12:01:37.284" v="679" actId="20577"/>
        <pc:sldMkLst>
          <pc:docMk/>
          <pc:sldMk cId="1123861018" sldId="259"/>
        </pc:sldMkLst>
        <pc:spChg chg="mod">
          <ac:chgData name="SMITH, CHRISTOPHER" userId="dd7fc2d5-9988-40ef-9498-c94fd49fd9a4" providerId="ADAL" clId="{DBB1542E-3718-4BD7-AD49-BC45DFF5E8C6}" dt="2022-09-26T12:01:37.284" v="679" actId="20577"/>
          <ac:spMkLst>
            <pc:docMk/>
            <pc:sldMk cId="1123861018" sldId="259"/>
            <ac:spMk id="3" creationId="{77949149-DA3D-5FA5-BA4F-78C4FA71D01F}"/>
          </ac:spMkLst>
        </pc:spChg>
      </pc:sldChg>
      <pc:sldChg chg="del">
        <pc:chgData name="SMITH, CHRISTOPHER" userId="dd7fc2d5-9988-40ef-9498-c94fd49fd9a4" providerId="ADAL" clId="{DBB1542E-3718-4BD7-AD49-BC45DFF5E8C6}" dt="2022-09-26T12:01:45.269" v="681" actId="47"/>
        <pc:sldMkLst>
          <pc:docMk/>
          <pc:sldMk cId="3047683822" sldId="260"/>
        </pc:sldMkLst>
      </pc:sldChg>
      <pc:sldChg chg="del">
        <pc:chgData name="SMITH, CHRISTOPHER" userId="dd7fc2d5-9988-40ef-9498-c94fd49fd9a4" providerId="ADAL" clId="{DBB1542E-3718-4BD7-AD49-BC45DFF5E8C6}" dt="2022-09-26T12:01:46.452" v="682" actId="47"/>
        <pc:sldMkLst>
          <pc:docMk/>
          <pc:sldMk cId="1800948267" sldId="261"/>
        </pc:sldMkLst>
      </pc:sldChg>
      <pc:sldChg chg="del">
        <pc:chgData name="SMITH, CHRISTOPHER" userId="dd7fc2d5-9988-40ef-9498-c94fd49fd9a4" providerId="ADAL" clId="{DBB1542E-3718-4BD7-AD49-BC45DFF5E8C6}" dt="2022-09-26T12:01:47.706" v="683" actId="47"/>
        <pc:sldMkLst>
          <pc:docMk/>
          <pc:sldMk cId="1152553442" sldId="262"/>
        </pc:sldMkLst>
      </pc:sldChg>
      <pc:sldChg chg="del">
        <pc:chgData name="SMITH, CHRISTOPHER" userId="dd7fc2d5-9988-40ef-9498-c94fd49fd9a4" providerId="ADAL" clId="{DBB1542E-3718-4BD7-AD49-BC45DFF5E8C6}" dt="2022-09-26T12:01:48.859" v="684" actId="47"/>
        <pc:sldMkLst>
          <pc:docMk/>
          <pc:sldMk cId="14954745" sldId="263"/>
        </pc:sldMkLst>
      </pc:sldChg>
      <pc:sldChg chg="modSp del">
        <pc:chgData name="SMITH, CHRISTOPHER" userId="dd7fc2d5-9988-40ef-9498-c94fd49fd9a4" providerId="ADAL" clId="{DBB1542E-3718-4BD7-AD49-BC45DFF5E8C6}" dt="2022-09-26T12:05:25.862" v="1075" actId="47"/>
        <pc:sldMkLst>
          <pc:docMk/>
          <pc:sldMk cId="1249745802" sldId="264"/>
        </pc:sldMkLst>
        <pc:spChg chg="mod">
          <ac:chgData name="SMITH, CHRISTOPHER" userId="dd7fc2d5-9988-40ef-9498-c94fd49fd9a4" providerId="ADAL" clId="{DBB1542E-3718-4BD7-AD49-BC45DFF5E8C6}" dt="2022-09-26T12:05:23.834" v="1074" actId="6549"/>
          <ac:spMkLst>
            <pc:docMk/>
            <pc:sldMk cId="1249745802" sldId="264"/>
            <ac:spMk id="3" creationId="{60ED21E2-1EEE-7302-7ED9-0B3FA064C373}"/>
          </ac:spMkLst>
        </pc:spChg>
      </pc:sldChg>
      <pc:sldChg chg="del">
        <pc:chgData name="SMITH, CHRISTOPHER" userId="dd7fc2d5-9988-40ef-9498-c94fd49fd9a4" providerId="ADAL" clId="{DBB1542E-3718-4BD7-AD49-BC45DFF5E8C6}" dt="2022-09-26T12:01:51.901" v="685" actId="47"/>
        <pc:sldMkLst>
          <pc:docMk/>
          <pc:sldMk cId="999909704" sldId="265"/>
        </pc:sldMkLst>
      </pc:sldChg>
      <pc:sldChg chg="del">
        <pc:chgData name="SMITH, CHRISTOPHER" userId="dd7fc2d5-9988-40ef-9498-c94fd49fd9a4" providerId="ADAL" clId="{DBB1542E-3718-4BD7-AD49-BC45DFF5E8C6}" dt="2022-09-26T12:01:43.467" v="680" actId="47"/>
        <pc:sldMkLst>
          <pc:docMk/>
          <pc:sldMk cId="1039603572" sldId="266"/>
        </pc:sldMkLst>
      </pc:sldChg>
      <pc:sldChg chg="modSp mod modAnim">
        <pc:chgData name="SMITH, CHRISTOPHER" userId="dd7fc2d5-9988-40ef-9498-c94fd49fd9a4" providerId="ADAL" clId="{DBB1542E-3718-4BD7-AD49-BC45DFF5E8C6}" dt="2022-09-26T12:21:57.197" v="2881"/>
        <pc:sldMkLst>
          <pc:docMk/>
          <pc:sldMk cId="3004989713" sldId="267"/>
        </pc:sldMkLst>
        <pc:spChg chg="mod">
          <ac:chgData name="SMITH, CHRISTOPHER" userId="dd7fc2d5-9988-40ef-9498-c94fd49fd9a4" providerId="ADAL" clId="{DBB1542E-3718-4BD7-AD49-BC45DFF5E8C6}" dt="2022-09-26T12:13:41.307" v="1609" actId="20577"/>
          <ac:spMkLst>
            <pc:docMk/>
            <pc:sldMk cId="3004989713" sldId="267"/>
            <ac:spMk id="2" creationId="{EE0133D1-2459-FDF2-2126-F351D11F81A2}"/>
          </ac:spMkLst>
        </pc:spChg>
        <pc:spChg chg="mod">
          <ac:chgData name="SMITH, CHRISTOPHER" userId="dd7fc2d5-9988-40ef-9498-c94fd49fd9a4" providerId="ADAL" clId="{DBB1542E-3718-4BD7-AD49-BC45DFF5E8C6}" dt="2022-09-26T12:15:16.570" v="1913" actId="5793"/>
          <ac:spMkLst>
            <pc:docMk/>
            <pc:sldMk cId="3004989713" sldId="267"/>
            <ac:spMk id="3" creationId="{30E4091E-4151-32C6-DCFA-A5BBB29F2562}"/>
          </ac:spMkLst>
        </pc:spChg>
      </pc:sldChg>
      <pc:sldChg chg="modSp new mod">
        <pc:chgData name="SMITH, CHRISTOPHER" userId="dd7fc2d5-9988-40ef-9498-c94fd49fd9a4" providerId="ADAL" clId="{DBB1542E-3718-4BD7-AD49-BC45DFF5E8C6}" dt="2022-09-26T12:02:13.724" v="716" actId="20577"/>
        <pc:sldMkLst>
          <pc:docMk/>
          <pc:sldMk cId="261495590" sldId="268"/>
        </pc:sldMkLst>
        <pc:spChg chg="mod">
          <ac:chgData name="SMITH, CHRISTOPHER" userId="dd7fc2d5-9988-40ef-9498-c94fd49fd9a4" providerId="ADAL" clId="{DBB1542E-3718-4BD7-AD49-BC45DFF5E8C6}" dt="2022-09-26T12:02:13.724" v="716" actId="20577"/>
          <ac:spMkLst>
            <pc:docMk/>
            <pc:sldMk cId="261495590" sldId="268"/>
            <ac:spMk id="2" creationId="{80275B45-9FC7-4F6D-3421-08370788711B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1:49.240" v="2878"/>
        <pc:sldMkLst>
          <pc:docMk/>
          <pc:sldMk cId="4286566145" sldId="269"/>
        </pc:sldMkLst>
        <pc:spChg chg="mod">
          <ac:chgData name="SMITH, CHRISTOPHER" userId="dd7fc2d5-9988-40ef-9498-c94fd49fd9a4" providerId="ADAL" clId="{DBB1542E-3718-4BD7-AD49-BC45DFF5E8C6}" dt="2022-09-26T12:03:37.574" v="750" actId="313"/>
          <ac:spMkLst>
            <pc:docMk/>
            <pc:sldMk cId="4286566145" sldId="269"/>
            <ac:spMk id="2" creationId="{3CDA18E2-5352-FD06-99B5-1DACB669FFD1}"/>
          </ac:spMkLst>
        </pc:spChg>
        <pc:spChg chg="mod">
          <ac:chgData name="SMITH, CHRISTOPHER" userId="dd7fc2d5-9988-40ef-9498-c94fd49fd9a4" providerId="ADAL" clId="{DBB1542E-3718-4BD7-AD49-BC45DFF5E8C6}" dt="2022-09-26T12:05:16.624" v="1073" actId="20577"/>
          <ac:spMkLst>
            <pc:docMk/>
            <pc:sldMk cId="4286566145" sldId="269"/>
            <ac:spMk id="3" creationId="{5CEC6C0A-A114-DC7B-E3F8-0C82F38E2045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1:52.070" v="2879"/>
        <pc:sldMkLst>
          <pc:docMk/>
          <pc:sldMk cId="3887653631" sldId="270"/>
        </pc:sldMkLst>
        <pc:spChg chg="mod">
          <ac:chgData name="SMITH, CHRISTOPHER" userId="dd7fc2d5-9988-40ef-9498-c94fd49fd9a4" providerId="ADAL" clId="{DBB1542E-3718-4BD7-AD49-BC45DFF5E8C6}" dt="2022-09-26T12:08:43.966" v="1487" actId="20577"/>
          <ac:spMkLst>
            <pc:docMk/>
            <pc:sldMk cId="3887653631" sldId="270"/>
            <ac:spMk id="2" creationId="{B610BB1B-E235-B88D-C8AF-F2712C482994}"/>
          </ac:spMkLst>
        </pc:spChg>
        <pc:spChg chg="mod">
          <ac:chgData name="SMITH, CHRISTOPHER" userId="dd7fc2d5-9988-40ef-9498-c94fd49fd9a4" providerId="ADAL" clId="{DBB1542E-3718-4BD7-AD49-BC45DFF5E8C6}" dt="2022-09-26T12:09:45.179" v="1549" actId="20577"/>
          <ac:spMkLst>
            <pc:docMk/>
            <pc:sldMk cId="3887653631" sldId="270"/>
            <ac:spMk id="3" creationId="{B2B00A99-C63B-BAC7-4D4C-80704243D494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1:46.730" v="2877"/>
        <pc:sldMkLst>
          <pc:docMk/>
          <pc:sldMk cId="3532673749" sldId="271"/>
        </pc:sldMkLst>
        <pc:spChg chg="mod">
          <ac:chgData name="SMITH, CHRISTOPHER" userId="dd7fc2d5-9988-40ef-9498-c94fd49fd9a4" providerId="ADAL" clId="{DBB1542E-3718-4BD7-AD49-BC45DFF5E8C6}" dt="2022-09-26T12:05:59.323" v="1111" actId="20577"/>
          <ac:spMkLst>
            <pc:docMk/>
            <pc:sldMk cId="3532673749" sldId="271"/>
            <ac:spMk id="2" creationId="{FE08CAF9-94B2-9152-7F2A-E44C7946D4B0}"/>
          </ac:spMkLst>
        </pc:spChg>
        <pc:spChg chg="mod">
          <ac:chgData name="SMITH, CHRISTOPHER" userId="dd7fc2d5-9988-40ef-9498-c94fd49fd9a4" providerId="ADAL" clId="{DBB1542E-3718-4BD7-AD49-BC45DFF5E8C6}" dt="2022-09-26T12:07:57.245" v="1461" actId="20577"/>
          <ac:spMkLst>
            <pc:docMk/>
            <pc:sldMk cId="3532673749" sldId="271"/>
            <ac:spMk id="3" creationId="{41459500-9E3C-9468-22C9-5465F8E2566F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1:54.526" v="2880"/>
        <pc:sldMkLst>
          <pc:docMk/>
          <pc:sldMk cId="503210045" sldId="272"/>
        </pc:sldMkLst>
        <pc:spChg chg="mod">
          <ac:chgData name="SMITH, CHRISTOPHER" userId="dd7fc2d5-9988-40ef-9498-c94fd49fd9a4" providerId="ADAL" clId="{DBB1542E-3718-4BD7-AD49-BC45DFF5E8C6}" dt="2022-09-26T12:10:28.063" v="1576" actId="20577"/>
          <ac:spMkLst>
            <pc:docMk/>
            <pc:sldMk cId="503210045" sldId="272"/>
            <ac:spMk id="2" creationId="{26638440-2658-3B81-F282-73CCF37DABF8}"/>
          </ac:spMkLst>
        </pc:spChg>
        <pc:spChg chg="mod">
          <ac:chgData name="SMITH, CHRISTOPHER" userId="dd7fc2d5-9988-40ef-9498-c94fd49fd9a4" providerId="ADAL" clId="{DBB1542E-3718-4BD7-AD49-BC45DFF5E8C6}" dt="2022-09-26T12:10:50.767" v="1579" actId="20577"/>
          <ac:spMkLst>
            <pc:docMk/>
            <pc:sldMk cId="503210045" sldId="272"/>
            <ac:spMk id="3" creationId="{9B131F0C-524A-1723-85EC-1FF30EDE2ADF}"/>
          </ac:spMkLst>
        </pc:spChg>
      </pc:sldChg>
      <pc:sldChg chg="modSp add mod modAnim">
        <pc:chgData name="SMITH, CHRISTOPHER" userId="dd7fc2d5-9988-40ef-9498-c94fd49fd9a4" providerId="ADAL" clId="{DBB1542E-3718-4BD7-AD49-BC45DFF5E8C6}" dt="2022-09-26T12:21:59.606" v="2882"/>
        <pc:sldMkLst>
          <pc:docMk/>
          <pc:sldMk cId="3257831695" sldId="273"/>
        </pc:sldMkLst>
        <pc:spChg chg="mod">
          <ac:chgData name="SMITH, CHRISTOPHER" userId="dd7fc2d5-9988-40ef-9498-c94fd49fd9a4" providerId="ADAL" clId="{DBB1542E-3718-4BD7-AD49-BC45DFF5E8C6}" dt="2022-09-26T12:15:30.035" v="1929" actId="20577"/>
          <ac:spMkLst>
            <pc:docMk/>
            <pc:sldMk cId="3257831695" sldId="273"/>
            <ac:spMk id="3" creationId="{30E4091E-4151-32C6-DCFA-A5BBB29F2562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2:01.749" v="2883"/>
        <pc:sldMkLst>
          <pc:docMk/>
          <pc:sldMk cId="982229112" sldId="274"/>
        </pc:sldMkLst>
        <pc:spChg chg="mod">
          <ac:chgData name="SMITH, CHRISTOPHER" userId="dd7fc2d5-9988-40ef-9498-c94fd49fd9a4" providerId="ADAL" clId="{DBB1542E-3718-4BD7-AD49-BC45DFF5E8C6}" dt="2022-09-26T12:16:12.451" v="1953" actId="27636"/>
          <ac:spMkLst>
            <pc:docMk/>
            <pc:sldMk cId="982229112" sldId="274"/>
            <ac:spMk id="2" creationId="{E6D96D86-DB71-BF98-5D79-548E9AAD35F1}"/>
          </ac:spMkLst>
        </pc:spChg>
        <pc:spChg chg="mod">
          <ac:chgData name="SMITH, CHRISTOPHER" userId="dd7fc2d5-9988-40ef-9498-c94fd49fd9a4" providerId="ADAL" clId="{DBB1542E-3718-4BD7-AD49-BC45DFF5E8C6}" dt="2022-09-26T12:16:04.436" v="1949" actId="20577"/>
          <ac:spMkLst>
            <pc:docMk/>
            <pc:sldMk cId="982229112" sldId="274"/>
            <ac:spMk id="3" creationId="{28B076B5-877E-125C-506B-6E224D4F61BD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2:03.934" v="2884"/>
        <pc:sldMkLst>
          <pc:docMk/>
          <pc:sldMk cId="1982275864" sldId="275"/>
        </pc:sldMkLst>
        <pc:spChg chg="mod">
          <ac:chgData name="SMITH, CHRISTOPHER" userId="dd7fc2d5-9988-40ef-9498-c94fd49fd9a4" providerId="ADAL" clId="{DBB1542E-3718-4BD7-AD49-BC45DFF5E8C6}" dt="2022-09-26T12:16:42.918" v="1971" actId="27636"/>
          <ac:spMkLst>
            <pc:docMk/>
            <pc:sldMk cId="1982275864" sldId="275"/>
            <ac:spMk id="2" creationId="{CB84699E-A92A-CF5C-4EA1-A78659642F51}"/>
          </ac:spMkLst>
        </pc:spChg>
        <pc:spChg chg="mod">
          <ac:chgData name="SMITH, CHRISTOPHER" userId="dd7fc2d5-9988-40ef-9498-c94fd49fd9a4" providerId="ADAL" clId="{DBB1542E-3718-4BD7-AD49-BC45DFF5E8C6}" dt="2022-09-26T12:16:40.524" v="1967" actId="21"/>
          <ac:spMkLst>
            <pc:docMk/>
            <pc:sldMk cId="1982275864" sldId="275"/>
            <ac:spMk id="3" creationId="{4718C02A-814A-81C4-AB50-F2BCD2068B8B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2:05.972" v="2885"/>
        <pc:sldMkLst>
          <pc:docMk/>
          <pc:sldMk cId="3192593505" sldId="276"/>
        </pc:sldMkLst>
        <pc:spChg chg="mod">
          <ac:chgData name="SMITH, CHRISTOPHER" userId="dd7fc2d5-9988-40ef-9498-c94fd49fd9a4" providerId="ADAL" clId="{DBB1542E-3718-4BD7-AD49-BC45DFF5E8C6}" dt="2022-09-26T12:17:27.864" v="1983" actId="20577"/>
          <ac:spMkLst>
            <pc:docMk/>
            <pc:sldMk cId="3192593505" sldId="276"/>
            <ac:spMk id="2" creationId="{7FD842A5-870C-CCF1-B286-6B9D6E0128FD}"/>
          </ac:spMkLst>
        </pc:spChg>
        <pc:spChg chg="mod">
          <ac:chgData name="SMITH, CHRISTOPHER" userId="dd7fc2d5-9988-40ef-9498-c94fd49fd9a4" providerId="ADAL" clId="{DBB1542E-3718-4BD7-AD49-BC45DFF5E8C6}" dt="2022-09-26T12:20:07.064" v="2579" actId="20577"/>
          <ac:spMkLst>
            <pc:docMk/>
            <pc:sldMk cId="3192593505" sldId="276"/>
            <ac:spMk id="3" creationId="{ECDA854D-F8AE-7E79-85F7-90BC368A3399}"/>
          </ac:spMkLst>
        </pc:spChg>
      </pc:sldChg>
      <pc:sldChg chg="modSp new mod modAnim">
        <pc:chgData name="SMITH, CHRISTOPHER" userId="dd7fc2d5-9988-40ef-9498-c94fd49fd9a4" providerId="ADAL" clId="{DBB1542E-3718-4BD7-AD49-BC45DFF5E8C6}" dt="2022-09-26T12:22:08.741" v="2886"/>
        <pc:sldMkLst>
          <pc:docMk/>
          <pc:sldMk cId="3868028823" sldId="277"/>
        </pc:sldMkLst>
        <pc:spChg chg="mod">
          <ac:chgData name="SMITH, CHRISTOPHER" userId="dd7fc2d5-9988-40ef-9498-c94fd49fd9a4" providerId="ADAL" clId="{DBB1542E-3718-4BD7-AD49-BC45DFF5E8C6}" dt="2022-09-26T12:20:14.776" v="2587" actId="20577"/>
          <ac:spMkLst>
            <pc:docMk/>
            <pc:sldMk cId="3868028823" sldId="277"/>
            <ac:spMk id="2" creationId="{285BAD58-153C-66F7-2C4A-FF0B9EBA6623}"/>
          </ac:spMkLst>
        </pc:spChg>
        <pc:spChg chg="mod">
          <ac:chgData name="SMITH, CHRISTOPHER" userId="dd7fc2d5-9988-40ef-9498-c94fd49fd9a4" providerId="ADAL" clId="{DBB1542E-3718-4BD7-AD49-BC45DFF5E8C6}" dt="2022-09-26T12:21:13.313" v="2875" actId="20577"/>
          <ac:spMkLst>
            <pc:docMk/>
            <pc:sldMk cId="3868028823" sldId="277"/>
            <ac:spMk id="3" creationId="{38118F12-3C83-0FD9-0EE3-DB5DEA6E195B}"/>
          </ac:spMkLst>
        </pc:spChg>
      </pc:sldChg>
      <pc:sldChg chg="new">
        <pc:chgData name="SMITH, CHRISTOPHER" userId="dd7fc2d5-9988-40ef-9498-c94fd49fd9a4" providerId="ADAL" clId="{DBB1542E-3718-4BD7-AD49-BC45DFF5E8C6}" dt="2022-09-26T12:21:15.683" v="2876" actId="680"/>
        <pc:sldMkLst>
          <pc:docMk/>
          <pc:sldMk cId="1936164853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63CB-8863-423C-8B46-1AEDD58E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7A25-9BAD-47DF-BBD5-508A672B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8B5-AAE1-42C5-B457-437E3F0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475C-760F-45A4-8F79-8F44EEE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CB02-B364-4E02-9CC1-FEC2B3F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B3-1EAE-4454-A1B1-65524F3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5E8-DD7E-4224-8C97-5E0B006D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CF4-8DD8-4869-9A20-24467A8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617-CC47-4AC6-99A5-2DBCE0D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AF7-606E-4FCF-A577-03325FA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FBD-BE7D-45ED-9A44-FE9F3C55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5277-AB11-4077-A199-2EF5C8D5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011F-69BC-4156-875C-EFEF46C7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630-582B-4E11-BB64-C230B89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13C-2121-4EF8-B694-C6590E7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294-C3E6-41B2-B519-1EC6C06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7FE-299B-451D-AEC9-1FFE1D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D315-8BA0-4D10-B6BD-8ABB4A8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A7C-5A8D-4B33-8D97-3DEE766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8A8A-839C-415B-BAF0-A470E91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369-3D95-4B98-8016-FFDBB6EE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258B-FB71-470E-85BA-1D1A022A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BC-9660-4CBD-99C3-94077A1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A798-2BA2-489D-AA0E-7AACFE5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4625-99A2-4F3A-B1A0-3915A79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6B81-C0D2-4BD6-ADE4-4817600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21B4-F21B-498C-A886-EB028D45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23DB-3E1D-4A87-8605-6D66D5B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B542-8A55-445D-8389-06900A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C084-D6AC-4CF7-99DF-9D5FC0C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389D-770B-4094-A948-9AAFF49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C2-4098-446E-B66A-E8CBD0E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3C92-D2A2-4D8E-ABEA-01A33523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1E2-7106-4F8B-BE98-4659535E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424E-2B5C-4131-9369-1D25A7B3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AD46-8ADA-47CD-A824-ADDB330D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EED-540C-43C7-9094-DF525F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68D3-75E8-4B4B-9466-0A95B99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8F6A7-C060-4AAD-A47C-7E06D5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45A-6431-4A99-9E72-1D33332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FC18-7D26-4CBC-A6A9-0686FCD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26C8-6F0E-4E3E-B0F4-BA14F83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6BC4-47DB-4123-89E9-3289BF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C97B-AF8A-49D0-B161-41C6B14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B579-E91D-483C-A196-99963B7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1D93-AABC-4C04-92D3-EA5C48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DCAB-7BC1-4B1E-A792-4B91981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8C39-C8E9-40B3-B230-7C2FF35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85AE-5481-4874-BB47-D9092113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C3AB-33D8-42C9-B5A5-5018480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A6A-EDF8-47F3-8698-909134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8E57-BE28-4DB3-877C-06C128A9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240-D544-46C0-AD9C-2A727C2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F137-F41F-474A-860B-3905228F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4709-5E70-4A7F-ACAB-DFFD9F8A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219F-2516-444A-B05A-FAF4844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827-59B0-4DC7-A9E3-FE76977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62A3-3D69-4B4F-83F0-4360BC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FC7EE-F100-4CD3-84DB-04F21638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9F9-1993-4006-A955-36CAA5C5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1AC-9DC9-4347-945B-FF2EB0ED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AF5B-880A-4DD6-AFB0-11ADF64410C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5D9-054B-4F2B-9CF9-D77B6435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431F-327A-4E1C-8AD7-37F2801A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493-98B0-456A-BE83-863C6A614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</a:t>
            </a:r>
            <a:r>
              <a:rPr lang="en-US" baseline="0" dirty="0"/>
              <a:t>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3449-CE9B-402F-9B3E-668553EE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</a:t>
            </a:r>
            <a:r>
              <a:rPr lang="en-US"/>
              <a:t>23</a:t>
            </a:r>
            <a:r>
              <a:rPr lang="en-US" baseline="30000"/>
              <a:t>rd,</a:t>
            </a:r>
            <a:r>
              <a:rPr lang="en-US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4948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3D1-2459-FDF2-2126-F351D11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 Number from 1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091E-4151-32C6-DCFA-A5BBB29F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number between 1 and 10</a:t>
            </a:r>
          </a:p>
          <a:p>
            <a:r>
              <a:rPr lang="en-US" dirty="0"/>
              <a:t>I will also pick a number</a:t>
            </a:r>
          </a:p>
          <a:p>
            <a:r>
              <a:rPr lang="en-US" dirty="0"/>
              <a:t>I will flip a pog</a:t>
            </a:r>
          </a:p>
          <a:p>
            <a:r>
              <a:rPr lang="en-US" dirty="0"/>
              <a:t>If heads, and my number is higher, you get a pog</a:t>
            </a:r>
          </a:p>
          <a:p>
            <a:r>
              <a:rPr lang="en-US" dirty="0"/>
              <a:t>If tails, and my number is lower, you get a pog</a:t>
            </a:r>
          </a:p>
          <a:p>
            <a:r>
              <a:rPr lang="en-US" dirty="0"/>
              <a:t>What was your number?</a:t>
            </a:r>
          </a:p>
          <a:p>
            <a:r>
              <a:rPr lang="en-US" dirty="0"/>
              <a:t>Prove it…</a:t>
            </a:r>
          </a:p>
        </p:txBody>
      </p:sp>
    </p:spTree>
    <p:extLst>
      <p:ext uri="{BB962C8B-B14F-4D97-AF65-F5344CB8AC3E}">
        <p14:creationId xmlns:p14="http://schemas.microsoft.com/office/powerpoint/2010/main" val="30049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33D1-2459-FDF2-2126-F351D11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 Number from 1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091E-4151-32C6-DCFA-A5BBB29F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number between 1 and 10</a:t>
            </a:r>
          </a:p>
          <a:p>
            <a:r>
              <a:rPr lang="en-US" i="1" dirty="0"/>
              <a:t>Write it down</a:t>
            </a:r>
          </a:p>
          <a:p>
            <a:r>
              <a:rPr lang="en-US" dirty="0"/>
              <a:t>I will also pick a number</a:t>
            </a:r>
          </a:p>
          <a:p>
            <a:r>
              <a:rPr lang="en-US" dirty="0"/>
              <a:t>I will flip a pog</a:t>
            </a:r>
          </a:p>
          <a:p>
            <a:r>
              <a:rPr lang="en-US" dirty="0"/>
              <a:t>If heads, and my number is higher, you get a pog</a:t>
            </a:r>
          </a:p>
          <a:p>
            <a:r>
              <a:rPr lang="en-US" dirty="0"/>
              <a:t>If tails, and my number is lower, you get a pog</a:t>
            </a:r>
          </a:p>
          <a:p>
            <a:r>
              <a:rPr lang="en-US" dirty="0"/>
              <a:t>What was your number?</a:t>
            </a:r>
          </a:p>
          <a:p>
            <a:r>
              <a:rPr lang="en-US" dirty="0"/>
              <a:t>Prove it…</a:t>
            </a:r>
          </a:p>
        </p:txBody>
      </p:sp>
    </p:spTree>
    <p:extLst>
      <p:ext uri="{BB962C8B-B14F-4D97-AF65-F5344CB8AC3E}">
        <p14:creationId xmlns:p14="http://schemas.microsoft.com/office/powerpoint/2010/main" val="32578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6D86-DB71-BF98-5D79-548E9AAD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purpose of Documentation is to keep track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76B5-877E-125C-506B-6E224D4F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 *do* sometimes forget that I told you something</a:t>
            </a:r>
          </a:p>
          <a:p>
            <a:r>
              <a:rPr lang="en-US" dirty="0"/>
              <a:t>Which is why Documentation is so important</a:t>
            </a:r>
          </a:p>
          <a:p>
            <a:r>
              <a:rPr lang="en-US" dirty="0"/>
              <a:t>Keep your DocPac repo main up to date!</a:t>
            </a:r>
          </a:p>
          <a:p>
            <a:r>
              <a:rPr lang="en-US" dirty="0"/>
              <a:t>Many students have already saved their scores from being zeros by saying, "Mr. </a:t>
            </a:r>
            <a:r>
              <a:rPr lang="en-US" dirty="0" err="1"/>
              <a:t>Smith,</a:t>
            </a:r>
            <a:r>
              <a:rPr lang="en-US" dirty="0"/>
              <a:t> we talked about this on Teams"</a:t>
            </a:r>
          </a:p>
          <a:p>
            <a:r>
              <a:rPr lang="en-US" dirty="0"/>
              <a:t>I can't POSSIBLY keep track of every absence and conversation I've had across 60 students</a:t>
            </a:r>
          </a:p>
        </p:txBody>
      </p:sp>
    </p:spTree>
    <p:extLst>
      <p:ext uri="{BB962C8B-B14F-4D97-AF65-F5344CB8AC3E}">
        <p14:creationId xmlns:p14="http://schemas.microsoft.com/office/powerpoint/2010/main" val="9822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699E-A92A-CF5C-4EA1-A786596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secondary purpose of Documentation is resolving disputes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C02A-814A-81C4-AB50-F2BCD206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signed the syllabus, have access to it in your class documentation, and the policies are posted on two walls</a:t>
            </a:r>
          </a:p>
          <a:p>
            <a:r>
              <a:rPr lang="en-US" dirty="0"/>
              <a:t>How do you think "Mr. Smith never told us that" is going to work?</a:t>
            </a:r>
          </a:p>
          <a:p>
            <a:r>
              <a:rPr lang="en-US" dirty="0"/>
              <a:t>There is no deadlier lie than the one we tell ourselves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42A5-870C-CCF1-B286-6B9D6E01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 Hanger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854D-F8AE-7E79-85F7-90BC368A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Leave anything not related to this class outside of the class</a:t>
            </a:r>
          </a:p>
          <a:p>
            <a:r>
              <a:rPr lang="en-US" dirty="0"/>
              <a:t>If you have a problem outside of class and you spend all of class trying to fix it instead of doing work, now you have TWO problems in your life</a:t>
            </a:r>
          </a:p>
          <a:p>
            <a:r>
              <a:rPr lang="en-US" dirty="0"/>
              <a:t>Many of you feel like your whole life is in shambles</a:t>
            </a:r>
          </a:p>
          <a:p>
            <a:pPr lvl="1"/>
            <a:r>
              <a:rPr lang="en-US" dirty="0"/>
              <a:t>Really, only one small part of your life is in shambles and you’re dragging through every other part of your life</a:t>
            </a:r>
          </a:p>
          <a:p>
            <a:r>
              <a:rPr lang="en-US" dirty="0"/>
              <a:t>Use class as a break from those other problems</a:t>
            </a:r>
          </a:p>
          <a:p>
            <a:r>
              <a:rPr lang="en-US" dirty="0"/>
              <a:t>My official policy is if you need to cry you can hide behind the greenhouse for 15 minutes</a:t>
            </a:r>
          </a:p>
        </p:txBody>
      </p:sp>
    </p:spTree>
    <p:extLst>
      <p:ext uri="{BB962C8B-B14F-4D97-AF65-F5344CB8AC3E}">
        <p14:creationId xmlns:p14="http://schemas.microsoft.com/office/powerpoint/2010/main" val="31925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AD58-153C-66F7-2C4A-FF0B9EBA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8F12-3C83-0FD9-0EE3-DB5DEA6E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Somebody wrote in their DocPac that they should leave their phone on my desk</a:t>
            </a:r>
          </a:p>
          <a:p>
            <a:r>
              <a:rPr lang="en-US" dirty="0"/>
              <a:t>I thought about it, and I don’t NEED my phone during class</a:t>
            </a:r>
          </a:p>
          <a:p>
            <a:pPr lvl="1"/>
            <a:r>
              <a:rPr lang="en-US" dirty="0"/>
              <a:t>There’s no reason I need to check my teams away from my desk</a:t>
            </a:r>
          </a:p>
          <a:p>
            <a:r>
              <a:rPr lang="en-US" dirty="0"/>
              <a:t>If you put your phone in the shoebox on my desk, I will, too</a:t>
            </a:r>
          </a:p>
        </p:txBody>
      </p:sp>
    </p:spTree>
    <p:extLst>
      <p:ext uri="{BB962C8B-B14F-4D97-AF65-F5344CB8AC3E}">
        <p14:creationId xmlns:p14="http://schemas.microsoft.com/office/powerpoint/2010/main" val="3868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D6B2-2C7E-9759-E797-4227E38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9720-5700-5441-BD9B-3B4EAEF8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5C-50BB-4E76-B3FD-DD7D974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36AF-4D12-46C4-B236-791C004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Logan Cruz – 14 Day Streak</a:t>
            </a:r>
          </a:p>
        </p:txBody>
      </p:sp>
    </p:spTree>
    <p:extLst>
      <p:ext uri="{BB962C8B-B14F-4D97-AF65-F5344CB8AC3E}">
        <p14:creationId xmlns:p14="http://schemas.microsoft.com/office/powerpoint/2010/main" val="33260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EF8-36B1-28F8-05C1-9A5D1390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Advancement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F4A-2324-A8B4-1BFC-1570D856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Jaysin</a:t>
            </a:r>
            <a:r>
              <a:rPr lang="en-US" dirty="0"/>
              <a:t> Haugh – D&amp;K Grocery</a:t>
            </a:r>
          </a:p>
        </p:txBody>
      </p:sp>
    </p:spTree>
    <p:extLst>
      <p:ext uri="{BB962C8B-B14F-4D97-AF65-F5344CB8AC3E}">
        <p14:creationId xmlns:p14="http://schemas.microsoft.com/office/powerpoint/2010/main" val="11185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6AF0-9406-2A14-D8B5-E3413533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9149-DA3D-5FA5-BA4F-78C4FA71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was really shocked by the responses in the Smurfing IRL and Reflections</a:t>
            </a:r>
          </a:p>
          <a:p>
            <a:r>
              <a:rPr lang="en-US" dirty="0"/>
              <a:t>Normally students just repeat what I say or have “neutral-good” things to say about it, but this week’s responses were very polarized</a:t>
            </a:r>
          </a:p>
          <a:p>
            <a:r>
              <a:rPr lang="en-US" dirty="0"/>
              <a:t>Either you said it really impacted you, or that it was a waste of time</a:t>
            </a:r>
          </a:p>
          <a:p>
            <a:r>
              <a:rPr lang="en-US" dirty="0"/>
              <a:t>It made me realize (again) that I focus so much on the poopers in class that I don’t give enough attention to those who want to do good</a:t>
            </a:r>
          </a:p>
          <a:p>
            <a:r>
              <a:rPr lang="en-US" dirty="0"/>
              <a:t>I was under the impression that this class had several poopers pooping a little, but really there are a few poopers pooping a lot</a:t>
            </a:r>
          </a:p>
        </p:txBody>
      </p:sp>
    </p:spTree>
    <p:extLst>
      <p:ext uri="{BB962C8B-B14F-4D97-AF65-F5344CB8AC3E}">
        <p14:creationId xmlns:p14="http://schemas.microsoft.com/office/powerpoint/2010/main" val="11238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5B45-9FC7-4F6D-3421-0837078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Partiers, Poopers, and </a:t>
            </a:r>
            <a:r>
              <a:rPr lang="en-US" dirty="0" err="1"/>
              <a:t>Barfers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3B1F-73D8-27E6-2477-8647CE88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AF9-94B2-9152-7F2A-E44C7946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you’re low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9500-9E3C-9468-22C9-5465F8E2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believe you deserve a higher rank than you have</a:t>
            </a:r>
          </a:p>
          <a:p>
            <a:r>
              <a:rPr lang="en-US" dirty="0"/>
              <a:t>Dunning-Krueger is the name of a phenomenon where you don’t have the skills needed to assess your own abilities.</a:t>
            </a:r>
          </a:p>
          <a:p>
            <a:r>
              <a:rPr lang="en-US" dirty="0"/>
              <a:t>If you spend time making excuses, it’s likely because you don’t know what behaviors you have that hold you back, so you blame other things</a:t>
            </a:r>
          </a:p>
        </p:txBody>
      </p:sp>
    </p:spTree>
    <p:extLst>
      <p:ext uri="{BB962C8B-B14F-4D97-AF65-F5344CB8AC3E}">
        <p14:creationId xmlns:p14="http://schemas.microsoft.com/office/powerpoint/2010/main" val="35326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18E2-5352-FD06-99B5-1DACB669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I say “teens do this”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6C0A-A114-DC7B-E3F8-0C82F38E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really mean to say is “people do this”, but most of my coworkers are teenagers</a:t>
            </a:r>
          </a:p>
          <a:p>
            <a:r>
              <a:rPr lang="en-US" dirty="0"/>
              <a:t>I’ve met hundreds of people who stop maturing at a certain age, because their mindset is never challenged when they are young</a:t>
            </a:r>
          </a:p>
          <a:p>
            <a:r>
              <a:rPr lang="en-US" dirty="0"/>
              <a:t>People like this never come to understand the core problems in their life and become poopers forever</a:t>
            </a:r>
          </a:p>
        </p:txBody>
      </p:sp>
    </p:spTree>
    <p:extLst>
      <p:ext uri="{BB962C8B-B14F-4D97-AF65-F5344CB8AC3E}">
        <p14:creationId xmlns:p14="http://schemas.microsoft.com/office/powerpoint/2010/main" val="42865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B1B-E235-B88D-C8AF-F2712C48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0A99-C63B-BAC7-4D4C-80704243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grading policy allows for 5 school days after the original due date to turn an assignment</a:t>
            </a:r>
          </a:p>
          <a:p>
            <a:pPr lvl="1"/>
            <a:r>
              <a:rPr lang="en-US" dirty="0"/>
              <a:t>Coordinate with me on how you will do this</a:t>
            </a:r>
          </a:p>
          <a:p>
            <a:r>
              <a:rPr lang="en-US" dirty="0"/>
              <a:t>The grading policy requires coordination with the instructor to accept any work more than five school days late.</a:t>
            </a:r>
          </a:p>
          <a:p>
            <a:r>
              <a:rPr lang="en-US" dirty="0"/>
              <a:t>I wouldn't make you responsible for work if you are sick, but Covid policies are NOT </a:t>
            </a:r>
            <a:r>
              <a:rPr lang="en-US" dirty="0" err="1"/>
              <a:t>NOT</a:t>
            </a:r>
            <a:r>
              <a:rPr lang="en-US" dirty="0"/>
              <a:t> </a:t>
            </a:r>
            <a:r>
              <a:rPr lang="en-US" dirty="0" err="1"/>
              <a:t>NOT</a:t>
            </a:r>
            <a:r>
              <a:rPr lang="en-US" dirty="0"/>
              <a:t> a free vacation like they have been in the past.</a:t>
            </a:r>
          </a:p>
          <a:p>
            <a:r>
              <a:rPr lang="en-US" dirty="0"/>
              <a:t>If you are not sick enough to not use Discord/Social Media, then you are not sick enough to message your classmates and instructor and updating them on your status.</a:t>
            </a:r>
          </a:p>
        </p:txBody>
      </p:sp>
    </p:spTree>
    <p:extLst>
      <p:ext uri="{BB962C8B-B14F-4D97-AF65-F5344CB8AC3E}">
        <p14:creationId xmlns:p14="http://schemas.microsoft.com/office/powerpoint/2010/main" val="38876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8440-2658-3B81-F282-73CCF37D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1F0C-524A-1723-85EC-1FF30EDE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did not turn in your Sept. 9th DocPac by Sept. 16th, and did not ask me for an extension:</a:t>
            </a:r>
          </a:p>
          <a:p>
            <a:r>
              <a:rPr lang="en-US" dirty="0"/>
              <a:t>You received 0% score on all assignments in that DocPac, irrespective of other documentation of the assignment</a:t>
            </a:r>
          </a:p>
          <a:p>
            <a:r>
              <a:rPr lang="en-US" dirty="0"/>
              <a:t>There is no further negotiation.</a:t>
            </a:r>
          </a:p>
          <a:p>
            <a:r>
              <a:rPr lang="en-US" dirty="0"/>
              <a:t>The DocPac Repo is a living repo that will change, so you couldn't follow the submission directions even if you want to</a:t>
            </a:r>
          </a:p>
          <a:p>
            <a:r>
              <a:rPr lang="en-US" dirty="0"/>
              <a:t>If there is a problem with your Sept. 16th DocPac, I've extended the deadline to 9/30 IF you coordinate with me about the problem</a:t>
            </a:r>
          </a:p>
          <a:p>
            <a:r>
              <a:rPr lang="en-US" dirty="0"/>
              <a:t>Check your skyward and compare to your DocPac</a:t>
            </a:r>
          </a:p>
        </p:txBody>
      </p:sp>
    </p:spTree>
    <p:extLst>
      <p:ext uri="{BB962C8B-B14F-4D97-AF65-F5344CB8AC3E}">
        <p14:creationId xmlns:p14="http://schemas.microsoft.com/office/powerpoint/2010/main" val="5032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822C1-682B-485C-8FD1-DF40FC3F0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40DEA-7EBA-4BAD-889F-9F3DBF83D2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69B182-D45D-420B-AB11-71017FD05BB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c2bff61-6a31-4c51-9f32-b9bba46405e5"/>
    <ds:schemaRef ds:uri="cc9255bc-4d99-4f42-bba5-857cbcc6e7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919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Weekly Review</vt:lpstr>
      <vt:lpstr>Duolingo</vt:lpstr>
      <vt:lpstr>Career Advancement</vt:lpstr>
      <vt:lpstr>DocPac Submissions</vt:lpstr>
      <vt:lpstr>Partiers, Poopers, and Barfers</vt:lpstr>
      <vt:lpstr>How do you know you’re low skill?</vt:lpstr>
      <vt:lpstr>Sometimes I say “teens do this”</vt:lpstr>
      <vt:lpstr>Check the Grading Policy</vt:lpstr>
      <vt:lpstr>Check the Grading Policy</vt:lpstr>
      <vt:lpstr>Think of a Number from 1 to 10</vt:lpstr>
      <vt:lpstr>Think of a Number from 1 to 10</vt:lpstr>
      <vt:lpstr>The primary purpose of Documentation is to keep track of things</vt:lpstr>
      <vt:lpstr>The secondary purpose of Documentation is resolving disputes</vt:lpstr>
      <vt:lpstr>Coat Hanger</vt:lpstr>
      <vt:lpstr>Shoebox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18</cp:revision>
  <dcterms:created xsi:type="dcterms:W3CDTF">2022-09-05T13:47:12Z</dcterms:created>
  <dcterms:modified xsi:type="dcterms:W3CDTF">2022-09-26T12:22:34Z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