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7" r:id="rId10"/>
    <p:sldId id="264" r:id="rId11"/>
    <p:sldId id="263" r:id="rId12"/>
    <p:sldId id="268" r:id="rId13"/>
    <p:sldId id="265" r:id="rId14"/>
    <p:sldId id="266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16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-56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DF8534F7-5F85-4BF8-8276-C23B48B32E31}"/>
    <pc:docChg chg="delSld modSld">
      <pc:chgData name="SMITH, CHRISTOPHER" userId="dd7fc2d5-9988-40ef-9498-c94fd49fd9a4" providerId="ADAL" clId="{DF8534F7-5F85-4BF8-8276-C23B48B32E31}" dt="2022-09-05T23:22:04.957" v="360"/>
      <pc:docMkLst>
        <pc:docMk/>
      </pc:docMkLst>
      <pc:sldChg chg="modAnim">
        <pc:chgData name="SMITH, CHRISTOPHER" userId="dd7fc2d5-9988-40ef-9498-c94fd49fd9a4" providerId="ADAL" clId="{DF8534F7-5F85-4BF8-8276-C23B48B32E31}" dt="2022-09-05T23:21:34.004" v="350"/>
        <pc:sldMkLst>
          <pc:docMk/>
          <pc:sldMk cId="3326005350" sldId="257"/>
        </pc:sldMkLst>
      </pc:sldChg>
      <pc:sldChg chg="del">
        <pc:chgData name="SMITH, CHRISTOPHER" userId="dd7fc2d5-9988-40ef-9498-c94fd49fd9a4" providerId="ADAL" clId="{DF8534F7-5F85-4BF8-8276-C23B48B32E31}" dt="2022-09-05T23:19:10.976" v="0" actId="2696"/>
        <pc:sldMkLst>
          <pc:docMk/>
          <pc:sldMk cId="3047168894" sldId="258"/>
        </pc:sldMkLst>
      </pc:sldChg>
      <pc:sldChg chg="modSp modAnim">
        <pc:chgData name="SMITH, CHRISTOPHER" userId="dd7fc2d5-9988-40ef-9498-c94fd49fd9a4" providerId="ADAL" clId="{DF8534F7-5F85-4BF8-8276-C23B48B32E31}" dt="2022-09-05T23:22:04.957" v="360"/>
        <pc:sldMkLst>
          <pc:docMk/>
          <pc:sldMk cId="1786143956" sldId="259"/>
        </pc:sldMkLst>
        <pc:spChg chg="mod">
          <ac:chgData name="SMITH, CHRISTOPHER" userId="dd7fc2d5-9988-40ef-9498-c94fd49fd9a4" providerId="ADAL" clId="{DF8534F7-5F85-4BF8-8276-C23B48B32E31}" dt="2022-09-05T23:21:25.298" v="349" actId="20577"/>
          <ac:spMkLst>
            <pc:docMk/>
            <pc:sldMk cId="1786143956" sldId="259"/>
            <ac:spMk id="3" creationId="{E300981A-675B-481A-906C-AEB4EC168190}"/>
          </ac:spMkLst>
        </pc:spChg>
      </pc:sldChg>
      <pc:sldChg chg="modAnim">
        <pc:chgData name="SMITH, CHRISTOPHER" userId="dd7fc2d5-9988-40ef-9498-c94fd49fd9a4" providerId="ADAL" clId="{DF8534F7-5F85-4BF8-8276-C23B48B32E31}" dt="2022-09-05T23:21:36.346" v="351"/>
        <pc:sldMkLst>
          <pc:docMk/>
          <pc:sldMk cId="1767690928" sldId="260"/>
        </pc:sldMkLst>
      </pc:sldChg>
      <pc:sldChg chg="modAnim">
        <pc:chgData name="SMITH, CHRISTOPHER" userId="dd7fc2d5-9988-40ef-9498-c94fd49fd9a4" providerId="ADAL" clId="{DF8534F7-5F85-4BF8-8276-C23B48B32E31}" dt="2022-09-05T23:21:38.470" v="352"/>
        <pc:sldMkLst>
          <pc:docMk/>
          <pc:sldMk cId="3972430736" sldId="261"/>
        </pc:sldMkLst>
      </pc:sldChg>
      <pc:sldChg chg="modAnim">
        <pc:chgData name="SMITH, CHRISTOPHER" userId="dd7fc2d5-9988-40ef-9498-c94fd49fd9a4" providerId="ADAL" clId="{DF8534F7-5F85-4BF8-8276-C23B48B32E31}" dt="2022-09-05T23:21:40.500" v="353"/>
        <pc:sldMkLst>
          <pc:docMk/>
          <pc:sldMk cId="1037498959" sldId="262"/>
        </pc:sldMkLst>
      </pc:sldChg>
      <pc:sldChg chg="modAnim">
        <pc:chgData name="SMITH, CHRISTOPHER" userId="dd7fc2d5-9988-40ef-9498-c94fd49fd9a4" providerId="ADAL" clId="{DF8534F7-5F85-4BF8-8276-C23B48B32E31}" dt="2022-09-05T23:21:51.085" v="356"/>
        <pc:sldMkLst>
          <pc:docMk/>
          <pc:sldMk cId="2552765392" sldId="263"/>
        </pc:sldMkLst>
      </pc:sldChg>
      <pc:sldChg chg="modAnim">
        <pc:chgData name="SMITH, CHRISTOPHER" userId="dd7fc2d5-9988-40ef-9498-c94fd49fd9a4" providerId="ADAL" clId="{DF8534F7-5F85-4BF8-8276-C23B48B32E31}" dt="2022-09-05T23:21:47.665" v="355"/>
        <pc:sldMkLst>
          <pc:docMk/>
          <pc:sldMk cId="2277716882" sldId="264"/>
        </pc:sldMkLst>
      </pc:sldChg>
      <pc:sldChg chg="modAnim">
        <pc:chgData name="SMITH, CHRISTOPHER" userId="dd7fc2d5-9988-40ef-9498-c94fd49fd9a4" providerId="ADAL" clId="{DF8534F7-5F85-4BF8-8276-C23B48B32E31}" dt="2022-09-05T23:21:56.411" v="358"/>
        <pc:sldMkLst>
          <pc:docMk/>
          <pc:sldMk cId="2214747367" sldId="265"/>
        </pc:sldMkLst>
      </pc:sldChg>
      <pc:sldChg chg="modAnim">
        <pc:chgData name="SMITH, CHRISTOPHER" userId="dd7fc2d5-9988-40ef-9498-c94fd49fd9a4" providerId="ADAL" clId="{DF8534F7-5F85-4BF8-8276-C23B48B32E31}" dt="2022-09-05T23:22:02.031" v="359"/>
        <pc:sldMkLst>
          <pc:docMk/>
          <pc:sldMk cId="353307459" sldId="266"/>
        </pc:sldMkLst>
      </pc:sldChg>
      <pc:sldChg chg="modAnim">
        <pc:chgData name="SMITH, CHRISTOPHER" userId="dd7fc2d5-9988-40ef-9498-c94fd49fd9a4" providerId="ADAL" clId="{DF8534F7-5F85-4BF8-8276-C23B48B32E31}" dt="2022-09-05T23:21:45.712" v="354"/>
        <pc:sldMkLst>
          <pc:docMk/>
          <pc:sldMk cId="114382323" sldId="267"/>
        </pc:sldMkLst>
      </pc:sldChg>
      <pc:sldChg chg="modAnim">
        <pc:chgData name="SMITH, CHRISTOPHER" userId="dd7fc2d5-9988-40ef-9498-c94fd49fd9a4" providerId="ADAL" clId="{DF8534F7-5F85-4BF8-8276-C23B48B32E31}" dt="2022-09-05T23:21:53.559" v="357"/>
        <pc:sldMkLst>
          <pc:docMk/>
          <pc:sldMk cId="246897533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63CB-8863-423C-8B46-1AEDD58E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7A25-9BAD-47DF-BBD5-508A672B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D8B5-AAE1-42C5-B457-437E3F02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475C-760F-45A4-8F79-8F44EEEF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CB02-B364-4E02-9CC1-FEC2B3F82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96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2FB3-1EAE-4454-A1B1-65524F3F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355E8-DD7E-4224-8C97-5E0B006D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1CF4-8DD8-4869-9A20-24467A84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4A617-CC47-4AC6-99A5-2DBCE0D0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DAF7-606E-4FCF-A577-03325FA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12FBD-BE7D-45ED-9A44-FE9F3C555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15277-AB11-4077-A199-2EF5C8D5E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011F-69BC-4156-875C-EFEF46C7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A630-582B-4E11-BB64-C230B89F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A13C-2121-4EF8-B694-C6590E76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8294-C3E6-41B2-B519-1EC6C067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67FE-299B-451D-AEC9-1FFE1DAC2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7D315-8BA0-4D10-B6BD-8ABB4A8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00A7C-5A8D-4B33-8D97-3DEE7669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8A8A-839C-415B-BAF0-A470E91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369-3D95-4B98-8016-FFDBB6EE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258B-FB71-470E-85BA-1D1A022A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9DBC-9660-4CBD-99C3-94077A16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A798-2BA2-489D-AA0E-7AACFE53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04625-99A2-4F3A-B1A0-3915A79D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6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6B81-C0D2-4BD6-ADE4-4817600F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E21B4-F21B-498C-A886-EB028D45D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323DB-3E1D-4A87-8605-6D66D5B43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B542-8A55-445D-8389-06900A64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C084-D6AC-4CF7-99DF-9D5FC0CF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389D-770B-4094-A948-9AAFF49B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5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AAC2-4098-446E-B66A-E8CBD0E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3C92-D2A2-4D8E-ABEA-01A33523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6D1E2-7106-4F8B-BE98-4659535E0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6424E-2B5C-4131-9369-1D25A7B3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AD46-8ADA-47CD-A824-ADDB330DE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0EED-540C-43C7-9094-DF525FB1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68D3-75E8-4B4B-9466-0A95B99B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8F6A7-C060-4AAD-A47C-7E06D5E4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F45A-6431-4A99-9E72-1D333323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FFC18-7D26-4CBC-A6A9-0686FCD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B26C8-6F0E-4E3E-B0F4-BA14F837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66BC4-47DB-4123-89E9-3289BF9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C97B-AF8A-49D0-B161-41C6B14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B579-E91D-483C-A196-99963B7F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81D93-AABC-4C04-92D3-EA5C48E2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DCAB-7BC1-4B1E-A792-4B919819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8C39-C8E9-40B3-B230-7C2FF35C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985AE-5481-4874-BB47-D90921131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CC3AB-33D8-42C9-B5A5-50184806C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70A6A-EDF8-47F3-8698-909134E4F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B8E57-BE28-4DB3-877C-06C128A9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B240-D544-46C0-AD9C-2A727C28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3F137-F41F-474A-860B-3905228F2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4709-5E70-4A7F-ACAB-DFFD9F8AA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F219F-2516-444A-B05A-FAF48440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1B827-59B0-4DC7-A9E3-FE76977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62A3-3D69-4B4F-83F0-4360BC5F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7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FC7EE-F100-4CD3-84DB-04F21638D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B9F9-1993-4006-A955-36CAA5C5A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F1AC-9DC9-4347-945B-FF2EB0EDF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CAF5B-880A-4DD6-AFB0-11ADF64410C7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6D5D9-054B-4F2B-9CF9-D77B6435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4431F-327A-4E1C-8AD7-37F2801A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51A98-C062-4BEC-B924-C60214E05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4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493-98B0-456A-BE83-863C6A614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</a:t>
            </a:r>
            <a:r>
              <a:rPr lang="en-US" baseline="0" dirty="0"/>
              <a:t>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73449-CE9B-402F-9B3E-668553EE9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Sept. 1</a:t>
            </a:r>
            <a:r>
              <a:rPr lang="en-US" baseline="30000" dirty="0"/>
              <a:t>st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349488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B0CA-1479-4A6B-AF92-DB12A230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DocPac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A9001-B4AB-4314-8B3F-9D583D47D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Jaysin</a:t>
            </a:r>
            <a:r>
              <a:rPr lang="en-US" dirty="0"/>
              <a:t> Haugh solved #13 with PR #22</a:t>
            </a:r>
          </a:p>
          <a:p>
            <a:r>
              <a:rPr lang="en-US" dirty="0"/>
              <a:t>Next time</a:t>
            </a:r>
          </a:p>
          <a:p>
            <a:pPr lvl="1"/>
            <a:r>
              <a:rPr lang="en-US" dirty="0"/>
              <a:t>Use Format Painter in Word to match font/style/layout</a:t>
            </a:r>
          </a:p>
          <a:p>
            <a:pPr lvl="1"/>
            <a:r>
              <a:rPr lang="en-US" dirty="0"/>
              <a:t>Put “Fixed #13” in the PR description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3CB39-C2EB-4BD2-88F0-601028C2D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42626"/>
            <a:ext cx="6192520" cy="26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A459-D50C-4E04-B19B-67045B77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ExpressJS Server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2241-5789-41A3-A519-F81FD635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hard to Google stuff if you don’t know what it’s called</a:t>
            </a:r>
          </a:p>
          <a:p>
            <a:pPr lvl="1"/>
            <a:r>
              <a:rPr lang="en-US" dirty="0"/>
              <a:t>It would be great if someone started compiling a vocab list with definitions</a:t>
            </a:r>
          </a:p>
          <a:p>
            <a:pPr lvl="1"/>
            <a:r>
              <a:rPr lang="en-US" dirty="0"/>
              <a:t>It would be better if we could get those into the </a:t>
            </a:r>
            <a:r>
              <a:rPr lang="en-US" dirty="0" err="1"/>
              <a:t>Formbar</a:t>
            </a:r>
            <a:r>
              <a:rPr lang="en-US" dirty="0"/>
              <a:t> Hangman game</a:t>
            </a:r>
          </a:p>
          <a:p>
            <a:r>
              <a:rPr lang="en-US" dirty="0"/>
              <a:t>Don’t ignore things that I write in your DocPac</a:t>
            </a:r>
          </a:p>
          <a:p>
            <a:pPr lvl="1"/>
            <a:r>
              <a:rPr lang="en-US" dirty="0"/>
              <a:t>It took me five hours just to grade and write this Review</a:t>
            </a:r>
          </a:p>
          <a:p>
            <a:pPr lvl="1"/>
            <a:r>
              <a:rPr lang="en-US" dirty="0"/>
              <a:t>If I wrote it in your DocPac, take time to do something with it</a:t>
            </a:r>
          </a:p>
          <a:p>
            <a:pPr lvl="1"/>
            <a:r>
              <a:rPr lang="en-US" dirty="0"/>
              <a:t>Google the words I write!</a:t>
            </a:r>
          </a:p>
          <a:p>
            <a:r>
              <a:rPr lang="en-US" dirty="0"/>
              <a:t>You were supposed to write the Task List Item number in each box.</a:t>
            </a:r>
          </a:p>
          <a:p>
            <a:pPr lvl="1"/>
            <a:r>
              <a:rPr lang="en-US" dirty="0"/>
              <a:t>Please follow instructions carefully</a:t>
            </a:r>
          </a:p>
          <a:p>
            <a:r>
              <a:rPr lang="en-US" dirty="0"/>
              <a:t>Riley </a:t>
            </a:r>
            <a:r>
              <a:rPr lang="en-US" dirty="0" err="1"/>
              <a:t>Rorrer</a:t>
            </a:r>
            <a:r>
              <a:rPr lang="en-US" dirty="0"/>
              <a:t> receives Pogs for completing this assignment as bonus</a:t>
            </a:r>
          </a:p>
        </p:txBody>
      </p:sp>
    </p:spTree>
    <p:extLst>
      <p:ext uri="{BB962C8B-B14F-4D97-AF65-F5344CB8AC3E}">
        <p14:creationId xmlns:p14="http://schemas.microsoft.com/office/powerpoint/2010/main" val="35330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2AA-A3D0-40B9-9742-177B9ED5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981A-675B-481A-906C-AEB4EC16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Seniors will show Juniors how the DocPac binders work</a:t>
            </a:r>
          </a:p>
          <a:p>
            <a:r>
              <a:rPr lang="en-US" dirty="0"/>
              <a:t>Seniors will archive their old DocPac Binders</a:t>
            </a:r>
          </a:p>
          <a:p>
            <a:r>
              <a:rPr lang="en-US" dirty="0"/>
              <a:t>Seniors will have their Juniors develop their Portfolios</a:t>
            </a:r>
          </a:p>
          <a:p>
            <a:r>
              <a:rPr lang="en-US" dirty="0"/>
              <a:t>Seniors will continue working on their projects</a:t>
            </a:r>
          </a:p>
          <a:p>
            <a:r>
              <a:rPr lang="en-US" dirty="0"/>
              <a:t>Mr. Smith will continue working with Juniors</a:t>
            </a:r>
          </a:p>
          <a:p>
            <a:r>
              <a:rPr lang="en-US" dirty="0"/>
              <a:t>Juniors may have more assignments forthcoming</a:t>
            </a:r>
          </a:p>
        </p:txBody>
      </p:sp>
    </p:spTree>
    <p:extLst>
      <p:ext uri="{BB962C8B-B14F-4D97-AF65-F5344CB8AC3E}">
        <p14:creationId xmlns:p14="http://schemas.microsoft.com/office/powerpoint/2010/main" val="17861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F5C-50BB-4E76-B3FD-DD7D974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Duolingo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636AF-4D12-46C4-B236-791C0042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Trey </a:t>
            </a:r>
            <a:r>
              <a:rPr lang="en-US" dirty="0" err="1"/>
              <a:t>Floto</a:t>
            </a:r>
            <a:r>
              <a:rPr lang="en-US" baseline="0" dirty="0"/>
              <a:t> (</a:t>
            </a:r>
            <a:r>
              <a:rPr lang="ja-JP" altLang="en-US" dirty="0"/>
              <a:t>フロートさん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69 Day Streak</a:t>
            </a:r>
          </a:p>
          <a:p>
            <a:r>
              <a:rPr lang="en-US" dirty="0"/>
              <a:t>Mr. Smith (</a:t>
            </a:r>
            <a:r>
              <a:rPr lang="ja-JP" altLang="en-US" dirty="0"/>
              <a:t>スミス先生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Won the Diamond Tournament</a:t>
            </a:r>
          </a:p>
          <a:p>
            <a:r>
              <a:rPr lang="en-US" dirty="0"/>
              <a:t>Shame (please point and laugh)</a:t>
            </a:r>
          </a:p>
          <a:p>
            <a:pPr lvl="1"/>
            <a:r>
              <a:rPr lang="en-US" dirty="0"/>
              <a:t>Riley </a:t>
            </a:r>
            <a:r>
              <a:rPr lang="en-US" dirty="0" err="1"/>
              <a:t>Rorrer</a:t>
            </a:r>
            <a:endParaRPr lang="en-US" dirty="0"/>
          </a:p>
          <a:p>
            <a:pPr lvl="1"/>
            <a:r>
              <a:rPr lang="en-US" dirty="0"/>
              <a:t>Jacob Smith</a:t>
            </a:r>
          </a:p>
          <a:p>
            <a:pPr lvl="1"/>
            <a:r>
              <a:rPr lang="en-US" dirty="0"/>
              <a:t>Jayson Ziegler</a:t>
            </a:r>
          </a:p>
          <a:p>
            <a:r>
              <a:rPr lang="en-US" dirty="0"/>
              <a:t>Building good routines is critical to an easy, maintainable life</a:t>
            </a:r>
          </a:p>
        </p:txBody>
      </p:sp>
    </p:spTree>
    <p:extLst>
      <p:ext uri="{BB962C8B-B14F-4D97-AF65-F5344CB8AC3E}">
        <p14:creationId xmlns:p14="http://schemas.microsoft.com/office/powerpoint/2010/main" val="33260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A0D3-7D58-4E0D-BAD2-87A48D76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List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235C-BE73-4DB9-BD0E-7545E7C2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parts:</a:t>
            </a:r>
          </a:p>
          <a:p>
            <a:r>
              <a:rPr lang="en-US" dirty="0"/>
              <a:t>What was the contribution? (What repo? What PR? What Issue? What discussion? Use # links)</a:t>
            </a:r>
          </a:p>
          <a:p>
            <a:r>
              <a:rPr lang="en-US" dirty="0"/>
              <a:t>You were given a Task List of all the Items you need to know before graduating. Where is it? Each item is numbered.</a:t>
            </a:r>
          </a:p>
          <a:p>
            <a:r>
              <a:rPr lang="en-US" dirty="0"/>
              <a:t>Explain why you think the things you did </a:t>
            </a:r>
            <a:r>
              <a:rPr lang="en-US" b="1" dirty="0"/>
              <a:t>THIS WEEK</a:t>
            </a:r>
            <a:r>
              <a:rPr lang="en-US" dirty="0"/>
              <a:t> prove that you understand each item you chose.</a:t>
            </a:r>
          </a:p>
        </p:txBody>
      </p:sp>
    </p:spTree>
    <p:extLst>
      <p:ext uri="{BB962C8B-B14F-4D97-AF65-F5344CB8AC3E}">
        <p14:creationId xmlns:p14="http://schemas.microsoft.com/office/powerpoint/2010/main" val="176769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5162-22B1-427C-8278-5119E90A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Example of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D4266-D5E8-4074-89F1-D49969075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Ethan Shimmel submitted PR #7 on csmith1188/Formbar.js</a:t>
            </a:r>
          </a:p>
          <a:p>
            <a:r>
              <a:rPr lang="en-US" dirty="0"/>
              <a:t>‘</a:t>
            </a:r>
            <a:r>
              <a:rPr lang="en-US" dirty="0" err="1"/>
              <a:t>node_modules</a:t>
            </a:r>
            <a:r>
              <a:rPr lang="en-US" dirty="0"/>
              <a:t>’ folder was in the ‘.</a:t>
            </a:r>
            <a:r>
              <a:rPr lang="en-US" dirty="0" err="1"/>
              <a:t>gitignore</a:t>
            </a:r>
            <a:r>
              <a:rPr lang="en-US" dirty="0"/>
              <a:t>’ and not uploaded</a:t>
            </a:r>
          </a:p>
          <a:p>
            <a:r>
              <a:rPr lang="en-US" dirty="0"/>
              <a:t>Started Discussion #8 in csmith1188/Formbar.js</a:t>
            </a:r>
          </a:p>
          <a:p>
            <a:pPr lvl="1"/>
            <a:r>
              <a:rPr lang="en-US" dirty="0"/>
              <a:t>Next time make this an Issue. It’s an obvious goal anyone can work towards.</a:t>
            </a:r>
          </a:p>
          <a:p>
            <a:r>
              <a:rPr lang="en-US" dirty="0"/>
              <a:t>Work was done in his own branch in his own fork, then the PR was sent to the </a:t>
            </a:r>
            <a:r>
              <a:rPr lang="en-US" dirty="0" err="1"/>
              <a:t>upstream’s</a:t>
            </a:r>
            <a:r>
              <a:rPr lang="en-US" dirty="0"/>
              <a:t> DEV branch</a:t>
            </a:r>
          </a:p>
          <a:p>
            <a:r>
              <a:rPr lang="en-US" dirty="0"/>
              <a:t>Please take time after this Weekly Review to look at these examples on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43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339B-C622-4277-A387-D35B697A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Example of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5348-B545-424C-894B-EE2D054A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“Best” is not necessarily “good”</a:t>
            </a:r>
          </a:p>
          <a:p>
            <a:r>
              <a:rPr lang="en-US" dirty="0"/>
              <a:t>Christian Boldt and </a:t>
            </a:r>
            <a:r>
              <a:rPr lang="en-US" dirty="0" err="1"/>
              <a:t>Jaysin</a:t>
            </a:r>
            <a:r>
              <a:rPr lang="en-US" dirty="0"/>
              <a:t> Haugh</a:t>
            </a:r>
          </a:p>
          <a:p>
            <a:pPr lvl="1"/>
            <a:r>
              <a:rPr lang="en-US" dirty="0"/>
              <a:t>Told me the repo and # link for their contribution</a:t>
            </a:r>
          </a:p>
          <a:p>
            <a:pPr lvl="1"/>
            <a:r>
              <a:rPr lang="en-US" dirty="0"/>
              <a:t>Listed three Task List Item Numbers</a:t>
            </a:r>
          </a:p>
          <a:p>
            <a:pPr lvl="1"/>
            <a:r>
              <a:rPr lang="en-US" dirty="0"/>
              <a:t>Cited specific lines of code that were examples of those Task List Items</a:t>
            </a:r>
          </a:p>
          <a:p>
            <a:r>
              <a:rPr lang="en-US" dirty="0"/>
              <a:t>In the future:</a:t>
            </a:r>
          </a:p>
          <a:p>
            <a:pPr lvl="1"/>
            <a:r>
              <a:rPr lang="en-US" dirty="0"/>
              <a:t>Submitting the same PR is messy. If your work is in someone else’s PR, please give me some commit codes</a:t>
            </a:r>
          </a:p>
          <a:p>
            <a:pPr lvl="1"/>
            <a:r>
              <a:rPr lang="en-US" dirty="0"/>
              <a:t>Please explain </a:t>
            </a:r>
            <a:r>
              <a:rPr lang="en-US" i="1" dirty="0"/>
              <a:t>why</a:t>
            </a:r>
            <a:r>
              <a:rPr lang="en-US" dirty="0"/>
              <a:t> those lines of code relate to the Task List Item so that I know </a:t>
            </a:r>
            <a:r>
              <a:rPr lang="en-US" i="1" dirty="0"/>
              <a:t>you</a:t>
            </a:r>
            <a:r>
              <a:rPr lang="en-US" dirty="0"/>
              <a:t> know what you’re talking about.</a:t>
            </a:r>
          </a:p>
          <a:p>
            <a:r>
              <a:rPr lang="en-US" dirty="0"/>
              <a:t>Please take time after this Weekly Review to ask if you can see their </a:t>
            </a:r>
            <a:r>
              <a:rPr lang="en-US" dirty="0" err="1"/>
              <a:t>DocPacs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9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457A-6F9D-40B6-9911-F94A2E6A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6A2D-10B4-4E1D-B97E-D5547ED5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it’s not written down, it doesn’t exist.</a:t>
            </a:r>
          </a:p>
          <a:p>
            <a:pPr lvl="1"/>
            <a:r>
              <a:rPr lang="en-US" dirty="0"/>
              <a:t>Diplomas, Certifications, Pay Checks, Receipts, Driver’s Licenses, Degrees, Birth Certificate, Voter Registration, Bills</a:t>
            </a:r>
          </a:p>
          <a:p>
            <a:r>
              <a:rPr lang="en-US" dirty="0"/>
              <a:t>I can’t remember all of the discussions we had about your assignments. This is why documenting stuff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143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873-531A-443B-8BDB-C27E29A7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CC88-9764-41D5-9E98-E15F76BD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“I’m worried about learning Javascript”</a:t>
            </a:r>
          </a:p>
          <a:p>
            <a:pPr lvl="1"/>
            <a:r>
              <a:rPr lang="en-US" dirty="0"/>
              <a:t>It’s just Python with curly braces</a:t>
            </a:r>
          </a:p>
          <a:p>
            <a:r>
              <a:rPr lang="en-US" dirty="0"/>
              <a:t>“What was a problem? How do you fix it?”</a:t>
            </a:r>
          </a:p>
          <a:p>
            <a:pPr lvl="1"/>
            <a:r>
              <a:rPr lang="en-US" dirty="0"/>
              <a:t>I need a specific plan</a:t>
            </a:r>
          </a:p>
          <a:p>
            <a:pPr lvl="1"/>
            <a:r>
              <a:rPr lang="en-US" dirty="0"/>
              <a:t>“I didn’t study, so I will study more” is not an answer and I’ve already said this</a:t>
            </a:r>
          </a:p>
          <a:p>
            <a:pPr lvl="1"/>
            <a:r>
              <a:rPr lang="en-US" dirty="0"/>
              <a:t>“I will complete one 15 minute </a:t>
            </a:r>
            <a:r>
              <a:rPr lang="en-US" dirty="0" err="1"/>
              <a:t>Youtube</a:t>
            </a:r>
            <a:r>
              <a:rPr lang="en-US" dirty="0"/>
              <a:t> tutorial in the evening on each A day” is a plan and a measurable solution.</a:t>
            </a:r>
          </a:p>
          <a:p>
            <a:r>
              <a:rPr lang="en-US" dirty="0"/>
              <a:t>I asked how to </a:t>
            </a:r>
            <a:r>
              <a:rPr lang="en-US" i="1" dirty="0"/>
              <a:t>remove</a:t>
            </a:r>
            <a:r>
              <a:rPr lang="en-US" dirty="0"/>
              <a:t> 37 nails from a tire.</a:t>
            </a:r>
          </a:p>
          <a:p>
            <a:pPr lvl="1"/>
            <a:r>
              <a:rPr lang="en-US" dirty="0"/>
              <a:t>Replacing the tire was not in the question. What if I needed 37 nails?</a:t>
            </a:r>
          </a:p>
          <a:p>
            <a:pPr lvl="1"/>
            <a:r>
              <a:rPr lang="en-US" dirty="0"/>
              <a:t>Attention to details and instructions is </a:t>
            </a:r>
            <a:r>
              <a:rPr lang="en-US" i="1" dirty="0"/>
              <a:t>critical</a:t>
            </a:r>
            <a:r>
              <a:rPr lang="en-US" dirty="0"/>
              <a:t> for computer programming</a:t>
            </a:r>
          </a:p>
          <a:p>
            <a:pPr lvl="1"/>
            <a:r>
              <a:rPr lang="en-US" dirty="0"/>
              <a:t>How much longer can we continue to solve problems by throwing away old things and buying new replacements?</a:t>
            </a:r>
          </a:p>
        </p:txBody>
      </p:sp>
    </p:spTree>
    <p:extLst>
      <p:ext uri="{BB962C8B-B14F-4D97-AF65-F5344CB8AC3E}">
        <p14:creationId xmlns:p14="http://schemas.microsoft.com/office/powerpoint/2010/main" val="22777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4833-EF5F-4AB6-856F-C0DC1778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Example of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6B90F-0475-4F62-BC36-8AEBBD5C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John Eckert</a:t>
            </a:r>
          </a:p>
          <a:p>
            <a:pPr lvl="1"/>
            <a:r>
              <a:rPr lang="en-US" dirty="0"/>
              <a:t>Specific problems with Specific solutions</a:t>
            </a:r>
          </a:p>
          <a:p>
            <a:pPr lvl="1"/>
            <a:r>
              <a:rPr lang="en-US" dirty="0"/>
              <a:t>Not necessarily measurable but show foresight</a:t>
            </a:r>
          </a:p>
          <a:p>
            <a:r>
              <a:rPr lang="en-US" dirty="0"/>
              <a:t>Someone said “Burn the tire so only the nails remain”</a:t>
            </a:r>
          </a:p>
          <a:p>
            <a:r>
              <a:rPr lang="en-US" dirty="0"/>
              <a:t>Trey </a:t>
            </a:r>
            <a:r>
              <a:rPr lang="en-US" dirty="0" err="1"/>
              <a:t>Floto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 nails = 37;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(nails &gt;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nails = nails - 1;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Please take time to see their reflections after this review.</a:t>
            </a:r>
          </a:p>
        </p:txBody>
      </p:sp>
    </p:spTree>
    <p:extLst>
      <p:ext uri="{BB962C8B-B14F-4D97-AF65-F5344CB8AC3E}">
        <p14:creationId xmlns:p14="http://schemas.microsoft.com/office/powerpoint/2010/main" val="25527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72E7-984E-4657-8C9F-BC07ABBC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Juniors not turning in </a:t>
            </a:r>
            <a:r>
              <a:rPr lang="en-US" dirty="0" err="1"/>
              <a:t>DocPacs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FFBA-A446-40E5-A463-F719BAE8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worst day of the week to miss school?</a:t>
            </a:r>
          </a:p>
          <a:p>
            <a:r>
              <a:rPr lang="en-US" dirty="0"/>
              <a:t>What’s the second worst day of the week to miss school?</a:t>
            </a:r>
          </a:p>
          <a:p>
            <a:r>
              <a:rPr lang="en-US" dirty="0"/>
              <a:t>Seniors whose grades depended on the Junior turning in a DocPac but was absent, your grade will go up when I get their DocPac</a:t>
            </a:r>
          </a:p>
          <a:p>
            <a:pPr lvl="1"/>
            <a:r>
              <a:rPr lang="en-US" dirty="0"/>
              <a:t>Please see me if it is not changed by the end of next week</a:t>
            </a:r>
          </a:p>
        </p:txBody>
      </p:sp>
    </p:spTree>
    <p:extLst>
      <p:ext uri="{BB962C8B-B14F-4D97-AF65-F5344CB8AC3E}">
        <p14:creationId xmlns:p14="http://schemas.microsoft.com/office/powerpoint/2010/main" val="246897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A223F759147049B9D8A25DED07DD24" ma:contentTypeVersion="14" ma:contentTypeDescription="Create a new document." ma:contentTypeScope="" ma:versionID="754cccfe17833f4d06e0267dc9c12ab7">
  <xsd:schema xmlns:xsd="http://www.w3.org/2001/XMLSchema" xmlns:xs="http://www.w3.org/2001/XMLSchema" xmlns:p="http://schemas.microsoft.com/office/2006/metadata/properties" xmlns:ns3="cc9255bc-4d99-4f42-bba5-857cbcc6e725" xmlns:ns4="fc2bff61-6a31-4c51-9f32-b9bba46405e5" targetNamespace="http://schemas.microsoft.com/office/2006/metadata/properties" ma:root="true" ma:fieldsID="e32414dc8724dfdc561355c14801bc84" ns3:_="" ns4:_="">
    <xsd:import namespace="cc9255bc-4d99-4f42-bba5-857cbcc6e725"/>
    <xsd:import namespace="fc2bff61-6a31-4c51-9f32-b9bba46405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9255bc-4d99-4f42-bba5-857cbcc6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bff61-6a31-4c51-9f32-b9bba46405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822C1-682B-485C-8FD1-DF40FC3F0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9255bc-4d99-4f42-bba5-857cbcc6e725"/>
    <ds:schemaRef ds:uri="fc2bff61-6a31-4c51-9f32-b9bba46405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D40DEA-7EBA-4BAD-889F-9F3DBF83D2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69B182-D45D-420B-AB11-71017FD05BB2}">
  <ds:schemaRefs>
    <ds:schemaRef ds:uri="http://purl.org/dc/dcmitype/"/>
    <ds:schemaRef ds:uri="fc2bff61-6a31-4c51-9f32-b9bba46405e5"/>
    <ds:schemaRef ds:uri="http://purl.org/dc/terms/"/>
    <ds:schemaRef ds:uri="http://purl.org/dc/elements/1.1/"/>
    <ds:schemaRef ds:uri="cc9255bc-4d99-4f42-bba5-857cbcc6e725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846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Consolas</vt:lpstr>
      <vt:lpstr>Office Theme</vt:lpstr>
      <vt:lpstr>Weekly Review</vt:lpstr>
      <vt:lpstr>Duolingo</vt:lpstr>
      <vt:lpstr>Task List Assessment</vt:lpstr>
      <vt:lpstr>Best Example of Contribution</vt:lpstr>
      <vt:lpstr>Best Example of Documentation</vt:lpstr>
      <vt:lpstr>Documentation</vt:lpstr>
      <vt:lpstr>Reflections</vt:lpstr>
      <vt:lpstr>Best Example of Reflections</vt:lpstr>
      <vt:lpstr>Juniors not turning in DocPacs</vt:lpstr>
      <vt:lpstr>Solving DocPac Issues</vt:lpstr>
      <vt:lpstr>ExpressJS Server Parts</vt:lpstr>
      <vt:lpstr>The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Review</dc:title>
  <dc:creator>SMITH, CHRISTOPHER</dc:creator>
  <cp:lastModifiedBy>SMITH, CHRISTOPHER</cp:lastModifiedBy>
  <cp:revision>16</cp:revision>
  <dcterms:created xsi:type="dcterms:W3CDTF">2022-09-05T13:47:12Z</dcterms:created>
  <dcterms:modified xsi:type="dcterms:W3CDTF">2022-09-05T23:22:07Z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0x010100ABA223F759147049B9D8A25DED07DD24</vt:lpwstr>
  </property>
</Properties>
</file>