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t Reid" initials="JR" lastIdx="1" clrIdx="0">
    <p:extLst>
      <p:ext uri="{19B8F6BF-5375-455C-9EA6-DF929625EA0E}">
        <p15:presenceInfo xmlns:p15="http://schemas.microsoft.com/office/powerpoint/2012/main" userId="0461bcb8d0865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4T20:50:32.7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BA21D-710E-427C-956B-B56FBB681CA3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84641-A7AA-4E98-8225-28EE5C442971}">
      <dgm:prSet/>
      <dgm:spPr/>
      <dgm:t>
        <a:bodyPr/>
        <a:lstStyle/>
        <a:p>
          <a:r>
            <a:rPr lang="en-AU" dirty="0"/>
            <a:t>This is designed for the couple who want an intimate dinner experience dining in at Food Sonic. </a:t>
          </a:r>
          <a:endParaRPr lang="en-US" dirty="0"/>
        </a:p>
      </dgm:t>
    </dgm:pt>
    <dgm:pt modelId="{51F96029-A85E-4819-B996-3CA73789470B}" type="parTrans" cxnId="{9A93AFC3-F9A8-4595-8A81-C22EACD8BE68}">
      <dgm:prSet/>
      <dgm:spPr/>
      <dgm:t>
        <a:bodyPr/>
        <a:lstStyle/>
        <a:p>
          <a:endParaRPr lang="en-US"/>
        </a:p>
      </dgm:t>
    </dgm:pt>
    <dgm:pt modelId="{5E452423-624A-4F24-B37C-D4013B12FFE0}" type="sibTrans" cxnId="{9A93AFC3-F9A8-4595-8A81-C22EACD8BE68}">
      <dgm:prSet/>
      <dgm:spPr/>
      <dgm:t>
        <a:bodyPr/>
        <a:lstStyle/>
        <a:p>
          <a:endParaRPr lang="en-US"/>
        </a:p>
      </dgm:t>
    </dgm:pt>
    <dgm:pt modelId="{69F76102-E176-435F-891D-B889E3F98718}">
      <dgm:prSet/>
      <dgm:spPr/>
      <dgm:t>
        <a:bodyPr/>
        <a:lstStyle/>
        <a:p>
          <a:r>
            <a:rPr lang="en-AU" dirty="0"/>
            <a:t>They can sit down at our Restaurant with an iPad at their table, browse the menu,  see a visual of the food and drink options and order at their table.</a:t>
          </a:r>
          <a:endParaRPr lang="en-US" dirty="0"/>
        </a:p>
      </dgm:t>
    </dgm:pt>
    <dgm:pt modelId="{192FE7AE-AF4F-4968-91E9-D4FA6CF0AD47}" type="parTrans" cxnId="{DA52E5BB-3E04-4341-9C1A-4771B05B7021}">
      <dgm:prSet/>
      <dgm:spPr/>
      <dgm:t>
        <a:bodyPr/>
        <a:lstStyle/>
        <a:p>
          <a:endParaRPr lang="en-US"/>
        </a:p>
      </dgm:t>
    </dgm:pt>
    <dgm:pt modelId="{5CBDB0C7-029A-4455-9EBD-7AAAE05EF715}" type="sibTrans" cxnId="{DA52E5BB-3E04-4341-9C1A-4771B05B7021}">
      <dgm:prSet/>
      <dgm:spPr/>
      <dgm:t>
        <a:bodyPr/>
        <a:lstStyle/>
        <a:p>
          <a:endParaRPr lang="en-US"/>
        </a:p>
      </dgm:t>
    </dgm:pt>
    <dgm:pt modelId="{777288FF-300B-47FC-B5C1-944BB4000DF8}">
      <dgm:prSet/>
      <dgm:spPr/>
      <dgm:t>
        <a:bodyPr/>
        <a:lstStyle/>
        <a:p>
          <a:r>
            <a:rPr lang="en-AU" dirty="0"/>
            <a:t>The kitchen will immediately receive a time stamped order to prepare the food and have the server deliver the order to the table.</a:t>
          </a:r>
          <a:endParaRPr lang="en-US" dirty="0"/>
        </a:p>
      </dgm:t>
    </dgm:pt>
    <dgm:pt modelId="{1122ABA8-6D8A-40E5-B631-DC60DEC196AD}" type="parTrans" cxnId="{758C313D-D181-4766-8CC5-F313AF67A269}">
      <dgm:prSet/>
      <dgm:spPr/>
      <dgm:t>
        <a:bodyPr/>
        <a:lstStyle/>
        <a:p>
          <a:endParaRPr lang="en-US"/>
        </a:p>
      </dgm:t>
    </dgm:pt>
    <dgm:pt modelId="{272556E1-F0D8-4131-99D2-8730983BB8DC}" type="sibTrans" cxnId="{758C313D-D181-4766-8CC5-F313AF67A269}">
      <dgm:prSet/>
      <dgm:spPr/>
      <dgm:t>
        <a:bodyPr/>
        <a:lstStyle/>
        <a:p>
          <a:endParaRPr lang="en-US"/>
        </a:p>
      </dgm:t>
    </dgm:pt>
    <dgm:pt modelId="{2269AEBA-0548-461A-A7CA-21DBDA62DD72}">
      <dgm:prSet/>
      <dgm:spPr/>
      <dgm:t>
        <a:bodyPr/>
        <a:lstStyle/>
        <a:p>
          <a:r>
            <a:rPr lang="en-US" dirty="0"/>
            <a:t>No printed menus.</a:t>
          </a:r>
        </a:p>
      </dgm:t>
    </dgm:pt>
    <dgm:pt modelId="{28501F7A-8384-4CDE-A830-936A3083B1FF}" type="parTrans" cxnId="{0D892B45-DD3C-4595-BD7A-46EB6B51D293}">
      <dgm:prSet/>
      <dgm:spPr/>
      <dgm:t>
        <a:bodyPr/>
        <a:lstStyle/>
        <a:p>
          <a:endParaRPr lang="en-AU"/>
        </a:p>
      </dgm:t>
    </dgm:pt>
    <dgm:pt modelId="{0C363E10-6068-4AF5-A19B-77467A5BD97B}" type="sibTrans" cxnId="{0D892B45-DD3C-4595-BD7A-46EB6B51D293}">
      <dgm:prSet/>
      <dgm:spPr/>
      <dgm:t>
        <a:bodyPr/>
        <a:lstStyle/>
        <a:p>
          <a:endParaRPr lang="en-AU"/>
        </a:p>
      </dgm:t>
    </dgm:pt>
    <dgm:pt modelId="{5453336B-66A0-4588-994D-339AFCF200CE}" type="pres">
      <dgm:prSet presAssocID="{2CFBA21D-710E-427C-956B-B56FBB681CA3}" presName="outerComposite" presStyleCnt="0">
        <dgm:presLayoutVars>
          <dgm:chMax val="5"/>
          <dgm:dir/>
          <dgm:resizeHandles val="exact"/>
        </dgm:presLayoutVars>
      </dgm:prSet>
      <dgm:spPr/>
    </dgm:pt>
    <dgm:pt modelId="{9A2EA7A2-33BE-4F19-B408-78379E49E55C}" type="pres">
      <dgm:prSet presAssocID="{2CFBA21D-710E-427C-956B-B56FBB681CA3}" presName="dummyMaxCanvas" presStyleCnt="0">
        <dgm:presLayoutVars/>
      </dgm:prSet>
      <dgm:spPr/>
    </dgm:pt>
    <dgm:pt modelId="{0E422741-005F-4501-812F-BFF0DA14CCF0}" type="pres">
      <dgm:prSet presAssocID="{2CFBA21D-710E-427C-956B-B56FBB681CA3}" presName="FourNodes_1" presStyleLbl="node1" presStyleIdx="0" presStyleCnt="4">
        <dgm:presLayoutVars>
          <dgm:bulletEnabled val="1"/>
        </dgm:presLayoutVars>
      </dgm:prSet>
      <dgm:spPr/>
    </dgm:pt>
    <dgm:pt modelId="{DCB47481-F8CF-41EC-8216-99158BEEE673}" type="pres">
      <dgm:prSet presAssocID="{2CFBA21D-710E-427C-956B-B56FBB681CA3}" presName="FourNodes_2" presStyleLbl="node1" presStyleIdx="1" presStyleCnt="4">
        <dgm:presLayoutVars>
          <dgm:bulletEnabled val="1"/>
        </dgm:presLayoutVars>
      </dgm:prSet>
      <dgm:spPr/>
    </dgm:pt>
    <dgm:pt modelId="{F6DC04B5-3556-4598-A8FD-3A7C9685EED6}" type="pres">
      <dgm:prSet presAssocID="{2CFBA21D-710E-427C-956B-B56FBB681CA3}" presName="FourNodes_3" presStyleLbl="node1" presStyleIdx="2" presStyleCnt="4">
        <dgm:presLayoutVars>
          <dgm:bulletEnabled val="1"/>
        </dgm:presLayoutVars>
      </dgm:prSet>
      <dgm:spPr/>
    </dgm:pt>
    <dgm:pt modelId="{702FF24A-8105-4EDF-BF14-6C6E6C256F26}" type="pres">
      <dgm:prSet presAssocID="{2CFBA21D-710E-427C-956B-B56FBB681CA3}" presName="FourNodes_4" presStyleLbl="node1" presStyleIdx="3" presStyleCnt="4">
        <dgm:presLayoutVars>
          <dgm:bulletEnabled val="1"/>
        </dgm:presLayoutVars>
      </dgm:prSet>
      <dgm:spPr/>
    </dgm:pt>
    <dgm:pt modelId="{B68EB25D-3296-43E9-87AE-84E12B6ED703}" type="pres">
      <dgm:prSet presAssocID="{2CFBA21D-710E-427C-956B-B56FBB681CA3}" presName="FourConn_1-2" presStyleLbl="fgAccFollowNode1" presStyleIdx="0" presStyleCnt="3">
        <dgm:presLayoutVars>
          <dgm:bulletEnabled val="1"/>
        </dgm:presLayoutVars>
      </dgm:prSet>
      <dgm:spPr/>
    </dgm:pt>
    <dgm:pt modelId="{927C143F-123A-4601-9FA6-80785BB6A969}" type="pres">
      <dgm:prSet presAssocID="{2CFBA21D-710E-427C-956B-B56FBB681CA3}" presName="FourConn_2-3" presStyleLbl="fgAccFollowNode1" presStyleIdx="1" presStyleCnt="3">
        <dgm:presLayoutVars>
          <dgm:bulletEnabled val="1"/>
        </dgm:presLayoutVars>
      </dgm:prSet>
      <dgm:spPr/>
    </dgm:pt>
    <dgm:pt modelId="{71872BAB-CA11-4597-8AB0-0ADE24682C5E}" type="pres">
      <dgm:prSet presAssocID="{2CFBA21D-710E-427C-956B-B56FBB681CA3}" presName="FourConn_3-4" presStyleLbl="fgAccFollowNode1" presStyleIdx="2" presStyleCnt="3">
        <dgm:presLayoutVars>
          <dgm:bulletEnabled val="1"/>
        </dgm:presLayoutVars>
      </dgm:prSet>
      <dgm:spPr/>
    </dgm:pt>
    <dgm:pt modelId="{14D4BD3C-03E9-46AE-8804-74D8F061C5B9}" type="pres">
      <dgm:prSet presAssocID="{2CFBA21D-710E-427C-956B-B56FBB681CA3}" presName="FourNodes_1_text" presStyleLbl="node1" presStyleIdx="3" presStyleCnt="4">
        <dgm:presLayoutVars>
          <dgm:bulletEnabled val="1"/>
        </dgm:presLayoutVars>
      </dgm:prSet>
      <dgm:spPr/>
    </dgm:pt>
    <dgm:pt modelId="{94D19F20-9E3B-46DF-BF0D-F4794923D2C4}" type="pres">
      <dgm:prSet presAssocID="{2CFBA21D-710E-427C-956B-B56FBB681CA3}" presName="FourNodes_2_text" presStyleLbl="node1" presStyleIdx="3" presStyleCnt="4">
        <dgm:presLayoutVars>
          <dgm:bulletEnabled val="1"/>
        </dgm:presLayoutVars>
      </dgm:prSet>
      <dgm:spPr/>
    </dgm:pt>
    <dgm:pt modelId="{5480D537-E524-444A-845F-88004491FE48}" type="pres">
      <dgm:prSet presAssocID="{2CFBA21D-710E-427C-956B-B56FBB681CA3}" presName="FourNodes_3_text" presStyleLbl="node1" presStyleIdx="3" presStyleCnt="4">
        <dgm:presLayoutVars>
          <dgm:bulletEnabled val="1"/>
        </dgm:presLayoutVars>
      </dgm:prSet>
      <dgm:spPr/>
    </dgm:pt>
    <dgm:pt modelId="{F6468C8A-6A8B-40FE-B473-32E0EAAF0075}" type="pres">
      <dgm:prSet presAssocID="{2CFBA21D-710E-427C-956B-B56FBB681CA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F8A8931-45B3-462C-AD08-20E694440090}" type="presOf" srcId="{30084641-A7AA-4E98-8225-28EE5C442971}" destId="{0E422741-005F-4501-812F-BFF0DA14CCF0}" srcOrd="0" destOrd="0" presId="urn:microsoft.com/office/officeart/2005/8/layout/vProcess5"/>
    <dgm:cxn modelId="{758C313D-D181-4766-8CC5-F313AF67A269}" srcId="{2CFBA21D-710E-427C-956B-B56FBB681CA3}" destId="{777288FF-300B-47FC-B5C1-944BB4000DF8}" srcOrd="2" destOrd="0" parTransId="{1122ABA8-6D8A-40E5-B631-DC60DEC196AD}" sibTransId="{272556E1-F0D8-4131-99D2-8730983BB8DC}"/>
    <dgm:cxn modelId="{638ED763-AE54-4411-82CE-B7809737B5AE}" type="presOf" srcId="{2269AEBA-0548-461A-A7CA-21DBDA62DD72}" destId="{702FF24A-8105-4EDF-BF14-6C6E6C256F26}" srcOrd="0" destOrd="0" presId="urn:microsoft.com/office/officeart/2005/8/layout/vProcess5"/>
    <dgm:cxn modelId="{0D892B45-DD3C-4595-BD7A-46EB6B51D293}" srcId="{2CFBA21D-710E-427C-956B-B56FBB681CA3}" destId="{2269AEBA-0548-461A-A7CA-21DBDA62DD72}" srcOrd="3" destOrd="0" parTransId="{28501F7A-8384-4CDE-A830-936A3083B1FF}" sibTransId="{0C363E10-6068-4AF5-A19B-77467A5BD97B}"/>
    <dgm:cxn modelId="{58DE3753-F7CC-41B8-9BB9-7D1F6451ACB5}" type="presOf" srcId="{5CBDB0C7-029A-4455-9EBD-7AAAE05EF715}" destId="{927C143F-123A-4601-9FA6-80785BB6A969}" srcOrd="0" destOrd="0" presId="urn:microsoft.com/office/officeart/2005/8/layout/vProcess5"/>
    <dgm:cxn modelId="{7ADD8C94-B18B-44EA-8C56-47173B47F4B0}" type="presOf" srcId="{2269AEBA-0548-461A-A7CA-21DBDA62DD72}" destId="{F6468C8A-6A8B-40FE-B473-32E0EAAF0075}" srcOrd="1" destOrd="0" presId="urn:microsoft.com/office/officeart/2005/8/layout/vProcess5"/>
    <dgm:cxn modelId="{4D6E9BA1-430A-4C3A-BDF2-79E7E99291C6}" type="presOf" srcId="{777288FF-300B-47FC-B5C1-944BB4000DF8}" destId="{5480D537-E524-444A-845F-88004491FE48}" srcOrd="1" destOrd="0" presId="urn:microsoft.com/office/officeart/2005/8/layout/vProcess5"/>
    <dgm:cxn modelId="{D1A6A0AC-4032-45E0-91ED-C6CDAC5ABEE0}" type="presOf" srcId="{2CFBA21D-710E-427C-956B-B56FBB681CA3}" destId="{5453336B-66A0-4588-994D-339AFCF200CE}" srcOrd="0" destOrd="0" presId="urn:microsoft.com/office/officeart/2005/8/layout/vProcess5"/>
    <dgm:cxn modelId="{54859BB5-42B3-486A-942E-16463C45CE1C}" type="presOf" srcId="{30084641-A7AA-4E98-8225-28EE5C442971}" destId="{14D4BD3C-03E9-46AE-8804-74D8F061C5B9}" srcOrd="1" destOrd="0" presId="urn:microsoft.com/office/officeart/2005/8/layout/vProcess5"/>
    <dgm:cxn modelId="{DA52E5BB-3E04-4341-9C1A-4771B05B7021}" srcId="{2CFBA21D-710E-427C-956B-B56FBB681CA3}" destId="{69F76102-E176-435F-891D-B889E3F98718}" srcOrd="1" destOrd="0" parTransId="{192FE7AE-AF4F-4968-91E9-D4FA6CF0AD47}" sibTransId="{5CBDB0C7-029A-4455-9EBD-7AAAE05EF715}"/>
    <dgm:cxn modelId="{28205EC1-4B30-43B4-BB31-42F57604F78A}" type="presOf" srcId="{777288FF-300B-47FC-B5C1-944BB4000DF8}" destId="{F6DC04B5-3556-4598-A8FD-3A7C9685EED6}" srcOrd="0" destOrd="0" presId="urn:microsoft.com/office/officeart/2005/8/layout/vProcess5"/>
    <dgm:cxn modelId="{9A93AFC3-F9A8-4595-8A81-C22EACD8BE68}" srcId="{2CFBA21D-710E-427C-956B-B56FBB681CA3}" destId="{30084641-A7AA-4E98-8225-28EE5C442971}" srcOrd="0" destOrd="0" parTransId="{51F96029-A85E-4819-B996-3CA73789470B}" sibTransId="{5E452423-624A-4F24-B37C-D4013B12FFE0}"/>
    <dgm:cxn modelId="{0EC75FC9-EBF9-49C1-BF20-E284A6C44FC5}" type="presOf" srcId="{5E452423-624A-4F24-B37C-D4013B12FFE0}" destId="{B68EB25D-3296-43E9-87AE-84E12B6ED703}" srcOrd="0" destOrd="0" presId="urn:microsoft.com/office/officeart/2005/8/layout/vProcess5"/>
    <dgm:cxn modelId="{2FD7D3D7-02F4-472A-A321-BB176009BC9F}" type="presOf" srcId="{272556E1-F0D8-4131-99D2-8730983BB8DC}" destId="{71872BAB-CA11-4597-8AB0-0ADE24682C5E}" srcOrd="0" destOrd="0" presId="urn:microsoft.com/office/officeart/2005/8/layout/vProcess5"/>
    <dgm:cxn modelId="{2DAFF6EB-9AFD-479C-974C-389449CF4C64}" type="presOf" srcId="{69F76102-E176-435F-891D-B889E3F98718}" destId="{94D19F20-9E3B-46DF-BF0D-F4794923D2C4}" srcOrd="1" destOrd="0" presId="urn:microsoft.com/office/officeart/2005/8/layout/vProcess5"/>
    <dgm:cxn modelId="{41EE27F1-E5DA-401D-A59E-194F06016E1B}" type="presOf" srcId="{69F76102-E176-435F-891D-B889E3F98718}" destId="{DCB47481-F8CF-41EC-8216-99158BEEE673}" srcOrd="0" destOrd="0" presId="urn:microsoft.com/office/officeart/2005/8/layout/vProcess5"/>
    <dgm:cxn modelId="{7EE08A33-C929-4D9E-B113-408490A1969E}" type="presParOf" srcId="{5453336B-66A0-4588-994D-339AFCF200CE}" destId="{9A2EA7A2-33BE-4F19-B408-78379E49E55C}" srcOrd="0" destOrd="0" presId="urn:microsoft.com/office/officeart/2005/8/layout/vProcess5"/>
    <dgm:cxn modelId="{47A4EA7E-7E39-4149-888A-F90C7D3D0A6D}" type="presParOf" srcId="{5453336B-66A0-4588-994D-339AFCF200CE}" destId="{0E422741-005F-4501-812F-BFF0DA14CCF0}" srcOrd="1" destOrd="0" presId="urn:microsoft.com/office/officeart/2005/8/layout/vProcess5"/>
    <dgm:cxn modelId="{CB1CEC72-82D0-499C-ABBC-932B6CCF48B4}" type="presParOf" srcId="{5453336B-66A0-4588-994D-339AFCF200CE}" destId="{DCB47481-F8CF-41EC-8216-99158BEEE673}" srcOrd="2" destOrd="0" presId="urn:microsoft.com/office/officeart/2005/8/layout/vProcess5"/>
    <dgm:cxn modelId="{4653D0EE-AEFC-437E-BF57-A4B3AC8FB25C}" type="presParOf" srcId="{5453336B-66A0-4588-994D-339AFCF200CE}" destId="{F6DC04B5-3556-4598-A8FD-3A7C9685EED6}" srcOrd="3" destOrd="0" presId="urn:microsoft.com/office/officeart/2005/8/layout/vProcess5"/>
    <dgm:cxn modelId="{784F376C-8926-43D1-9F0A-1CEAE5B53347}" type="presParOf" srcId="{5453336B-66A0-4588-994D-339AFCF200CE}" destId="{702FF24A-8105-4EDF-BF14-6C6E6C256F26}" srcOrd="4" destOrd="0" presId="urn:microsoft.com/office/officeart/2005/8/layout/vProcess5"/>
    <dgm:cxn modelId="{31676F48-1F48-4A03-BF43-CECA7A1AF86C}" type="presParOf" srcId="{5453336B-66A0-4588-994D-339AFCF200CE}" destId="{B68EB25D-3296-43E9-87AE-84E12B6ED703}" srcOrd="5" destOrd="0" presId="urn:microsoft.com/office/officeart/2005/8/layout/vProcess5"/>
    <dgm:cxn modelId="{4AF9693F-48DF-4897-83FB-41231AFD5BD8}" type="presParOf" srcId="{5453336B-66A0-4588-994D-339AFCF200CE}" destId="{927C143F-123A-4601-9FA6-80785BB6A969}" srcOrd="6" destOrd="0" presId="urn:microsoft.com/office/officeart/2005/8/layout/vProcess5"/>
    <dgm:cxn modelId="{4F03F1AB-A75A-46E1-AB9B-D8E3136D0371}" type="presParOf" srcId="{5453336B-66A0-4588-994D-339AFCF200CE}" destId="{71872BAB-CA11-4597-8AB0-0ADE24682C5E}" srcOrd="7" destOrd="0" presId="urn:microsoft.com/office/officeart/2005/8/layout/vProcess5"/>
    <dgm:cxn modelId="{30A74831-8BE6-4328-991B-8C4BDAC8CC4F}" type="presParOf" srcId="{5453336B-66A0-4588-994D-339AFCF200CE}" destId="{14D4BD3C-03E9-46AE-8804-74D8F061C5B9}" srcOrd="8" destOrd="0" presId="urn:microsoft.com/office/officeart/2005/8/layout/vProcess5"/>
    <dgm:cxn modelId="{67B2AA95-AF95-414D-A1DA-1F20CA076F93}" type="presParOf" srcId="{5453336B-66A0-4588-994D-339AFCF200CE}" destId="{94D19F20-9E3B-46DF-BF0D-F4794923D2C4}" srcOrd="9" destOrd="0" presId="urn:microsoft.com/office/officeart/2005/8/layout/vProcess5"/>
    <dgm:cxn modelId="{FED833DC-1FC9-4497-9DD5-E241A15E4911}" type="presParOf" srcId="{5453336B-66A0-4588-994D-339AFCF200CE}" destId="{5480D537-E524-444A-845F-88004491FE48}" srcOrd="10" destOrd="0" presId="urn:microsoft.com/office/officeart/2005/8/layout/vProcess5"/>
    <dgm:cxn modelId="{8CDC64AF-626C-4412-BE02-371D343F8684}" type="presParOf" srcId="{5453336B-66A0-4588-994D-339AFCF200CE}" destId="{F6468C8A-6A8B-40FE-B473-32E0EAAF007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2230C-B033-4D31-9612-3CE8483C4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EACC52-C4F7-4C0C-AD4D-D5C04954CEED}">
      <dgm:prSet/>
      <dgm:spPr/>
      <dgm:t>
        <a:bodyPr/>
        <a:lstStyle/>
        <a:p>
          <a:r>
            <a:rPr lang="en-AU"/>
            <a:t>Node and Express Web Server</a:t>
          </a:r>
          <a:endParaRPr lang="en-US"/>
        </a:p>
      </dgm:t>
    </dgm:pt>
    <dgm:pt modelId="{8FC54521-CA72-4D35-94A1-A15BFEC74661}" type="parTrans" cxnId="{19A766BB-FA51-4ED3-8D41-CAE3070E3712}">
      <dgm:prSet/>
      <dgm:spPr/>
      <dgm:t>
        <a:bodyPr/>
        <a:lstStyle/>
        <a:p>
          <a:endParaRPr lang="en-US"/>
        </a:p>
      </dgm:t>
    </dgm:pt>
    <dgm:pt modelId="{765BCED5-033E-4F90-90AC-5BA63F69B16B}" type="sibTrans" cxnId="{19A766BB-FA51-4ED3-8D41-CAE3070E3712}">
      <dgm:prSet/>
      <dgm:spPr/>
      <dgm:t>
        <a:bodyPr/>
        <a:lstStyle/>
        <a:p>
          <a:endParaRPr lang="en-US"/>
        </a:p>
      </dgm:t>
    </dgm:pt>
    <dgm:pt modelId="{C6C791F1-B020-428E-B759-778C2CAFCAAB}">
      <dgm:prSet/>
      <dgm:spPr/>
      <dgm:t>
        <a:bodyPr/>
        <a:lstStyle/>
        <a:p>
          <a:r>
            <a:rPr lang="en-AU" dirty="0"/>
            <a:t>MySQL and </a:t>
          </a:r>
          <a:r>
            <a:rPr lang="en-AU" dirty="0" err="1"/>
            <a:t>Sequelize</a:t>
          </a:r>
          <a:endParaRPr lang="en-US" dirty="0"/>
        </a:p>
      </dgm:t>
    </dgm:pt>
    <dgm:pt modelId="{45D6C803-A87F-422C-AD34-FC927A752CAA}" type="parTrans" cxnId="{FAF48A2F-8FE6-4F81-AA9D-72BC41D4A63A}">
      <dgm:prSet/>
      <dgm:spPr/>
      <dgm:t>
        <a:bodyPr/>
        <a:lstStyle/>
        <a:p>
          <a:endParaRPr lang="en-US"/>
        </a:p>
      </dgm:t>
    </dgm:pt>
    <dgm:pt modelId="{826A7200-E7A0-4B49-A97F-8D1FD94753FE}" type="sibTrans" cxnId="{FAF48A2F-8FE6-4F81-AA9D-72BC41D4A63A}">
      <dgm:prSet/>
      <dgm:spPr/>
      <dgm:t>
        <a:bodyPr/>
        <a:lstStyle/>
        <a:p>
          <a:endParaRPr lang="en-US"/>
        </a:p>
      </dgm:t>
    </dgm:pt>
    <dgm:pt modelId="{85CC9F66-FDCC-413D-B307-F7732567938D}">
      <dgm:prSet/>
      <dgm:spPr/>
      <dgm:t>
        <a:bodyPr/>
        <a:lstStyle/>
        <a:p>
          <a:r>
            <a:rPr lang="en-AU" dirty="0"/>
            <a:t>Express Handlebars and Partial templates</a:t>
          </a:r>
          <a:endParaRPr lang="en-US" dirty="0"/>
        </a:p>
      </dgm:t>
    </dgm:pt>
    <dgm:pt modelId="{966170A0-8BA6-488F-9998-7CF1079EF8AB}" type="parTrans" cxnId="{E1C09897-2DA2-415C-8E6F-35A9D91B94F8}">
      <dgm:prSet/>
      <dgm:spPr/>
      <dgm:t>
        <a:bodyPr/>
        <a:lstStyle/>
        <a:p>
          <a:endParaRPr lang="en-US"/>
        </a:p>
      </dgm:t>
    </dgm:pt>
    <dgm:pt modelId="{4BECF855-0113-4E9F-A5A5-20BC1D176EB4}" type="sibTrans" cxnId="{E1C09897-2DA2-415C-8E6F-35A9D91B94F8}">
      <dgm:prSet/>
      <dgm:spPr/>
      <dgm:t>
        <a:bodyPr/>
        <a:lstStyle/>
        <a:p>
          <a:endParaRPr lang="en-US"/>
        </a:p>
      </dgm:t>
    </dgm:pt>
    <dgm:pt modelId="{012D2F16-4F3C-4634-90A5-4B7C7604869C}">
      <dgm:prSet/>
      <dgm:spPr/>
      <dgm:t>
        <a:bodyPr/>
        <a:lstStyle/>
        <a:p>
          <a:r>
            <a:rPr lang="en-AU"/>
            <a:t>Lodash</a:t>
          </a:r>
          <a:endParaRPr lang="en-US"/>
        </a:p>
      </dgm:t>
    </dgm:pt>
    <dgm:pt modelId="{55924F0B-126F-45DD-B010-1EF5D4616F03}" type="parTrans" cxnId="{D0F1F4FB-4AE1-4911-B640-69F42F95998A}">
      <dgm:prSet/>
      <dgm:spPr/>
      <dgm:t>
        <a:bodyPr/>
        <a:lstStyle/>
        <a:p>
          <a:endParaRPr lang="en-US"/>
        </a:p>
      </dgm:t>
    </dgm:pt>
    <dgm:pt modelId="{6FBC4B54-169F-48E3-B612-C6C44DB25BDF}" type="sibTrans" cxnId="{D0F1F4FB-4AE1-4911-B640-69F42F95998A}">
      <dgm:prSet/>
      <dgm:spPr/>
      <dgm:t>
        <a:bodyPr/>
        <a:lstStyle/>
        <a:p>
          <a:endParaRPr lang="en-US"/>
        </a:p>
      </dgm:t>
    </dgm:pt>
    <dgm:pt modelId="{7F993D14-B8F4-450B-9C98-9DF417E56D57}">
      <dgm:prSet/>
      <dgm:spPr/>
      <dgm:t>
        <a:bodyPr/>
        <a:lstStyle/>
        <a:p>
          <a:r>
            <a:rPr lang="en-AU"/>
            <a:t>Tailwind CSS</a:t>
          </a:r>
          <a:endParaRPr lang="en-US"/>
        </a:p>
      </dgm:t>
    </dgm:pt>
    <dgm:pt modelId="{30DDDF87-38AD-40CC-869B-8558F995A35A}" type="parTrans" cxnId="{332A37D8-0A66-41D0-B4DB-04AA6A548F12}">
      <dgm:prSet/>
      <dgm:spPr/>
      <dgm:t>
        <a:bodyPr/>
        <a:lstStyle/>
        <a:p>
          <a:endParaRPr lang="en-US"/>
        </a:p>
      </dgm:t>
    </dgm:pt>
    <dgm:pt modelId="{81D77396-4699-40EB-9E3B-37567D5378B7}" type="sibTrans" cxnId="{332A37D8-0A66-41D0-B4DB-04AA6A548F12}">
      <dgm:prSet/>
      <dgm:spPr/>
      <dgm:t>
        <a:bodyPr/>
        <a:lstStyle/>
        <a:p>
          <a:endParaRPr lang="en-US"/>
        </a:p>
      </dgm:t>
    </dgm:pt>
    <dgm:pt modelId="{5D520F6A-A71A-4F0D-97F3-2096599FD241}" type="pres">
      <dgm:prSet presAssocID="{7342230C-B033-4D31-9612-3CE8483C469E}" presName="root" presStyleCnt="0">
        <dgm:presLayoutVars>
          <dgm:dir/>
          <dgm:resizeHandles val="exact"/>
        </dgm:presLayoutVars>
      </dgm:prSet>
      <dgm:spPr/>
    </dgm:pt>
    <dgm:pt modelId="{ED95003A-749F-4EB6-B400-A0F85A87A95B}" type="pres">
      <dgm:prSet presAssocID="{F7EACC52-C4F7-4C0C-AD4D-D5C04954CEED}" presName="compNode" presStyleCnt="0"/>
      <dgm:spPr/>
    </dgm:pt>
    <dgm:pt modelId="{E2EFEE8E-ED22-4E73-A328-8613C2EDAA66}" type="pres">
      <dgm:prSet presAssocID="{F7EACC52-C4F7-4C0C-AD4D-D5C04954CEED}" presName="bgRect" presStyleLbl="bgShp" presStyleIdx="0" presStyleCnt="5"/>
      <dgm:spPr/>
    </dgm:pt>
    <dgm:pt modelId="{047CA491-9305-4E2C-AF60-4BB2646F0AA5}" type="pres">
      <dgm:prSet presAssocID="{F7EACC52-C4F7-4C0C-AD4D-D5C04954CE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58E95DE-D99D-49AB-B01A-97FD550E5677}" type="pres">
      <dgm:prSet presAssocID="{F7EACC52-C4F7-4C0C-AD4D-D5C04954CEED}" presName="spaceRect" presStyleCnt="0"/>
      <dgm:spPr/>
    </dgm:pt>
    <dgm:pt modelId="{0B6713A3-B058-479A-A558-AA528E419F87}" type="pres">
      <dgm:prSet presAssocID="{F7EACC52-C4F7-4C0C-AD4D-D5C04954CEED}" presName="parTx" presStyleLbl="revTx" presStyleIdx="0" presStyleCnt="5">
        <dgm:presLayoutVars>
          <dgm:chMax val="0"/>
          <dgm:chPref val="0"/>
        </dgm:presLayoutVars>
      </dgm:prSet>
      <dgm:spPr/>
    </dgm:pt>
    <dgm:pt modelId="{F7E303DA-3327-4381-B0C8-8BC79908ED0F}" type="pres">
      <dgm:prSet presAssocID="{765BCED5-033E-4F90-90AC-5BA63F69B16B}" presName="sibTrans" presStyleCnt="0"/>
      <dgm:spPr/>
    </dgm:pt>
    <dgm:pt modelId="{346484A6-159A-4350-B95D-112101D6E311}" type="pres">
      <dgm:prSet presAssocID="{C6C791F1-B020-428E-B759-778C2CAFCAAB}" presName="compNode" presStyleCnt="0"/>
      <dgm:spPr/>
    </dgm:pt>
    <dgm:pt modelId="{A987EF13-DC94-454B-8195-61357590FCF5}" type="pres">
      <dgm:prSet presAssocID="{C6C791F1-B020-428E-B759-778C2CAFCAAB}" presName="bgRect" presStyleLbl="bgShp" presStyleIdx="1" presStyleCnt="5"/>
      <dgm:spPr/>
    </dgm:pt>
    <dgm:pt modelId="{276DA863-4057-4D79-8064-A37E59E77892}" type="pres">
      <dgm:prSet presAssocID="{C6C791F1-B020-428E-B759-778C2CAFCA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1DF807F-697F-4DFC-8248-0B841BC3071E}" type="pres">
      <dgm:prSet presAssocID="{C6C791F1-B020-428E-B759-778C2CAFCAAB}" presName="spaceRect" presStyleCnt="0"/>
      <dgm:spPr/>
    </dgm:pt>
    <dgm:pt modelId="{9642128D-865A-4ABA-AE83-FD3F6FE8CF36}" type="pres">
      <dgm:prSet presAssocID="{C6C791F1-B020-428E-B759-778C2CAFCAAB}" presName="parTx" presStyleLbl="revTx" presStyleIdx="1" presStyleCnt="5">
        <dgm:presLayoutVars>
          <dgm:chMax val="0"/>
          <dgm:chPref val="0"/>
        </dgm:presLayoutVars>
      </dgm:prSet>
      <dgm:spPr/>
    </dgm:pt>
    <dgm:pt modelId="{80180417-3821-4AC9-B08F-D2395CF402B0}" type="pres">
      <dgm:prSet presAssocID="{826A7200-E7A0-4B49-A97F-8D1FD94753FE}" presName="sibTrans" presStyleCnt="0"/>
      <dgm:spPr/>
    </dgm:pt>
    <dgm:pt modelId="{6BE624DD-70A3-446E-86F2-27F092B45218}" type="pres">
      <dgm:prSet presAssocID="{85CC9F66-FDCC-413D-B307-F7732567938D}" presName="compNode" presStyleCnt="0"/>
      <dgm:spPr/>
    </dgm:pt>
    <dgm:pt modelId="{A916BD8C-36A3-4EA4-8275-8249C63218EE}" type="pres">
      <dgm:prSet presAssocID="{85CC9F66-FDCC-413D-B307-F7732567938D}" presName="bgRect" presStyleLbl="bgShp" presStyleIdx="2" presStyleCnt="5"/>
      <dgm:spPr/>
    </dgm:pt>
    <dgm:pt modelId="{0D27C1DF-C468-4B8F-B5C1-83A12CB3065E}" type="pres">
      <dgm:prSet presAssocID="{85CC9F66-FDCC-413D-B307-F773256793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FF36FABD-3612-498D-857F-5C3CEC6B829C}" type="pres">
      <dgm:prSet presAssocID="{85CC9F66-FDCC-413D-B307-F7732567938D}" presName="spaceRect" presStyleCnt="0"/>
      <dgm:spPr/>
    </dgm:pt>
    <dgm:pt modelId="{1D8626A5-7E93-4D3A-ADAC-073EF68899A6}" type="pres">
      <dgm:prSet presAssocID="{85CC9F66-FDCC-413D-B307-F7732567938D}" presName="parTx" presStyleLbl="revTx" presStyleIdx="2" presStyleCnt="5">
        <dgm:presLayoutVars>
          <dgm:chMax val="0"/>
          <dgm:chPref val="0"/>
        </dgm:presLayoutVars>
      </dgm:prSet>
      <dgm:spPr/>
    </dgm:pt>
    <dgm:pt modelId="{E8884F60-33B1-472C-9281-C26C97D6ED8D}" type="pres">
      <dgm:prSet presAssocID="{4BECF855-0113-4E9F-A5A5-20BC1D176EB4}" presName="sibTrans" presStyleCnt="0"/>
      <dgm:spPr/>
    </dgm:pt>
    <dgm:pt modelId="{7CF49F0E-4870-42F7-A3A9-7A02E094DABD}" type="pres">
      <dgm:prSet presAssocID="{012D2F16-4F3C-4634-90A5-4B7C7604869C}" presName="compNode" presStyleCnt="0"/>
      <dgm:spPr/>
    </dgm:pt>
    <dgm:pt modelId="{ADD7371C-3EF3-4331-910D-D25390A2C765}" type="pres">
      <dgm:prSet presAssocID="{012D2F16-4F3C-4634-90A5-4B7C7604869C}" presName="bgRect" presStyleLbl="bgShp" presStyleIdx="3" presStyleCnt="5"/>
      <dgm:spPr/>
    </dgm:pt>
    <dgm:pt modelId="{0E4A3B9F-2CEA-4C31-8EB3-705A27D3409C}" type="pres">
      <dgm:prSet presAssocID="{012D2F16-4F3C-4634-90A5-4B7C760486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2A6B59E-53B3-4172-9343-CE3F2945C631}" type="pres">
      <dgm:prSet presAssocID="{012D2F16-4F3C-4634-90A5-4B7C7604869C}" presName="spaceRect" presStyleCnt="0"/>
      <dgm:spPr/>
    </dgm:pt>
    <dgm:pt modelId="{9D22264E-6D39-4F87-A305-9F8F4BC649E8}" type="pres">
      <dgm:prSet presAssocID="{012D2F16-4F3C-4634-90A5-4B7C7604869C}" presName="parTx" presStyleLbl="revTx" presStyleIdx="3" presStyleCnt="5">
        <dgm:presLayoutVars>
          <dgm:chMax val="0"/>
          <dgm:chPref val="0"/>
        </dgm:presLayoutVars>
      </dgm:prSet>
      <dgm:spPr/>
    </dgm:pt>
    <dgm:pt modelId="{6DE74D20-6E13-4F48-9558-DC173C28E97E}" type="pres">
      <dgm:prSet presAssocID="{6FBC4B54-169F-48E3-B612-C6C44DB25BDF}" presName="sibTrans" presStyleCnt="0"/>
      <dgm:spPr/>
    </dgm:pt>
    <dgm:pt modelId="{B1DD565F-CF1D-4DF3-BB76-0B5A61981C64}" type="pres">
      <dgm:prSet presAssocID="{7F993D14-B8F4-450B-9C98-9DF417E56D57}" presName="compNode" presStyleCnt="0"/>
      <dgm:spPr/>
    </dgm:pt>
    <dgm:pt modelId="{F23E4113-5A41-4B8E-8CC9-A4974AD99DC1}" type="pres">
      <dgm:prSet presAssocID="{7F993D14-B8F4-450B-9C98-9DF417E56D57}" presName="bgRect" presStyleLbl="bgShp" presStyleIdx="4" presStyleCnt="5"/>
      <dgm:spPr/>
    </dgm:pt>
    <dgm:pt modelId="{95C65F78-C251-4659-9E9E-080B1B340B9D}" type="pres">
      <dgm:prSet presAssocID="{7F993D14-B8F4-450B-9C98-9DF417E56D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F31BA5-3BD6-4932-A88D-26D61D1C41F1}" type="pres">
      <dgm:prSet presAssocID="{7F993D14-B8F4-450B-9C98-9DF417E56D57}" presName="spaceRect" presStyleCnt="0"/>
      <dgm:spPr/>
    </dgm:pt>
    <dgm:pt modelId="{452503D4-EEF8-45BE-98AD-75331252A2E4}" type="pres">
      <dgm:prSet presAssocID="{7F993D14-B8F4-450B-9C98-9DF417E56D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AF48A2F-8FE6-4F81-AA9D-72BC41D4A63A}" srcId="{7342230C-B033-4D31-9612-3CE8483C469E}" destId="{C6C791F1-B020-428E-B759-778C2CAFCAAB}" srcOrd="1" destOrd="0" parTransId="{45D6C803-A87F-422C-AD34-FC927A752CAA}" sibTransId="{826A7200-E7A0-4B49-A97F-8D1FD94753FE}"/>
    <dgm:cxn modelId="{54D0C641-6654-4496-865D-CE1182675035}" type="presOf" srcId="{C6C791F1-B020-428E-B759-778C2CAFCAAB}" destId="{9642128D-865A-4ABA-AE83-FD3F6FE8CF36}" srcOrd="0" destOrd="0" presId="urn:microsoft.com/office/officeart/2018/2/layout/IconVerticalSolidList"/>
    <dgm:cxn modelId="{93715059-7641-452B-B257-A9B3C95762DD}" type="presOf" srcId="{012D2F16-4F3C-4634-90A5-4B7C7604869C}" destId="{9D22264E-6D39-4F87-A305-9F8F4BC649E8}" srcOrd="0" destOrd="0" presId="urn:microsoft.com/office/officeart/2018/2/layout/IconVerticalSolidList"/>
    <dgm:cxn modelId="{2D381789-85FF-4C04-8277-0CB81FDB157B}" type="presOf" srcId="{7F993D14-B8F4-450B-9C98-9DF417E56D57}" destId="{452503D4-EEF8-45BE-98AD-75331252A2E4}" srcOrd="0" destOrd="0" presId="urn:microsoft.com/office/officeart/2018/2/layout/IconVerticalSolidList"/>
    <dgm:cxn modelId="{E1C09897-2DA2-415C-8E6F-35A9D91B94F8}" srcId="{7342230C-B033-4D31-9612-3CE8483C469E}" destId="{85CC9F66-FDCC-413D-B307-F7732567938D}" srcOrd="2" destOrd="0" parTransId="{966170A0-8BA6-488F-9998-7CF1079EF8AB}" sibTransId="{4BECF855-0113-4E9F-A5A5-20BC1D176EB4}"/>
    <dgm:cxn modelId="{6ABFCEAC-44BB-4C33-8ACF-1804EAEF2B3D}" type="presOf" srcId="{7342230C-B033-4D31-9612-3CE8483C469E}" destId="{5D520F6A-A71A-4F0D-97F3-2096599FD241}" srcOrd="0" destOrd="0" presId="urn:microsoft.com/office/officeart/2018/2/layout/IconVerticalSolidList"/>
    <dgm:cxn modelId="{19A766BB-FA51-4ED3-8D41-CAE3070E3712}" srcId="{7342230C-B033-4D31-9612-3CE8483C469E}" destId="{F7EACC52-C4F7-4C0C-AD4D-D5C04954CEED}" srcOrd="0" destOrd="0" parTransId="{8FC54521-CA72-4D35-94A1-A15BFEC74661}" sibTransId="{765BCED5-033E-4F90-90AC-5BA63F69B16B}"/>
    <dgm:cxn modelId="{332A37D8-0A66-41D0-B4DB-04AA6A548F12}" srcId="{7342230C-B033-4D31-9612-3CE8483C469E}" destId="{7F993D14-B8F4-450B-9C98-9DF417E56D57}" srcOrd="4" destOrd="0" parTransId="{30DDDF87-38AD-40CC-869B-8558F995A35A}" sibTransId="{81D77396-4699-40EB-9E3B-37567D5378B7}"/>
    <dgm:cxn modelId="{C432D2D9-F9CC-4756-9139-7833E0FD0827}" type="presOf" srcId="{F7EACC52-C4F7-4C0C-AD4D-D5C04954CEED}" destId="{0B6713A3-B058-479A-A558-AA528E419F87}" srcOrd="0" destOrd="0" presId="urn:microsoft.com/office/officeart/2018/2/layout/IconVerticalSolidList"/>
    <dgm:cxn modelId="{CAB0B1E4-1899-4DBD-B105-38DAA7E4CF77}" type="presOf" srcId="{85CC9F66-FDCC-413D-B307-F7732567938D}" destId="{1D8626A5-7E93-4D3A-ADAC-073EF68899A6}" srcOrd="0" destOrd="0" presId="urn:microsoft.com/office/officeart/2018/2/layout/IconVerticalSolidList"/>
    <dgm:cxn modelId="{D0F1F4FB-4AE1-4911-B640-69F42F95998A}" srcId="{7342230C-B033-4D31-9612-3CE8483C469E}" destId="{012D2F16-4F3C-4634-90A5-4B7C7604869C}" srcOrd="3" destOrd="0" parTransId="{55924F0B-126F-45DD-B010-1EF5D4616F03}" sibTransId="{6FBC4B54-169F-48E3-B612-C6C44DB25BDF}"/>
    <dgm:cxn modelId="{82C843C3-1F3A-4555-B202-FE9B8CB1331B}" type="presParOf" srcId="{5D520F6A-A71A-4F0D-97F3-2096599FD241}" destId="{ED95003A-749F-4EB6-B400-A0F85A87A95B}" srcOrd="0" destOrd="0" presId="urn:microsoft.com/office/officeart/2018/2/layout/IconVerticalSolidList"/>
    <dgm:cxn modelId="{DAE7DDB4-445C-4C8F-95D0-8D02EB3BF4B1}" type="presParOf" srcId="{ED95003A-749F-4EB6-B400-A0F85A87A95B}" destId="{E2EFEE8E-ED22-4E73-A328-8613C2EDAA66}" srcOrd="0" destOrd="0" presId="urn:microsoft.com/office/officeart/2018/2/layout/IconVerticalSolidList"/>
    <dgm:cxn modelId="{ADCC64CE-B27A-4979-9207-C61017EF38F2}" type="presParOf" srcId="{ED95003A-749F-4EB6-B400-A0F85A87A95B}" destId="{047CA491-9305-4E2C-AF60-4BB2646F0AA5}" srcOrd="1" destOrd="0" presId="urn:microsoft.com/office/officeart/2018/2/layout/IconVerticalSolidList"/>
    <dgm:cxn modelId="{3E44491C-412A-473E-8BC1-26B2CECE5BC2}" type="presParOf" srcId="{ED95003A-749F-4EB6-B400-A0F85A87A95B}" destId="{458E95DE-D99D-49AB-B01A-97FD550E5677}" srcOrd="2" destOrd="0" presId="urn:microsoft.com/office/officeart/2018/2/layout/IconVerticalSolidList"/>
    <dgm:cxn modelId="{4109871C-6A33-4036-A396-DCB4B8381E13}" type="presParOf" srcId="{ED95003A-749F-4EB6-B400-A0F85A87A95B}" destId="{0B6713A3-B058-479A-A558-AA528E419F87}" srcOrd="3" destOrd="0" presId="urn:microsoft.com/office/officeart/2018/2/layout/IconVerticalSolidList"/>
    <dgm:cxn modelId="{53E442D2-66F5-4D8B-8568-FD059340491C}" type="presParOf" srcId="{5D520F6A-A71A-4F0D-97F3-2096599FD241}" destId="{F7E303DA-3327-4381-B0C8-8BC79908ED0F}" srcOrd="1" destOrd="0" presId="urn:microsoft.com/office/officeart/2018/2/layout/IconVerticalSolidList"/>
    <dgm:cxn modelId="{4B476F18-11F3-44DB-B5A3-6A60C18A08DD}" type="presParOf" srcId="{5D520F6A-A71A-4F0D-97F3-2096599FD241}" destId="{346484A6-159A-4350-B95D-112101D6E311}" srcOrd="2" destOrd="0" presId="urn:microsoft.com/office/officeart/2018/2/layout/IconVerticalSolidList"/>
    <dgm:cxn modelId="{70985DD3-550D-4FEC-A370-EBCF480429C9}" type="presParOf" srcId="{346484A6-159A-4350-B95D-112101D6E311}" destId="{A987EF13-DC94-454B-8195-61357590FCF5}" srcOrd="0" destOrd="0" presId="urn:microsoft.com/office/officeart/2018/2/layout/IconVerticalSolidList"/>
    <dgm:cxn modelId="{579BB5BA-AEF8-47F4-9267-4355626C8414}" type="presParOf" srcId="{346484A6-159A-4350-B95D-112101D6E311}" destId="{276DA863-4057-4D79-8064-A37E59E77892}" srcOrd="1" destOrd="0" presId="urn:microsoft.com/office/officeart/2018/2/layout/IconVerticalSolidList"/>
    <dgm:cxn modelId="{10C8556C-3F30-4A25-BB23-2B881658A935}" type="presParOf" srcId="{346484A6-159A-4350-B95D-112101D6E311}" destId="{81DF807F-697F-4DFC-8248-0B841BC3071E}" srcOrd="2" destOrd="0" presId="urn:microsoft.com/office/officeart/2018/2/layout/IconVerticalSolidList"/>
    <dgm:cxn modelId="{68030484-1AE3-47B6-8A69-8CE4B52F9DEF}" type="presParOf" srcId="{346484A6-159A-4350-B95D-112101D6E311}" destId="{9642128D-865A-4ABA-AE83-FD3F6FE8CF36}" srcOrd="3" destOrd="0" presId="urn:microsoft.com/office/officeart/2018/2/layout/IconVerticalSolidList"/>
    <dgm:cxn modelId="{5D26860F-51EF-4423-B827-66B224E6B50E}" type="presParOf" srcId="{5D520F6A-A71A-4F0D-97F3-2096599FD241}" destId="{80180417-3821-4AC9-B08F-D2395CF402B0}" srcOrd="3" destOrd="0" presId="urn:microsoft.com/office/officeart/2018/2/layout/IconVerticalSolidList"/>
    <dgm:cxn modelId="{732936AB-DB2A-40E2-B52F-2ECBCA950963}" type="presParOf" srcId="{5D520F6A-A71A-4F0D-97F3-2096599FD241}" destId="{6BE624DD-70A3-446E-86F2-27F092B45218}" srcOrd="4" destOrd="0" presId="urn:microsoft.com/office/officeart/2018/2/layout/IconVerticalSolidList"/>
    <dgm:cxn modelId="{E2DAAA52-852E-4D82-B353-922AAD66CC34}" type="presParOf" srcId="{6BE624DD-70A3-446E-86F2-27F092B45218}" destId="{A916BD8C-36A3-4EA4-8275-8249C63218EE}" srcOrd="0" destOrd="0" presId="urn:microsoft.com/office/officeart/2018/2/layout/IconVerticalSolidList"/>
    <dgm:cxn modelId="{1FB220F4-C01E-480A-860A-B978211D0304}" type="presParOf" srcId="{6BE624DD-70A3-446E-86F2-27F092B45218}" destId="{0D27C1DF-C468-4B8F-B5C1-83A12CB3065E}" srcOrd="1" destOrd="0" presId="urn:microsoft.com/office/officeart/2018/2/layout/IconVerticalSolidList"/>
    <dgm:cxn modelId="{2D5570AA-4646-4861-9AD4-30C449A1CD50}" type="presParOf" srcId="{6BE624DD-70A3-446E-86F2-27F092B45218}" destId="{FF36FABD-3612-498D-857F-5C3CEC6B829C}" srcOrd="2" destOrd="0" presId="urn:microsoft.com/office/officeart/2018/2/layout/IconVerticalSolidList"/>
    <dgm:cxn modelId="{899950B9-817E-44F3-9E23-9E9381C1322D}" type="presParOf" srcId="{6BE624DD-70A3-446E-86F2-27F092B45218}" destId="{1D8626A5-7E93-4D3A-ADAC-073EF68899A6}" srcOrd="3" destOrd="0" presId="urn:microsoft.com/office/officeart/2018/2/layout/IconVerticalSolidList"/>
    <dgm:cxn modelId="{34D61BE2-A783-4ACB-9E50-9EB8241B48CF}" type="presParOf" srcId="{5D520F6A-A71A-4F0D-97F3-2096599FD241}" destId="{E8884F60-33B1-472C-9281-C26C97D6ED8D}" srcOrd="5" destOrd="0" presId="urn:microsoft.com/office/officeart/2018/2/layout/IconVerticalSolidList"/>
    <dgm:cxn modelId="{5635002B-F890-44FA-B016-709170D2F2A9}" type="presParOf" srcId="{5D520F6A-A71A-4F0D-97F3-2096599FD241}" destId="{7CF49F0E-4870-42F7-A3A9-7A02E094DABD}" srcOrd="6" destOrd="0" presId="urn:microsoft.com/office/officeart/2018/2/layout/IconVerticalSolidList"/>
    <dgm:cxn modelId="{1231CD18-F0D5-4C6F-AC41-513A2FB5C25D}" type="presParOf" srcId="{7CF49F0E-4870-42F7-A3A9-7A02E094DABD}" destId="{ADD7371C-3EF3-4331-910D-D25390A2C765}" srcOrd="0" destOrd="0" presId="urn:microsoft.com/office/officeart/2018/2/layout/IconVerticalSolidList"/>
    <dgm:cxn modelId="{707E2C80-7621-4883-8843-FC8E925BD50C}" type="presParOf" srcId="{7CF49F0E-4870-42F7-A3A9-7A02E094DABD}" destId="{0E4A3B9F-2CEA-4C31-8EB3-705A27D3409C}" srcOrd="1" destOrd="0" presId="urn:microsoft.com/office/officeart/2018/2/layout/IconVerticalSolidList"/>
    <dgm:cxn modelId="{3B001874-BCEC-4F83-BC67-FD410316B4C6}" type="presParOf" srcId="{7CF49F0E-4870-42F7-A3A9-7A02E094DABD}" destId="{B2A6B59E-53B3-4172-9343-CE3F2945C631}" srcOrd="2" destOrd="0" presId="urn:microsoft.com/office/officeart/2018/2/layout/IconVerticalSolidList"/>
    <dgm:cxn modelId="{F86581CA-6638-485D-BE9D-E571DD39E7F0}" type="presParOf" srcId="{7CF49F0E-4870-42F7-A3A9-7A02E094DABD}" destId="{9D22264E-6D39-4F87-A305-9F8F4BC649E8}" srcOrd="3" destOrd="0" presId="urn:microsoft.com/office/officeart/2018/2/layout/IconVerticalSolidList"/>
    <dgm:cxn modelId="{7DEC6F80-F153-40B9-B985-BA5FE65465BA}" type="presParOf" srcId="{5D520F6A-A71A-4F0D-97F3-2096599FD241}" destId="{6DE74D20-6E13-4F48-9558-DC173C28E97E}" srcOrd="7" destOrd="0" presId="urn:microsoft.com/office/officeart/2018/2/layout/IconVerticalSolidList"/>
    <dgm:cxn modelId="{24679E4B-45AF-4071-A26E-D597D19D659F}" type="presParOf" srcId="{5D520F6A-A71A-4F0D-97F3-2096599FD241}" destId="{B1DD565F-CF1D-4DF3-BB76-0B5A61981C64}" srcOrd="8" destOrd="0" presId="urn:microsoft.com/office/officeart/2018/2/layout/IconVerticalSolidList"/>
    <dgm:cxn modelId="{F4CB820B-C865-4806-A56F-DD1D66437889}" type="presParOf" srcId="{B1DD565F-CF1D-4DF3-BB76-0B5A61981C64}" destId="{F23E4113-5A41-4B8E-8CC9-A4974AD99DC1}" srcOrd="0" destOrd="0" presId="urn:microsoft.com/office/officeart/2018/2/layout/IconVerticalSolidList"/>
    <dgm:cxn modelId="{676F5472-BA1A-4880-AB4D-34C3990F3402}" type="presParOf" srcId="{B1DD565F-CF1D-4DF3-BB76-0B5A61981C64}" destId="{95C65F78-C251-4659-9E9E-080B1B340B9D}" srcOrd="1" destOrd="0" presId="urn:microsoft.com/office/officeart/2018/2/layout/IconVerticalSolidList"/>
    <dgm:cxn modelId="{2D4BEB31-B221-4031-A30C-23A8AF617430}" type="presParOf" srcId="{B1DD565F-CF1D-4DF3-BB76-0B5A61981C64}" destId="{68F31BA5-3BD6-4932-A88D-26D61D1C41F1}" srcOrd="2" destOrd="0" presId="urn:microsoft.com/office/officeart/2018/2/layout/IconVerticalSolidList"/>
    <dgm:cxn modelId="{7BD8A162-DF8A-49F4-B127-CCAD4F65C868}" type="presParOf" srcId="{B1DD565F-CF1D-4DF3-BB76-0B5A61981C64}" destId="{452503D4-EEF8-45BE-98AD-75331252A2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2715C-823A-4B71-A4EA-74DE553B17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0444A5-92E2-4F3D-88A2-C68750FE875E}">
      <dgm:prSet/>
      <dgm:spPr/>
      <dgm:t>
        <a:bodyPr/>
        <a:lstStyle/>
        <a:p>
          <a:r>
            <a:rPr lang="en-AU"/>
            <a:t>Sign up to restaurant newsletter</a:t>
          </a:r>
          <a:endParaRPr lang="en-US"/>
        </a:p>
      </dgm:t>
    </dgm:pt>
    <dgm:pt modelId="{0A3295A7-A8B4-4FF4-BEDC-87C82B0FFF9A}" type="parTrans" cxnId="{357D022E-BFEF-4DF9-B477-1B469F6C0B82}">
      <dgm:prSet/>
      <dgm:spPr/>
      <dgm:t>
        <a:bodyPr/>
        <a:lstStyle/>
        <a:p>
          <a:endParaRPr lang="en-US"/>
        </a:p>
      </dgm:t>
    </dgm:pt>
    <dgm:pt modelId="{860984FA-4F00-4799-9F57-39091F5790AC}" type="sibTrans" cxnId="{357D022E-BFEF-4DF9-B477-1B469F6C0B82}">
      <dgm:prSet/>
      <dgm:spPr/>
      <dgm:t>
        <a:bodyPr/>
        <a:lstStyle/>
        <a:p>
          <a:endParaRPr lang="en-US"/>
        </a:p>
      </dgm:t>
    </dgm:pt>
    <dgm:pt modelId="{31F4DF93-73CD-4510-B623-CE088E47C437}">
      <dgm:prSet/>
      <dgm:spPr/>
      <dgm:t>
        <a:bodyPr/>
        <a:lstStyle/>
        <a:p>
          <a:r>
            <a:rPr lang="en-AU"/>
            <a:t>Order a table online feature</a:t>
          </a:r>
          <a:endParaRPr lang="en-US"/>
        </a:p>
      </dgm:t>
    </dgm:pt>
    <dgm:pt modelId="{C1DBDF35-21B6-464A-B93C-E32A305EF418}" type="parTrans" cxnId="{E9B5A5C6-AE2B-42D2-8E2B-9F4897B68B97}">
      <dgm:prSet/>
      <dgm:spPr/>
      <dgm:t>
        <a:bodyPr/>
        <a:lstStyle/>
        <a:p>
          <a:endParaRPr lang="en-US"/>
        </a:p>
      </dgm:t>
    </dgm:pt>
    <dgm:pt modelId="{DB0B82CD-396F-42C0-8786-C4AC17C1AD8D}" type="sibTrans" cxnId="{E9B5A5C6-AE2B-42D2-8E2B-9F4897B68B97}">
      <dgm:prSet/>
      <dgm:spPr/>
      <dgm:t>
        <a:bodyPr/>
        <a:lstStyle/>
        <a:p>
          <a:endParaRPr lang="en-US"/>
        </a:p>
      </dgm:t>
    </dgm:pt>
    <dgm:pt modelId="{1BC348EB-AC53-48C2-8425-0FB4858C1881}">
      <dgm:prSet/>
      <dgm:spPr/>
      <dgm:t>
        <a:bodyPr/>
        <a:lstStyle/>
        <a:p>
          <a:r>
            <a:rPr lang="en-AU"/>
            <a:t>Move to online food ordering in the future</a:t>
          </a:r>
          <a:endParaRPr lang="en-US"/>
        </a:p>
      </dgm:t>
    </dgm:pt>
    <dgm:pt modelId="{EB652B45-124C-41DC-8127-D01F593092E1}" type="parTrans" cxnId="{7265648D-BDEE-426C-B5B6-3E3E4FB1DC49}">
      <dgm:prSet/>
      <dgm:spPr/>
      <dgm:t>
        <a:bodyPr/>
        <a:lstStyle/>
        <a:p>
          <a:endParaRPr lang="en-US"/>
        </a:p>
      </dgm:t>
    </dgm:pt>
    <dgm:pt modelId="{FC011837-4EE6-4949-9DF2-0D11674FE7DE}" type="sibTrans" cxnId="{7265648D-BDEE-426C-B5B6-3E3E4FB1DC49}">
      <dgm:prSet/>
      <dgm:spPr/>
      <dgm:t>
        <a:bodyPr/>
        <a:lstStyle/>
        <a:p>
          <a:endParaRPr lang="en-US"/>
        </a:p>
      </dgm:t>
    </dgm:pt>
    <dgm:pt modelId="{8AE900CF-1D32-458F-B3CC-CF4561B3EFF3}" type="pres">
      <dgm:prSet presAssocID="{BA92715C-823A-4B71-A4EA-74DE553B179D}" presName="root" presStyleCnt="0">
        <dgm:presLayoutVars>
          <dgm:dir/>
          <dgm:resizeHandles val="exact"/>
        </dgm:presLayoutVars>
      </dgm:prSet>
      <dgm:spPr/>
    </dgm:pt>
    <dgm:pt modelId="{1850E7E0-E479-4EA3-855B-579B0A2B00FA}" type="pres">
      <dgm:prSet presAssocID="{BA92715C-823A-4B71-A4EA-74DE553B179D}" presName="container" presStyleCnt="0">
        <dgm:presLayoutVars>
          <dgm:dir/>
          <dgm:resizeHandles val="exact"/>
        </dgm:presLayoutVars>
      </dgm:prSet>
      <dgm:spPr/>
    </dgm:pt>
    <dgm:pt modelId="{D6943630-547E-4A0A-904B-8CE02EEF731B}" type="pres">
      <dgm:prSet presAssocID="{DE0444A5-92E2-4F3D-88A2-C68750FE875E}" presName="compNode" presStyleCnt="0"/>
      <dgm:spPr/>
    </dgm:pt>
    <dgm:pt modelId="{51307884-2546-4752-A600-699AE31A66B1}" type="pres">
      <dgm:prSet presAssocID="{DE0444A5-92E2-4F3D-88A2-C68750FE875E}" presName="iconBgRect" presStyleLbl="bgShp" presStyleIdx="0" presStyleCnt="3"/>
      <dgm:spPr/>
    </dgm:pt>
    <dgm:pt modelId="{62C19506-D217-48E0-AA89-2677B3086095}" type="pres">
      <dgm:prSet presAssocID="{DE0444A5-92E2-4F3D-88A2-C68750FE87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014C2819-4BDD-4CEF-822C-4AD2D1318A8F}" type="pres">
      <dgm:prSet presAssocID="{DE0444A5-92E2-4F3D-88A2-C68750FE875E}" presName="spaceRect" presStyleCnt="0"/>
      <dgm:spPr/>
    </dgm:pt>
    <dgm:pt modelId="{E86175C1-9089-4985-B4D6-8113962244B6}" type="pres">
      <dgm:prSet presAssocID="{DE0444A5-92E2-4F3D-88A2-C68750FE875E}" presName="textRect" presStyleLbl="revTx" presStyleIdx="0" presStyleCnt="3">
        <dgm:presLayoutVars>
          <dgm:chMax val="1"/>
          <dgm:chPref val="1"/>
        </dgm:presLayoutVars>
      </dgm:prSet>
      <dgm:spPr/>
    </dgm:pt>
    <dgm:pt modelId="{E6CB10FE-7350-4138-8E0F-236622824A57}" type="pres">
      <dgm:prSet presAssocID="{860984FA-4F00-4799-9F57-39091F5790AC}" presName="sibTrans" presStyleLbl="sibTrans2D1" presStyleIdx="0" presStyleCnt="0"/>
      <dgm:spPr/>
    </dgm:pt>
    <dgm:pt modelId="{FB583D00-BBB2-40BC-B88F-F2E101FD8BF1}" type="pres">
      <dgm:prSet presAssocID="{31F4DF93-73CD-4510-B623-CE088E47C437}" presName="compNode" presStyleCnt="0"/>
      <dgm:spPr/>
    </dgm:pt>
    <dgm:pt modelId="{3D675E47-7739-4AF7-B55C-8B394E6770E2}" type="pres">
      <dgm:prSet presAssocID="{31F4DF93-73CD-4510-B623-CE088E47C437}" presName="iconBgRect" presStyleLbl="bgShp" presStyleIdx="1" presStyleCnt="3"/>
      <dgm:spPr/>
    </dgm:pt>
    <dgm:pt modelId="{2F5D6A8E-C31D-47D0-93E2-A507C2BF43BD}" type="pres">
      <dgm:prSet presAssocID="{31F4DF93-73CD-4510-B623-CE088E47C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21174AF-E077-41E9-A3FE-882D832A7BD5}" type="pres">
      <dgm:prSet presAssocID="{31F4DF93-73CD-4510-B623-CE088E47C437}" presName="spaceRect" presStyleCnt="0"/>
      <dgm:spPr/>
    </dgm:pt>
    <dgm:pt modelId="{76761DD0-4831-4B04-B984-EE21E8A38FEE}" type="pres">
      <dgm:prSet presAssocID="{31F4DF93-73CD-4510-B623-CE088E47C437}" presName="textRect" presStyleLbl="revTx" presStyleIdx="1" presStyleCnt="3">
        <dgm:presLayoutVars>
          <dgm:chMax val="1"/>
          <dgm:chPref val="1"/>
        </dgm:presLayoutVars>
      </dgm:prSet>
      <dgm:spPr/>
    </dgm:pt>
    <dgm:pt modelId="{0A315F5B-93BE-4E97-A0F0-B4C00A98D453}" type="pres">
      <dgm:prSet presAssocID="{DB0B82CD-396F-42C0-8786-C4AC17C1AD8D}" presName="sibTrans" presStyleLbl="sibTrans2D1" presStyleIdx="0" presStyleCnt="0"/>
      <dgm:spPr/>
    </dgm:pt>
    <dgm:pt modelId="{7FB08F0F-D879-46D2-BD56-4848A0DD35EA}" type="pres">
      <dgm:prSet presAssocID="{1BC348EB-AC53-48C2-8425-0FB4858C1881}" presName="compNode" presStyleCnt="0"/>
      <dgm:spPr/>
    </dgm:pt>
    <dgm:pt modelId="{45431515-6357-4568-81C3-81F8F9CDF5B0}" type="pres">
      <dgm:prSet presAssocID="{1BC348EB-AC53-48C2-8425-0FB4858C1881}" presName="iconBgRect" presStyleLbl="bgShp" presStyleIdx="2" presStyleCnt="3"/>
      <dgm:spPr/>
    </dgm:pt>
    <dgm:pt modelId="{7A0A890F-72DF-41D2-862B-A0BF29C7F8A6}" type="pres">
      <dgm:prSet presAssocID="{1BC348EB-AC53-48C2-8425-0FB4858C18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818FABD-0B6A-45B8-98EC-5546EB055553}" type="pres">
      <dgm:prSet presAssocID="{1BC348EB-AC53-48C2-8425-0FB4858C1881}" presName="spaceRect" presStyleCnt="0"/>
      <dgm:spPr/>
    </dgm:pt>
    <dgm:pt modelId="{2B009F83-366B-4332-BC4C-475F56EABCBD}" type="pres">
      <dgm:prSet presAssocID="{1BC348EB-AC53-48C2-8425-0FB4858C18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FA0A10-F90B-4061-832F-6483FC7D73C1}" type="presOf" srcId="{BA92715C-823A-4B71-A4EA-74DE553B179D}" destId="{8AE900CF-1D32-458F-B3CC-CF4561B3EFF3}" srcOrd="0" destOrd="0" presId="urn:microsoft.com/office/officeart/2018/2/layout/IconCircleList"/>
    <dgm:cxn modelId="{357D022E-BFEF-4DF9-B477-1B469F6C0B82}" srcId="{BA92715C-823A-4B71-A4EA-74DE553B179D}" destId="{DE0444A5-92E2-4F3D-88A2-C68750FE875E}" srcOrd="0" destOrd="0" parTransId="{0A3295A7-A8B4-4FF4-BEDC-87C82B0FFF9A}" sibTransId="{860984FA-4F00-4799-9F57-39091F5790AC}"/>
    <dgm:cxn modelId="{652C395D-58A8-4AC2-BD5E-DB2CE1A2D361}" type="presOf" srcId="{1BC348EB-AC53-48C2-8425-0FB4858C1881}" destId="{2B009F83-366B-4332-BC4C-475F56EABCBD}" srcOrd="0" destOrd="0" presId="urn:microsoft.com/office/officeart/2018/2/layout/IconCircleList"/>
    <dgm:cxn modelId="{B2114072-293B-418A-9AD5-E04572BBECEA}" type="presOf" srcId="{DE0444A5-92E2-4F3D-88A2-C68750FE875E}" destId="{E86175C1-9089-4985-B4D6-8113962244B6}" srcOrd="0" destOrd="0" presId="urn:microsoft.com/office/officeart/2018/2/layout/IconCircleList"/>
    <dgm:cxn modelId="{7265648D-BDEE-426C-B5B6-3E3E4FB1DC49}" srcId="{BA92715C-823A-4B71-A4EA-74DE553B179D}" destId="{1BC348EB-AC53-48C2-8425-0FB4858C1881}" srcOrd="2" destOrd="0" parTransId="{EB652B45-124C-41DC-8127-D01F593092E1}" sibTransId="{FC011837-4EE6-4949-9DF2-0D11674FE7DE}"/>
    <dgm:cxn modelId="{A82FAD9A-EF49-4681-9E56-CE03E670C7FA}" type="presOf" srcId="{860984FA-4F00-4799-9F57-39091F5790AC}" destId="{E6CB10FE-7350-4138-8E0F-236622824A57}" srcOrd="0" destOrd="0" presId="urn:microsoft.com/office/officeart/2018/2/layout/IconCircleList"/>
    <dgm:cxn modelId="{A0DD31A9-AE0D-40E0-BEAA-87C938E7B0D4}" type="presOf" srcId="{DB0B82CD-396F-42C0-8786-C4AC17C1AD8D}" destId="{0A315F5B-93BE-4E97-A0F0-B4C00A98D453}" srcOrd="0" destOrd="0" presId="urn:microsoft.com/office/officeart/2018/2/layout/IconCircleList"/>
    <dgm:cxn modelId="{E9B5A5C6-AE2B-42D2-8E2B-9F4897B68B97}" srcId="{BA92715C-823A-4B71-A4EA-74DE553B179D}" destId="{31F4DF93-73CD-4510-B623-CE088E47C437}" srcOrd="1" destOrd="0" parTransId="{C1DBDF35-21B6-464A-B93C-E32A305EF418}" sibTransId="{DB0B82CD-396F-42C0-8786-C4AC17C1AD8D}"/>
    <dgm:cxn modelId="{5B505AF6-6764-4C64-B7D8-BE97F6365B17}" type="presOf" srcId="{31F4DF93-73CD-4510-B623-CE088E47C437}" destId="{76761DD0-4831-4B04-B984-EE21E8A38FEE}" srcOrd="0" destOrd="0" presId="urn:microsoft.com/office/officeart/2018/2/layout/IconCircleList"/>
    <dgm:cxn modelId="{F62D4469-1DD9-4CEB-AC19-989CABAF36A2}" type="presParOf" srcId="{8AE900CF-1D32-458F-B3CC-CF4561B3EFF3}" destId="{1850E7E0-E479-4EA3-855B-579B0A2B00FA}" srcOrd="0" destOrd="0" presId="urn:microsoft.com/office/officeart/2018/2/layout/IconCircleList"/>
    <dgm:cxn modelId="{377062CE-78B3-48E6-8F36-C9E4471018E6}" type="presParOf" srcId="{1850E7E0-E479-4EA3-855B-579B0A2B00FA}" destId="{D6943630-547E-4A0A-904B-8CE02EEF731B}" srcOrd="0" destOrd="0" presId="urn:microsoft.com/office/officeart/2018/2/layout/IconCircleList"/>
    <dgm:cxn modelId="{FA8ADB28-7069-49F4-BAA3-42CDF32F90BF}" type="presParOf" srcId="{D6943630-547E-4A0A-904B-8CE02EEF731B}" destId="{51307884-2546-4752-A600-699AE31A66B1}" srcOrd="0" destOrd="0" presId="urn:microsoft.com/office/officeart/2018/2/layout/IconCircleList"/>
    <dgm:cxn modelId="{5B5837DE-BEEB-482E-9ECA-2AF7E50C74EF}" type="presParOf" srcId="{D6943630-547E-4A0A-904B-8CE02EEF731B}" destId="{62C19506-D217-48E0-AA89-2677B3086095}" srcOrd="1" destOrd="0" presId="urn:microsoft.com/office/officeart/2018/2/layout/IconCircleList"/>
    <dgm:cxn modelId="{AADA7A15-E6F4-4EE0-A626-6C2069B3D411}" type="presParOf" srcId="{D6943630-547E-4A0A-904B-8CE02EEF731B}" destId="{014C2819-4BDD-4CEF-822C-4AD2D1318A8F}" srcOrd="2" destOrd="0" presId="urn:microsoft.com/office/officeart/2018/2/layout/IconCircleList"/>
    <dgm:cxn modelId="{2F0A7917-D9B8-44C6-97D5-93F9262C7530}" type="presParOf" srcId="{D6943630-547E-4A0A-904B-8CE02EEF731B}" destId="{E86175C1-9089-4985-B4D6-8113962244B6}" srcOrd="3" destOrd="0" presId="urn:microsoft.com/office/officeart/2018/2/layout/IconCircleList"/>
    <dgm:cxn modelId="{0C1257AD-6B8F-41AF-A714-F9C65D449877}" type="presParOf" srcId="{1850E7E0-E479-4EA3-855B-579B0A2B00FA}" destId="{E6CB10FE-7350-4138-8E0F-236622824A57}" srcOrd="1" destOrd="0" presId="urn:microsoft.com/office/officeart/2018/2/layout/IconCircleList"/>
    <dgm:cxn modelId="{B46872CD-7584-4229-B5CA-5FB9B8D9C55D}" type="presParOf" srcId="{1850E7E0-E479-4EA3-855B-579B0A2B00FA}" destId="{FB583D00-BBB2-40BC-B88F-F2E101FD8BF1}" srcOrd="2" destOrd="0" presId="urn:microsoft.com/office/officeart/2018/2/layout/IconCircleList"/>
    <dgm:cxn modelId="{438B22D6-F417-4681-A8D4-F04A70CD236A}" type="presParOf" srcId="{FB583D00-BBB2-40BC-B88F-F2E101FD8BF1}" destId="{3D675E47-7739-4AF7-B55C-8B394E6770E2}" srcOrd="0" destOrd="0" presId="urn:microsoft.com/office/officeart/2018/2/layout/IconCircleList"/>
    <dgm:cxn modelId="{054C5EDB-1342-43A4-B081-EA36BA6E3442}" type="presParOf" srcId="{FB583D00-BBB2-40BC-B88F-F2E101FD8BF1}" destId="{2F5D6A8E-C31D-47D0-93E2-A507C2BF43BD}" srcOrd="1" destOrd="0" presId="urn:microsoft.com/office/officeart/2018/2/layout/IconCircleList"/>
    <dgm:cxn modelId="{87AE99D8-1FD4-4706-A2D8-07882A237211}" type="presParOf" srcId="{FB583D00-BBB2-40BC-B88F-F2E101FD8BF1}" destId="{221174AF-E077-41E9-A3FE-882D832A7BD5}" srcOrd="2" destOrd="0" presId="urn:microsoft.com/office/officeart/2018/2/layout/IconCircleList"/>
    <dgm:cxn modelId="{C081E09D-E6DD-4238-B909-735DB66EA57E}" type="presParOf" srcId="{FB583D00-BBB2-40BC-B88F-F2E101FD8BF1}" destId="{76761DD0-4831-4B04-B984-EE21E8A38FEE}" srcOrd="3" destOrd="0" presId="urn:microsoft.com/office/officeart/2018/2/layout/IconCircleList"/>
    <dgm:cxn modelId="{6A710BD1-98C0-4230-893E-0CF8B7478BD2}" type="presParOf" srcId="{1850E7E0-E479-4EA3-855B-579B0A2B00FA}" destId="{0A315F5B-93BE-4E97-A0F0-B4C00A98D453}" srcOrd="3" destOrd="0" presId="urn:microsoft.com/office/officeart/2018/2/layout/IconCircleList"/>
    <dgm:cxn modelId="{CF55365E-FAA3-4715-9926-8132FA714BD6}" type="presParOf" srcId="{1850E7E0-E479-4EA3-855B-579B0A2B00FA}" destId="{7FB08F0F-D879-46D2-BD56-4848A0DD35EA}" srcOrd="4" destOrd="0" presId="urn:microsoft.com/office/officeart/2018/2/layout/IconCircleList"/>
    <dgm:cxn modelId="{7E0E2ADB-6E94-4A9C-84DD-EBC3671DC1CD}" type="presParOf" srcId="{7FB08F0F-D879-46D2-BD56-4848A0DD35EA}" destId="{45431515-6357-4568-81C3-81F8F9CDF5B0}" srcOrd="0" destOrd="0" presId="urn:microsoft.com/office/officeart/2018/2/layout/IconCircleList"/>
    <dgm:cxn modelId="{02D078E5-8894-4DE0-BE4F-F7B5DFE656A2}" type="presParOf" srcId="{7FB08F0F-D879-46D2-BD56-4848A0DD35EA}" destId="{7A0A890F-72DF-41D2-862B-A0BF29C7F8A6}" srcOrd="1" destOrd="0" presId="urn:microsoft.com/office/officeart/2018/2/layout/IconCircleList"/>
    <dgm:cxn modelId="{1DAC1DE0-CBFD-4F3A-8A73-FB47D75A80EF}" type="presParOf" srcId="{7FB08F0F-D879-46D2-BD56-4848A0DD35EA}" destId="{5818FABD-0B6A-45B8-98EC-5546EB055553}" srcOrd="2" destOrd="0" presId="urn:microsoft.com/office/officeart/2018/2/layout/IconCircleList"/>
    <dgm:cxn modelId="{37A4278E-F784-44B4-96B9-54F453EB8B99}" type="presParOf" srcId="{7FB08F0F-D879-46D2-BD56-4848A0DD35EA}" destId="{2B009F83-366B-4332-BC4C-475F56EABC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22741-005F-4501-812F-BFF0DA14CCF0}">
      <dsp:nvSpPr>
        <dsp:cNvPr id="0" name=""/>
        <dsp:cNvSpPr/>
      </dsp:nvSpPr>
      <dsp:spPr>
        <a:xfrm>
          <a:off x="0" y="0"/>
          <a:ext cx="4595748" cy="10397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This is designed for the couple who want an intimate dinner experience dining in at Food Sonic. </a:t>
          </a:r>
          <a:endParaRPr lang="en-US" sz="1500" kern="1200" dirty="0"/>
        </a:p>
      </dsp:txBody>
      <dsp:txXfrm>
        <a:off x="30454" y="30454"/>
        <a:ext cx="3385882" cy="978872"/>
      </dsp:txXfrm>
    </dsp:sp>
    <dsp:sp modelId="{DCB47481-F8CF-41EC-8216-99158BEEE673}">
      <dsp:nvSpPr>
        <dsp:cNvPr id="0" name=""/>
        <dsp:cNvSpPr/>
      </dsp:nvSpPr>
      <dsp:spPr>
        <a:xfrm>
          <a:off x="384893" y="1228831"/>
          <a:ext cx="4595748" cy="1039780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They can sit down at our Restaurant with an iPad at their table, browse the menu,  see a visual of the food and drink options and order at their table.</a:t>
          </a:r>
          <a:endParaRPr lang="en-US" sz="1500" kern="1200" dirty="0"/>
        </a:p>
      </dsp:txBody>
      <dsp:txXfrm>
        <a:off x="415347" y="1259285"/>
        <a:ext cx="3474088" cy="978872"/>
      </dsp:txXfrm>
    </dsp:sp>
    <dsp:sp modelId="{F6DC04B5-3556-4598-A8FD-3A7C9685EED6}">
      <dsp:nvSpPr>
        <dsp:cNvPr id="0" name=""/>
        <dsp:cNvSpPr/>
      </dsp:nvSpPr>
      <dsp:spPr>
        <a:xfrm>
          <a:off x="764043" y="2457663"/>
          <a:ext cx="4595748" cy="1039780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The kitchen will immediately receive a time stamped order to prepare the food and have the server deliver the order to the table.</a:t>
          </a:r>
          <a:endParaRPr lang="en-US" sz="1500" kern="1200" dirty="0"/>
        </a:p>
      </dsp:txBody>
      <dsp:txXfrm>
        <a:off x="794497" y="2488117"/>
        <a:ext cx="3479833" cy="978872"/>
      </dsp:txXfrm>
    </dsp:sp>
    <dsp:sp modelId="{702FF24A-8105-4EDF-BF14-6C6E6C256F26}">
      <dsp:nvSpPr>
        <dsp:cNvPr id="0" name=""/>
        <dsp:cNvSpPr/>
      </dsp:nvSpPr>
      <dsp:spPr>
        <a:xfrm>
          <a:off x="1148936" y="3686495"/>
          <a:ext cx="4595748" cy="103978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 printed menus.</a:t>
          </a:r>
        </a:p>
      </dsp:txBody>
      <dsp:txXfrm>
        <a:off x="1179390" y="3716949"/>
        <a:ext cx="3474088" cy="978872"/>
      </dsp:txXfrm>
    </dsp:sp>
    <dsp:sp modelId="{B68EB25D-3296-43E9-87AE-84E12B6ED703}">
      <dsp:nvSpPr>
        <dsp:cNvPr id="0" name=""/>
        <dsp:cNvSpPr/>
      </dsp:nvSpPr>
      <dsp:spPr>
        <a:xfrm>
          <a:off x="3919890" y="796377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71958" y="796377"/>
        <a:ext cx="371721" cy="508582"/>
      </dsp:txXfrm>
    </dsp:sp>
    <dsp:sp modelId="{927C143F-123A-4601-9FA6-80785BB6A969}">
      <dsp:nvSpPr>
        <dsp:cNvPr id="0" name=""/>
        <dsp:cNvSpPr/>
      </dsp:nvSpPr>
      <dsp:spPr>
        <a:xfrm>
          <a:off x="4304784" y="2025209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56852" y="2025209"/>
        <a:ext cx="371721" cy="508582"/>
      </dsp:txXfrm>
    </dsp:sp>
    <dsp:sp modelId="{71872BAB-CA11-4597-8AB0-0ADE24682C5E}">
      <dsp:nvSpPr>
        <dsp:cNvPr id="0" name=""/>
        <dsp:cNvSpPr/>
      </dsp:nvSpPr>
      <dsp:spPr>
        <a:xfrm>
          <a:off x="4683933" y="3254041"/>
          <a:ext cx="675857" cy="6758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36001" y="3254041"/>
        <a:ext cx="371721" cy="508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FEE8E-ED22-4E73-A328-8613C2EDAA6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CA491-9305-4E2C-AF60-4BB2646F0AA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713A3-B058-479A-A558-AA528E419F8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Node and Express Web Server</a:t>
          </a:r>
          <a:endParaRPr lang="en-US" sz="1900" kern="1200"/>
        </a:p>
      </dsp:txBody>
      <dsp:txXfrm>
        <a:off x="1131174" y="4597"/>
        <a:ext cx="5382429" cy="979371"/>
      </dsp:txXfrm>
    </dsp:sp>
    <dsp:sp modelId="{A987EF13-DC94-454B-8195-61357590FCF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DA863-4057-4D79-8064-A37E59E7789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2128D-865A-4ABA-AE83-FD3F6FE8CF3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MySQL and </a:t>
          </a:r>
          <a:r>
            <a:rPr lang="en-AU" sz="1900" kern="1200" dirty="0" err="1"/>
            <a:t>Sequelize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916BD8C-36A3-4EA4-8275-8249C63218E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7C1DF-C468-4B8F-B5C1-83A12CB3065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626A5-7E93-4D3A-ADAC-073EF68899A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Express Handlebars and Partial templates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ADD7371C-3EF3-4331-910D-D25390A2C76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A3B9F-2CEA-4C31-8EB3-705A27D3409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2264E-6D39-4F87-A305-9F8F4BC649E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Lodash</a:t>
          </a:r>
          <a:endParaRPr lang="en-US" sz="1900" kern="1200"/>
        </a:p>
      </dsp:txBody>
      <dsp:txXfrm>
        <a:off x="1131174" y="3677241"/>
        <a:ext cx="5382429" cy="979371"/>
      </dsp:txXfrm>
    </dsp:sp>
    <dsp:sp modelId="{F23E4113-5A41-4B8E-8CC9-A4974AD99DC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65F78-C251-4659-9E9E-080B1B340B9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503D4-EEF8-45BE-98AD-75331252A2E4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Tailwind CSS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07884-2546-4752-A600-699AE31A66B1}">
      <dsp:nvSpPr>
        <dsp:cNvPr id="0" name=""/>
        <dsp:cNvSpPr/>
      </dsp:nvSpPr>
      <dsp:spPr>
        <a:xfrm>
          <a:off x="109363" y="19092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19506-D217-48E0-AA89-2677B3086095}">
      <dsp:nvSpPr>
        <dsp:cNvPr id="0" name=""/>
        <dsp:cNvSpPr/>
      </dsp:nvSpPr>
      <dsp:spPr>
        <a:xfrm>
          <a:off x="284370" y="20842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175C1-9089-4985-B4D6-8113962244B6}">
      <dsp:nvSpPr>
        <dsp:cNvPr id="0" name=""/>
        <dsp:cNvSpPr/>
      </dsp:nvSpPr>
      <dsp:spPr>
        <a:xfrm>
          <a:off x="1121306" y="19092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Sign up to restaurant newsletter</a:t>
          </a:r>
          <a:endParaRPr lang="en-US" sz="1900" kern="1200"/>
        </a:p>
      </dsp:txBody>
      <dsp:txXfrm>
        <a:off x="1121306" y="1909244"/>
        <a:ext cx="1964358" cy="833364"/>
      </dsp:txXfrm>
    </dsp:sp>
    <dsp:sp modelId="{3D675E47-7739-4AF7-B55C-8B394E6770E2}">
      <dsp:nvSpPr>
        <dsp:cNvPr id="0" name=""/>
        <dsp:cNvSpPr/>
      </dsp:nvSpPr>
      <dsp:spPr>
        <a:xfrm>
          <a:off x="3427939" y="19092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D6A8E-C31D-47D0-93E2-A507C2BF43BD}">
      <dsp:nvSpPr>
        <dsp:cNvPr id="0" name=""/>
        <dsp:cNvSpPr/>
      </dsp:nvSpPr>
      <dsp:spPr>
        <a:xfrm>
          <a:off x="3602945" y="20842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61DD0-4831-4B04-B984-EE21E8A38FEE}">
      <dsp:nvSpPr>
        <dsp:cNvPr id="0" name=""/>
        <dsp:cNvSpPr/>
      </dsp:nvSpPr>
      <dsp:spPr>
        <a:xfrm>
          <a:off x="4439881" y="19092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Order a table online feature</a:t>
          </a:r>
          <a:endParaRPr lang="en-US" sz="1900" kern="1200"/>
        </a:p>
      </dsp:txBody>
      <dsp:txXfrm>
        <a:off x="4439881" y="1909244"/>
        <a:ext cx="1964358" cy="833364"/>
      </dsp:txXfrm>
    </dsp:sp>
    <dsp:sp modelId="{45431515-6357-4568-81C3-81F8F9CDF5B0}">
      <dsp:nvSpPr>
        <dsp:cNvPr id="0" name=""/>
        <dsp:cNvSpPr/>
      </dsp:nvSpPr>
      <dsp:spPr>
        <a:xfrm>
          <a:off x="109363" y="3142817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890F-72DF-41D2-862B-A0BF29C7F8A6}">
      <dsp:nvSpPr>
        <dsp:cNvPr id="0" name=""/>
        <dsp:cNvSpPr/>
      </dsp:nvSpPr>
      <dsp:spPr>
        <a:xfrm>
          <a:off x="284370" y="3317823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09F83-366B-4332-BC4C-475F56EABCBD}">
      <dsp:nvSpPr>
        <dsp:cNvPr id="0" name=""/>
        <dsp:cNvSpPr/>
      </dsp:nvSpPr>
      <dsp:spPr>
        <a:xfrm>
          <a:off x="1121306" y="31428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Move to online food ordering in the future</a:t>
          </a:r>
          <a:endParaRPr lang="en-US" sz="1900" kern="1200"/>
        </a:p>
      </dsp:txBody>
      <dsp:txXfrm>
        <a:off x="1121306" y="3142817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1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5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1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1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8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5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5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2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87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5CAD-B984-40AE-83C0-8DF41CC30EC5}" type="datetimeFigureOut">
              <a:rPr lang="en-AU" smtClean="0"/>
              <a:t>24/01/2020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97F1-F79F-4C17-9BC2-82A87137B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72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9903D-B17C-4092-AF96-A3AB0EC0F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r="1714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3FEAF-7038-482F-82AB-8485D01D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AU"/>
              <a:t>Food Sonic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6E833-EB38-43DF-947F-61BA4620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AU" sz="2000">
                <a:latin typeface="Arial Rounded MT Bold" panose="020F0704030504030204" pitchFamily="34" charset="0"/>
              </a:rPr>
              <a:t>Menu App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0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24D96-7AF6-425F-B0B4-038E481D3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DBB0E-5D96-4276-866A-5C99B6B0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Why Food Sonic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9B766-8620-4177-B32D-28A3E709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03815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67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0530-40B8-4678-ABC9-1C88FBF1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Technical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D6D9C4-C29C-4910-8FA9-31990E934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5034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02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72F9C-618E-4501-B778-A482B4BD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Future Features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57385CD-19EA-4B59-B4FA-D585B7142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533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73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343CA-4037-478B-87C7-4D20A8F8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from the team at 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Food Sonic!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Janet Reid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Jason Liu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Padraig O’Dowd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Tw Cen MT</vt:lpstr>
      <vt:lpstr>Office Theme</vt:lpstr>
      <vt:lpstr>Food Sonic</vt:lpstr>
      <vt:lpstr>Why Food Sonic</vt:lpstr>
      <vt:lpstr>Technical Development</vt:lpstr>
      <vt:lpstr>Future Features</vt:lpstr>
      <vt:lpstr> Thank you from the team at  Food Sonic!  Janet Reid Jason Liu Padraig O’Dowd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Sonic</dc:title>
  <dc:creator>Janet Reid</dc:creator>
  <cp:lastModifiedBy>Janet Reid</cp:lastModifiedBy>
  <cp:revision>2</cp:revision>
  <dcterms:created xsi:type="dcterms:W3CDTF">2020-01-24T13:04:26Z</dcterms:created>
  <dcterms:modified xsi:type="dcterms:W3CDTF">2020-01-24T13:34:09Z</dcterms:modified>
</cp:coreProperties>
</file>