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8" d="100"/>
          <a:sy n="68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03366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15191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64022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16316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96938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96938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77342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84287" y="146324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</a:p>
      </dsp:txBody>
      <dsp:txXfrm>
        <a:off x="5584287" y="146324"/>
        <a:ext cx="1030692" cy="1006945"/>
      </dsp:txXfrm>
    </dsp:sp>
    <dsp:sp modelId="{1603A9FB-E8BE-4A12-940B-4A7281FB6C9B}">
      <dsp:nvSpPr>
        <dsp:cNvPr id="0" name=""/>
        <dsp:cNvSpPr/>
      </dsp:nvSpPr>
      <dsp:spPr>
        <a:xfrm>
          <a:off x="4094008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00953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analysis</a:t>
          </a:r>
        </a:p>
      </dsp:txBody>
      <dsp:txXfrm>
        <a:off x="5100953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77342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84287" y="2495863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Inferential analysis</a:t>
          </a:r>
        </a:p>
      </dsp:txBody>
      <dsp:txXfrm>
        <a:off x="5584287" y="2495863"/>
        <a:ext cx="1096017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7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2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7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4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5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0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6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7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8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7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0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5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80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Coursera Data Science Professional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BC35A0-5AD2-4974-9942-DDA1935C7AB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138160" y="126609"/>
            <a:ext cx="3991344" cy="3302391"/>
          </a:xfrm>
          <a:prstGeom prst="rect">
            <a:avLst/>
          </a:prstGeom>
        </p:spPr>
      </p:pic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A47D5376-9073-4C06-A971-EDB65DE451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8160" y="3742006"/>
            <a:ext cx="3991344" cy="29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85DAFC-147D-433B-89C0-8E58A9A701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861" y="109537"/>
            <a:ext cx="5640096" cy="6608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8B523-DFED-4D3C-AA5B-2AABA0A556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109537"/>
            <a:ext cx="5926139" cy="660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A5D1A0F3-71D0-4E43-BFE0-E5439C6D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0" y="393895"/>
            <a:ext cx="9819249" cy="60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464B7D-2629-4F93-9CCD-296D8E1104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002" y="2065866"/>
            <a:ext cx="6344573" cy="2070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D4993A-9247-4820-95A8-1612EFDA7F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16" y="3428999"/>
            <a:ext cx="3848935" cy="30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465064-DEE1-4DE4-B51A-30D38E768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428" y="232833"/>
            <a:ext cx="4353023" cy="2440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20974D-24B8-47AB-96E1-BCEE2C8D4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02" y="4557932"/>
            <a:ext cx="5615907" cy="19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B7ECBD-6E8F-47F1-8B1F-850F0877D8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2708" y="1406768"/>
            <a:ext cx="10860258" cy="5261317"/>
          </a:xfrm>
          <a:prstGeom prst="rect">
            <a:avLst/>
          </a:prstGeom>
        </p:spPr>
      </p:pic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232119"/>
            <a:ext cx="7390680" cy="12921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12" y="1316831"/>
            <a:ext cx="9905998" cy="1905000"/>
          </a:xfrm>
        </p:spPr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1274-345C-431A-9874-CF4BD1C6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74" y="195262"/>
            <a:ext cx="4352925" cy="4148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37A3B-D0B1-4297-BD7F-86DFBFBD8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7" y="4565553"/>
            <a:ext cx="1180599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jaysonnapster@gmail.com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purl.org/dc/dcmitype/"/>
    <ds:schemaRef ds:uri="http://purl.org/dc/terms/"/>
    <ds:schemaRef ds:uri="16c05727-aa75-4e4a-9b5f-8a80a1165891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34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2020-07-15T16:40:41Z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