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8" r:id="rId2"/>
    <p:sldId id="262" r:id="rId3"/>
    <p:sldId id="265" r:id="rId4"/>
    <p:sldId id="280" r:id="rId5"/>
    <p:sldId id="267" r:id="rId6"/>
    <p:sldId id="27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DED1"/>
    <a:srgbClr val="0E293C"/>
    <a:srgbClr val="184769"/>
    <a:srgbClr val="23D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0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96443" y="1698171"/>
            <a:ext cx="3578035" cy="215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 Repository System</a:t>
            </a:r>
            <a:endParaRPr sz="44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1679084" y="1363476"/>
            <a:ext cx="5116014" cy="1208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Document Repository 	      		      System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69F97370-1416-4320-A4A9-F58A65B54A32}"/>
              </a:ext>
            </a:extLst>
          </p:cNvPr>
          <p:cNvSpPr/>
          <p:nvPr/>
        </p:nvSpPr>
        <p:spPr>
          <a:xfrm>
            <a:off x="260295" y="1589568"/>
            <a:ext cx="3912944" cy="290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42" y="2790"/>
                </a:moveTo>
                <a:lnTo>
                  <a:pt x="7008" y="642"/>
                </a:lnTo>
                <a:cubicBezTo>
                  <a:pt x="6837" y="241"/>
                  <a:pt x="6510" y="0"/>
                  <a:pt x="6151" y="0"/>
                </a:cubicBezTo>
                <a:lnTo>
                  <a:pt x="981" y="0"/>
                </a:lnTo>
                <a:cubicBezTo>
                  <a:pt x="436" y="0"/>
                  <a:pt x="0" y="562"/>
                  <a:pt x="0" y="1265"/>
                </a:cubicBezTo>
                <a:lnTo>
                  <a:pt x="0" y="3453"/>
                </a:lnTo>
                <a:lnTo>
                  <a:pt x="0" y="6906"/>
                </a:lnTo>
                <a:lnTo>
                  <a:pt x="0" y="20335"/>
                </a:lnTo>
                <a:cubicBezTo>
                  <a:pt x="0" y="21038"/>
                  <a:pt x="436" y="21600"/>
                  <a:pt x="981" y="21600"/>
                </a:cubicBezTo>
                <a:lnTo>
                  <a:pt x="20619" y="21600"/>
                </a:lnTo>
                <a:cubicBezTo>
                  <a:pt x="21164" y="21600"/>
                  <a:pt x="21600" y="21038"/>
                  <a:pt x="21600" y="20335"/>
                </a:cubicBezTo>
                <a:lnTo>
                  <a:pt x="21600" y="4717"/>
                </a:lnTo>
                <a:cubicBezTo>
                  <a:pt x="21600" y="4015"/>
                  <a:pt x="21164" y="3453"/>
                  <a:pt x="20619" y="3453"/>
                </a:cubicBezTo>
                <a:lnTo>
                  <a:pt x="8799" y="3453"/>
                </a:lnTo>
                <a:cubicBezTo>
                  <a:pt x="8441" y="3433"/>
                  <a:pt x="8114" y="3192"/>
                  <a:pt x="7942" y="2790"/>
                </a:cubicBezTo>
                <a:close/>
              </a:path>
            </a:pathLst>
          </a:custGeom>
          <a:solidFill>
            <a:srgbClr val="23D0DA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AD65E6B0-5768-43C3-A3DB-3F87E2CE2AB9}"/>
              </a:ext>
            </a:extLst>
          </p:cNvPr>
          <p:cNvSpPr txBox="1"/>
          <p:nvPr/>
        </p:nvSpPr>
        <p:spPr>
          <a:xfrm>
            <a:off x="531451" y="1589568"/>
            <a:ext cx="595618" cy="519512"/>
          </a:xfrm>
          <a:prstGeom prst="rect">
            <a:avLst/>
          </a:prstGeom>
          <a:solidFill>
            <a:srgbClr val="23D0DA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01</a:t>
            </a: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EA1B45A7-F0D4-45D9-A787-A18C9515C1DF}"/>
              </a:ext>
            </a:extLst>
          </p:cNvPr>
          <p:cNvSpPr txBox="1"/>
          <p:nvPr/>
        </p:nvSpPr>
        <p:spPr>
          <a:xfrm>
            <a:off x="1177595" y="2171053"/>
            <a:ext cx="2108873" cy="458393"/>
          </a:xfrm>
          <a:prstGeom prst="rect">
            <a:avLst/>
          </a:prstGeom>
          <a:solidFill>
            <a:srgbClr val="23D0DA"/>
          </a:solidFill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noProof="1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8B84CB82-80B5-44BF-B7A2-E3F50FE7AE87}"/>
              </a:ext>
            </a:extLst>
          </p:cNvPr>
          <p:cNvSpPr txBox="1"/>
          <p:nvPr/>
        </p:nvSpPr>
        <p:spPr>
          <a:xfrm>
            <a:off x="1348601" y="2622202"/>
            <a:ext cx="2596883" cy="954107"/>
          </a:xfrm>
          <a:prstGeom prst="rect">
            <a:avLst/>
          </a:prstGeom>
          <a:solidFill>
            <a:srgbClr val="23D0DA"/>
          </a:solidFill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noProof="1">
                <a:solidFill>
                  <a:srgbClr val="0E293C"/>
                </a:solidFill>
              </a:rPr>
              <a:t>Presented by: </a:t>
            </a:r>
          </a:p>
          <a:p>
            <a:pPr algn="just"/>
            <a:r>
              <a:rPr lang="en-US" sz="1400" noProof="1">
                <a:solidFill>
                  <a:srgbClr val="0E293C"/>
                </a:solidFill>
              </a:rPr>
              <a:t>Jayther Jann Bua-ay</a:t>
            </a:r>
          </a:p>
          <a:p>
            <a:pPr algn="just"/>
            <a:r>
              <a:rPr lang="en-US" sz="1400" noProof="1">
                <a:solidFill>
                  <a:srgbClr val="0E293C"/>
                </a:solidFill>
              </a:rPr>
              <a:t>&amp;</a:t>
            </a:r>
          </a:p>
          <a:p>
            <a:pPr algn="just"/>
            <a:r>
              <a:rPr lang="en-US" sz="1400" noProof="1">
                <a:solidFill>
                  <a:srgbClr val="0E293C"/>
                </a:solidFill>
              </a:rPr>
              <a:t>Aldrin James Galut </a:t>
            </a: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046F7352-437E-4F0E-8F4F-16C559E39AAA}"/>
              </a:ext>
            </a:extLst>
          </p:cNvPr>
          <p:cNvSpPr/>
          <p:nvPr/>
        </p:nvSpPr>
        <p:spPr>
          <a:xfrm>
            <a:off x="260295" y="2097236"/>
            <a:ext cx="746294" cy="2085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38" y="4955"/>
                </a:moveTo>
                <a:lnTo>
                  <a:pt x="11579" y="4546"/>
                </a:lnTo>
                <a:cubicBezTo>
                  <a:pt x="4537" y="3776"/>
                  <a:pt x="0" y="1996"/>
                  <a:pt x="0" y="0"/>
                </a:cubicBezTo>
                <a:lnTo>
                  <a:pt x="0" y="21600"/>
                </a:lnTo>
                <a:cubicBezTo>
                  <a:pt x="0" y="19604"/>
                  <a:pt x="4604" y="17824"/>
                  <a:pt x="11579" y="17054"/>
                </a:cubicBezTo>
                <a:lnTo>
                  <a:pt x="15438" y="16645"/>
                </a:lnTo>
                <a:cubicBezTo>
                  <a:pt x="19162" y="16236"/>
                  <a:pt x="21600" y="15298"/>
                  <a:pt x="21600" y="14240"/>
                </a:cubicBezTo>
                <a:lnTo>
                  <a:pt x="21600" y="7360"/>
                </a:lnTo>
                <a:cubicBezTo>
                  <a:pt x="21532" y="6326"/>
                  <a:pt x="19162" y="5364"/>
                  <a:pt x="15438" y="4955"/>
                </a:cubicBezTo>
                <a:close/>
              </a:path>
            </a:pathLst>
          </a:custGeom>
          <a:solidFill>
            <a:srgbClr val="0E293C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7" name="Graphic 10" descr="Gears with solid fill">
            <a:extLst>
              <a:ext uri="{FF2B5EF4-FFF2-40B4-BE49-F238E27FC236}">
                <a16:creationId xmlns:a16="http://schemas.microsoft.com/office/drawing/2014/main" id="{144C1EB2-FB52-4751-9341-35BEE6A59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414" y="2858800"/>
            <a:ext cx="566838" cy="562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637125" y="1060512"/>
            <a:ext cx="1660564" cy="19328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4572000" y="534554"/>
            <a:ext cx="53149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Definition</a:t>
            </a:r>
            <a:endParaRPr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2448892" y="587404"/>
            <a:ext cx="5927736" cy="4589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2DED1"/>
                </a:solidFill>
              </a:rPr>
              <a:t>d</a:t>
            </a:r>
            <a:endParaRPr sz="2400" dirty="0">
              <a:solidFill>
                <a:srgbClr val="12DED1"/>
              </a:solidFill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CB76F7-05DB-20E8-4B0B-2819A26AF82D}"/>
              </a:ext>
            </a:extLst>
          </p:cNvPr>
          <p:cNvGrpSpPr/>
          <p:nvPr/>
        </p:nvGrpSpPr>
        <p:grpSpPr>
          <a:xfrm>
            <a:off x="2433817" y="553720"/>
            <a:ext cx="5768281" cy="4485793"/>
            <a:chOff x="0" y="622779"/>
            <a:chExt cx="3912944" cy="29068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6B27503-B425-261B-0B8A-6F3DA37E085E}"/>
                </a:ext>
              </a:extLst>
            </p:cNvPr>
            <p:cNvGrpSpPr/>
            <p:nvPr/>
          </p:nvGrpSpPr>
          <p:grpSpPr>
            <a:xfrm>
              <a:off x="0" y="622779"/>
              <a:ext cx="3912944" cy="2906879"/>
              <a:chOff x="0" y="622779"/>
              <a:chExt cx="3912944" cy="2906879"/>
            </a:xfrm>
          </p:grpSpPr>
          <p:sp>
            <p:nvSpPr>
              <p:cNvPr id="2" name="Shape">
                <a:extLst>
                  <a:ext uri="{FF2B5EF4-FFF2-40B4-BE49-F238E27FC236}">
                    <a16:creationId xmlns:a16="http://schemas.microsoft.com/office/drawing/2014/main" id="{A2C5E70A-F08F-A9F6-2A48-B0FE6AC47324}"/>
                  </a:ext>
                </a:extLst>
              </p:cNvPr>
              <p:cNvSpPr/>
              <p:nvPr/>
            </p:nvSpPr>
            <p:spPr>
              <a:xfrm>
                <a:off x="0" y="622779"/>
                <a:ext cx="3912944" cy="29068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42" y="2790"/>
                    </a:moveTo>
                    <a:lnTo>
                      <a:pt x="7008" y="642"/>
                    </a:lnTo>
                    <a:cubicBezTo>
                      <a:pt x="6837" y="241"/>
                      <a:pt x="6510" y="0"/>
                      <a:pt x="6151" y="0"/>
                    </a:cubicBezTo>
                    <a:lnTo>
                      <a:pt x="981" y="0"/>
                    </a:lnTo>
                    <a:cubicBezTo>
                      <a:pt x="436" y="0"/>
                      <a:pt x="0" y="562"/>
                      <a:pt x="0" y="1265"/>
                    </a:cubicBezTo>
                    <a:lnTo>
                      <a:pt x="0" y="3453"/>
                    </a:lnTo>
                    <a:lnTo>
                      <a:pt x="0" y="6906"/>
                    </a:lnTo>
                    <a:lnTo>
                      <a:pt x="0" y="20335"/>
                    </a:lnTo>
                    <a:cubicBezTo>
                      <a:pt x="0" y="21038"/>
                      <a:pt x="436" y="21600"/>
                      <a:pt x="981" y="21600"/>
                    </a:cubicBezTo>
                    <a:lnTo>
                      <a:pt x="20619" y="21600"/>
                    </a:lnTo>
                    <a:cubicBezTo>
                      <a:pt x="21164" y="21600"/>
                      <a:pt x="21600" y="21038"/>
                      <a:pt x="21600" y="20335"/>
                    </a:cubicBezTo>
                    <a:lnTo>
                      <a:pt x="21600" y="4717"/>
                    </a:lnTo>
                    <a:cubicBezTo>
                      <a:pt x="21600" y="4015"/>
                      <a:pt x="21164" y="3453"/>
                      <a:pt x="20619" y="3453"/>
                    </a:cubicBezTo>
                    <a:lnTo>
                      <a:pt x="8799" y="3453"/>
                    </a:lnTo>
                    <a:cubicBezTo>
                      <a:pt x="8441" y="3433"/>
                      <a:pt x="8114" y="3192"/>
                      <a:pt x="7942" y="2790"/>
                    </a:cubicBezTo>
                    <a:close/>
                  </a:path>
                </a:pathLst>
              </a:custGeom>
              <a:solidFill>
                <a:srgbClr val="23D0D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" name="TextBox 19">
                <a:extLst>
                  <a:ext uri="{FF2B5EF4-FFF2-40B4-BE49-F238E27FC236}">
                    <a16:creationId xmlns:a16="http://schemas.microsoft.com/office/drawing/2014/main" id="{27CFC245-35BE-98B8-98BD-6B753A4DEF61}"/>
                  </a:ext>
                </a:extLst>
              </p:cNvPr>
              <p:cNvSpPr txBox="1"/>
              <p:nvPr/>
            </p:nvSpPr>
            <p:spPr>
              <a:xfrm>
                <a:off x="917300" y="1204264"/>
                <a:ext cx="2108873" cy="458393"/>
              </a:xfrm>
              <a:prstGeom prst="rect">
                <a:avLst/>
              </a:prstGeom>
              <a:solidFill>
                <a:srgbClr val="23D0DA"/>
              </a:solidFill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1" noProof="1"/>
              </a:p>
            </p:txBody>
          </p:sp>
          <p:sp>
            <p:nvSpPr>
              <p:cNvPr id="4" name="Shape">
                <a:extLst>
                  <a:ext uri="{FF2B5EF4-FFF2-40B4-BE49-F238E27FC236}">
                    <a16:creationId xmlns:a16="http://schemas.microsoft.com/office/drawing/2014/main" id="{67AB8889-B03E-9642-BC6A-0DC67948EAC5}"/>
                  </a:ext>
                </a:extLst>
              </p:cNvPr>
              <p:cNvSpPr/>
              <p:nvPr/>
            </p:nvSpPr>
            <p:spPr>
              <a:xfrm>
                <a:off x="0" y="1130447"/>
                <a:ext cx="746294" cy="2085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438" y="4955"/>
                    </a:moveTo>
                    <a:lnTo>
                      <a:pt x="11579" y="4546"/>
                    </a:lnTo>
                    <a:cubicBezTo>
                      <a:pt x="4537" y="3776"/>
                      <a:pt x="0" y="1996"/>
                      <a:pt x="0" y="0"/>
                    </a:cubicBezTo>
                    <a:lnTo>
                      <a:pt x="0" y="21600"/>
                    </a:lnTo>
                    <a:cubicBezTo>
                      <a:pt x="0" y="19604"/>
                      <a:pt x="4604" y="17824"/>
                      <a:pt x="11579" y="17054"/>
                    </a:cubicBezTo>
                    <a:lnTo>
                      <a:pt x="15438" y="16645"/>
                    </a:lnTo>
                    <a:cubicBezTo>
                      <a:pt x="19162" y="16236"/>
                      <a:pt x="21600" y="15298"/>
                      <a:pt x="21600" y="14240"/>
                    </a:cubicBezTo>
                    <a:lnTo>
                      <a:pt x="21600" y="7360"/>
                    </a:lnTo>
                    <a:cubicBezTo>
                      <a:pt x="21532" y="6326"/>
                      <a:pt x="19162" y="5364"/>
                      <a:pt x="15438" y="4955"/>
                    </a:cubicBezTo>
                    <a:close/>
                  </a:path>
                </a:pathLst>
              </a:custGeom>
              <a:solidFill>
                <a:srgbClr val="0E293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pic>
          <p:nvPicPr>
            <p:cNvPr id="5" name="Graphic 10" descr="Gears with solid fill">
              <a:extLst>
                <a:ext uri="{FF2B5EF4-FFF2-40B4-BE49-F238E27FC236}">
                  <a16:creationId xmlns:a16="http://schemas.microsoft.com/office/drawing/2014/main" id="{AF0070A4-B456-16DC-7FA9-1B464467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119" y="1892011"/>
              <a:ext cx="566838" cy="56282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BEFDBF-732C-C4D7-34FA-48FC4876D834}"/>
              </a:ext>
            </a:extLst>
          </p:cNvPr>
          <p:cNvSpPr txBox="1"/>
          <p:nvPr/>
        </p:nvSpPr>
        <p:spPr>
          <a:xfrm>
            <a:off x="3591673" y="1918177"/>
            <a:ext cx="44247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The Document Repository System is a specialized platform designed to meet the document management needs of distinct groups throughout Mariano Marcos State University. The system offers dedicated spaces for institutions, programs/courses, and administrative units, allowing for efficient collaboration, secure document storage, and streamlined access control.</a:t>
            </a:r>
            <a:endParaRPr lang="en-US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1266251" y="1002667"/>
            <a:ext cx="5767065" cy="2338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FLOWCHART</a:t>
            </a:r>
            <a:endParaRPr sz="6000" dirty="0"/>
          </a:p>
        </p:txBody>
      </p:sp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1266251" y="1002667"/>
            <a:ext cx="5767065" cy="2338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SYSTEM DEMO</a:t>
            </a:r>
            <a:endParaRPr sz="6000" dirty="0"/>
          </a:p>
        </p:txBody>
      </p:sp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98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4195346" y="1249359"/>
            <a:ext cx="4659895" cy="3501888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System Design Expertise: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We’ve gained valuable skills in system design, focusing on creating solutions that meet the unique needs of different entities. This hands-on experience in system design broadened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our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capabilities and understanding of customized solutions in an organizational context.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673195" y="501889"/>
            <a:ext cx="6428148" cy="7474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KEY TAKE-AWAYS FROM INTERNSHIP</a:t>
            </a:r>
            <a:endParaRPr sz="3200" dirty="0"/>
          </a:p>
        </p:txBody>
      </p:sp>
      <p:sp>
        <p:nvSpPr>
          <p:cNvPr id="431" name="Google Shape;431;p22"/>
          <p:cNvSpPr/>
          <p:nvPr/>
        </p:nvSpPr>
        <p:spPr>
          <a:xfrm>
            <a:off x="220005" y="1299411"/>
            <a:ext cx="4475747" cy="3570639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en-US" sz="18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en-US" sz="1800" b="1" dirty="0">
              <a:solidFill>
                <a:schemeClr val="tx1"/>
              </a:solidFill>
              <a:latin typeface="Söhne"/>
            </a:endParaRPr>
          </a:p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Practical Learning Experience: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Engaging hands on projects, gaining practical skills and insights that will be beneficial for future endeavors. This direct involvement provided valuable real-world experience, enhancing our readiness for future challenges in the IT field and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e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xperiencing significant professional growth by learning from mentors, collaborating with colleagues.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 Neue</vt:lpstr>
      <vt:lpstr>Muli</vt:lpstr>
      <vt:lpstr>Nixie One</vt:lpstr>
      <vt:lpstr>Söhne</vt:lpstr>
      <vt:lpstr>Imogen template</vt:lpstr>
      <vt:lpstr> Repository System</vt:lpstr>
      <vt:lpstr>Project Definition</vt:lpstr>
      <vt:lpstr>FLOWCHART</vt:lpstr>
      <vt:lpstr>SYSTEM DEMO</vt:lpstr>
      <vt:lpstr>KEY TAKE-AWAYS FROM INTERNSHIP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Repository System</dc:title>
  <dc:creator>jayther jann bua-ay</dc:creator>
  <cp:lastModifiedBy>JAYTHER JANN BUA-AY</cp:lastModifiedBy>
  <cp:revision>1</cp:revision>
  <dcterms:modified xsi:type="dcterms:W3CDTF">2023-12-17T11:09:07Z</dcterms:modified>
</cp:coreProperties>
</file>