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2741-BF1E-478B-9B90-76CDEC6F0A6C}" type="datetimeFigureOut">
              <a:rPr lang="en-US" smtClean="0"/>
              <a:t>20-Dec-16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7B8E-C994-4E6C-9217-C3D18FD91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2741-BF1E-478B-9B90-76CDEC6F0A6C}" type="datetimeFigureOut">
              <a:rPr lang="en-US" smtClean="0"/>
              <a:t>20-Dec-16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7B8E-C994-4E6C-9217-C3D18FD91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4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2741-BF1E-478B-9B90-76CDEC6F0A6C}" type="datetimeFigureOut">
              <a:rPr lang="en-US" smtClean="0"/>
              <a:t>20-Dec-16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7B8E-C994-4E6C-9217-C3D18FD91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7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2741-BF1E-478B-9B90-76CDEC6F0A6C}" type="datetimeFigureOut">
              <a:rPr lang="en-US" smtClean="0"/>
              <a:t>20-Dec-16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7B8E-C994-4E6C-9217-C3D18FD91E4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753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2741-BF1E-478B-9B90-76CDEC6F0A6C}" type="datetimeFigureOut">
              <a:rPr lang="en-US" smtClean="0"/>
              <a:t>20-Dec-16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7B8E-C994-4E6C-9217-C3D18FD91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49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2741-BF1E-478B-9B90-76CDEC6F0A6C}" type="datetimeFigureOut">
              <a:rPr lang="en-US" smtClean="0"/>
              <a:t>20-Dec-16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7B8E-C994-4E6C-9217-C3D18FD91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91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2741-BF1E-478B-9B90-76CDEC6F0A6C}" type="datetimeFigureOut">
              <a:rPr lang="en-US" smtClean="0"/>
              <a:t>20-Dec-16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7B8E-C994-4E6C-9217-C3D18FD91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93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2741-BF1E-478B-9B90-76CDEC6F0A6C}" type="datetimeFigureOut">
              <a:rPr lang="en-US" smtClean="0"/>
              <a:t>20-Dec-16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7B8E-C994-4E6C-9217-C3D18FD91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91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2741-BF1E-478B-9B90-76CDEC6F0A6C}" type="datetimeFigureOut">
              <a:rPr lang="en-US" smtClean="0"/>
              <a:t>20-Dec-16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7B8E-C994-4E6C-9217-C3D18FD91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2741-BF1E-478B-9B90-76CDEC6F0A6C}" type="datetimeFigureOut">
              <a:rPr lang="en-US" smtClean="0"/>
              <a:t>20-Dec-16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7B8E-C994-4E6C-9217-C3D18FD91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4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2741-BF1E-478B-9B90-76CDEC6F0A6C}" type="datetimeFigureOut">
              <a:rPr lang="en-US" smtClean="0"/>
              <a:t>20-Dec-16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7B8E-C994-4E6C-9217-C3D18FD91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8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2741-BF1E-478B-9B90-76CDEC6F0A6C}" type="datetimeFigureOut">
              <a:rPr lang="en-US" smtClean="0"/>
              <a:t>20-Dec-16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7B8E-C994-4E6C-9217-C3D18FD91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1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2741-BF1E-478B-9B90-76CDEC6F0A6C}" type="datetimeFigureOut">
              <a:rPr lang="en-US" smtClean="0"/>
              <a:t>20-Dec-16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7B8E-C994-4E6C-9217-C3D18FD91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4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2741-BF1E-478B-9B90-76CDEC6F0A6C}" type="datetimeFigureOut">
              <a:rPr lang="en-US" smtClean="0"/>
              <a:t>20-Dec-16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7B8E-C994-4E6C-9217-C3D18FD91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2741-BF1E-478B-9B90-76CDEC6F0A6C}" type="datetimeFigureOut">
              <a:rPr lang="en-US" smtClean="0"/>
              <a:t>20-Dec-16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7B8E-C994-4E6C-9217-C3D18FD91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6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2741-BF1E-478B-9B90-76CDEC6F0A6C}" type="datetimeFigureOut">
              <a:rPr lang="en-US" smtClean="0"/>
              <a:t>20-Dec-16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7B8E-C994-4E6C-9217-C3D18FD91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6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2741-BF1E-478B-9B90-76CDEC6F0A6C}" type="datetimeFigureOut">
              <a:rPr lang="en-US" smtClean="0"/>
              <a:t>20-Dec-16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7B8E-C994-4E6C-9217-C3D18FD91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7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9172741-BF1E-478B-9B90-76CDEC6F0A6C}" type="datetimeFigureOut">
              <a:rPr lang="en-US" smtClean="0"/>
              <a:t>20-Dec-16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7B8E-C994-4E6C-9217-C3D18FD91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38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mage result for music equalizer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b="1"/>
              <a:t>MUSIC EQUALIZER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by</a:t>
            </a:r>
          </a:p>
          <a:p>
            <a:pPr marL="0" indent="0">
              <a:buNone/>
            </a:pPr>
            <a:r>
              <a:rPr lang="en-US" b="1" dirty="0" err="1"/>
              <a:t>Jayakrishna</a:t>
            </a:r>
            <a:r>
              <a:rPr lang="en-US" b="1" dirty="0"/>
              <a:t> </a:t>
            </a:r>
            <a:r>
              <a:rPr lang="en-US" b="1" dirty="0" err="1"/>
              <a:t>Narra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Shreyas Joshi</a:t>
            </a:r>
          </a:p>
        </p:txBody>
      </p:sp>
    </p:spTree>
    <p:extLst>
      <p:ext uri="{BB962C8B-B14F-4D97-AF65-F5344CB8AC3E}">
        <p14:creationId xmlns:p14="http://schemas.microsoft.com/office/powerpoint/2010/main" val="351410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7659" y="221213"/>
            <a:ext cx="9144000" cy="905220"/>
          </a:xfrm>
        </p:spPr>
        <p:txBody>
          <a:bodyPr>
            <a:noAutofit/>
          </a:bodyPr>
          <a:lstStyle/>
          <a:p>
            <a:r>
              <a:rPr lang="en-US" sz="4200" dirty="0"/>
              <a:t>Contents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97499"/>
            <a:ext cx="9144000" cy="4210878"/>
          </a:xfrm>
        </p:spPr>
        <p:txBody>
          <a:bodyPr/>
          <a:lstStyle/>
          <a:p>
            <a:pPr marL="457200" indent="-457200" algn="just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What is EQ</a:t>
            </a:r>
          </a:p>
          <a:p>
            <a:pPr marL="457200" indent="-457200" algn="just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Types</a:t>
            </a:r>
          </a:p>
          <a:p>
            <a:pPr marL="457200" indent="-457200" algn="just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Implementation of EQ</a:t>
            </a:r>
          </a:p>
          <a:p>
            <a:pPr marL="457200" indent="-457200" algn="just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frequency response</a:t>
            </a:r>
          </a:p>
          <a:p>
            <a:pPr marL="457200" indent="-457200" algn="just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Presenting the 3 band EQ</a:t>
            </a:r>
          </a:p>
          <a:p>
            <a:pPr marL="457200" indent="-457200" algn="just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61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93894"/>
            <a:ext cx="9750218" cy="419548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It is a filter that allows you to adjust the amplitude of particular frequency or a set of frequencies</a:t>
            </a:r>
          </a:p>
          <a:p>
            <a:endParaRPr lang="en-US" sz="2400" dirty="0"/>
          </a:p>
          <a:p>
            <a:r>
              <a:rPr lang="en-US" sz="2400" dirty="0"/>
              <a:t>In its most used form it allows you to enhance the bass and treble of the signal</a:t>
            </a:r>
          </a:p>
          <a:p>
            <a:endParaRPr lang="en-US" sz="2400" dirty="0"/>
          </a:p>
          <a:p>
            <a:r>
              <a:rPr lang="en-US" sz="2400" dirty="0"/>
              <a:t>Equalizers can be used to model an audio for certain environments</a:t>
            </a:r>
          </a:p>
          <a:p>
            <a:endParaRPr lang="en-US" sz="2400" dirty="0"/>
          </a:p>
          <a:p>
            <a:r>
              <a:rPr lang="en-US" sz="2400" dirty="0"/>
              <a:t>Applications:</a:t>
            </a:r>
          </a:p>
          <a:p>
            <a:pPr marL="0" indent="0">
              <a:buNone/>
            </a:pPr>
            <a:r>
              <a:rPr lang="en-US" sz="2400" dirty="0"/>
              <a:t>     Mobile phones, portable radios, music concerts, </a:t>
            </a:r>
            <a:r>
              <a:rPr lang="en-US" sz="2400" dirty="0" err="1"/>
              <a:t>etc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958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Parametric EQ</a:t>
            </a:r>
          </a:p>
          <a:p>
            <a:pPr marL="400050" lvl="1" indent="0">
              <a:buNone/>
            </a:pPr>
            <a:r>
              <a:rPr lang="en-US" sz="2000" dirty="0"/>
              <a:t>Typically provides control over the gain for each frequency band </a:t>
            </a:r>
            <a:r>
              <a:rPr lang="en-US" sz="2000" dirty="0"/>
              <a:t>and control over the center frequency, fc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Graphical EQ</a:t>
            </a:r>
          </a:p>
          <a:p>
            <a:pPr marL="400050" lvl="1" indent="0">
              <a:buNone/>
            </a:pPr>
            <a:r>
              <a:rPr lang="en-US" sz="2000" dirty="0"/>
              <a:t>Typically contains bank of sliders to control the gain of different frequency bands </a:t>
            </a:r>
          </a:p>
        </p:txBody>
      </p:sp>
    </p:spTree>
    <p:extLst>
      <p:ext uri="{BB962C8B-B14F-4D97-AF65-F5344CB8AC3E}">
        <p14:creationId xmlns:p14="http://schemas.microsoft.com/office/powerpoint/2010/main" val="31489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44778"/>
          </a:xfrm>
        </p:spPr>
        <p:txBody>
          <a:bodyPr/>
          <a:lstStyle/>
          <a:p>
            <a:r>
              <a:rPr lang="en-US" dirty="0"/>
              <a:t>Implementation of EQ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4737653"/>
          </a:xfrm>
        </p:spPr>
        <p:txBody>
          <a:bodyPr>
            <a:normAutofit/>
          </a:bodyPr>
          <a:lstStyle/>
          <a:p>
            <a:r>
              <a:rPr lang="en-US" sz="2400" dirty="0"/>
              <a:t>Contains number of Shelving filters designed to target different bands of frequencies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2000" dirty="0"/>
              <a:t>Low shelf or low shelving filter – </a:t>
            </a:r>
          </a:p>
          <a:p>
            <a:pPr marL="857250" lvl="2" indent="0">
              <a:buNone/>
            </a:pPr>
            <a:r>
              <a:rPr lang="en-US" sz="1800" dirty="0"/>
              <a:t>parameters: cut of frequency, gain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2000" dirty="0"/>
              <a:t>Peak filter</a:t>
            </a:r>
          </a:p>
          <a:p>
            <a:pPr marL="857250" lvl="2" indent="0">
              <a:buNone/>
            </a:pPr>
            <a:r>
              <a:rPr lang="en-US" sz="1800" dirty="0"/>
              <a:t>Parameters: Q factor, gain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2000" dirty="0"/>
              <a:t>High shelf or high shelving filter</a:t>
            </a:r>
          </a:p>
          <a:p>
            <a:pPr marL="857250" lvl="2" indent="0">
              <a:buNone/>
            </a:pPr>
            <a:r>
              <a:rPr lang="en-US" sz="1800" dirty="0"/>
              <a:t>Parameters: Cut off frequency, gain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sz="2400" dirty="0"/>
              <a:t>Tools and libraries used: Python </a:t>
            </a:r>
            <a:r>
              <a:rPr lang="en-US" sz="2400" dirty="0" err="1"/>
              <a:t>Tkinter</a:t>
            </a:r>
            <a:r>
              <a:rPr lang="en-US" sz="2400" dirty="0"/>
              <a:t> for GUI, threading, </a:t>
            </a:r>
            <a:r>
              <a:rPr lang="en-US" sz="2400" dirty="0" err="1"/>
              <a:t>Pyaudio</a:t>
            </a:r>
            <a:r>
              <a:rPr lang="en-US" sz="2400" dirty="0"/>
              <a:t>, </a:t>
            </a:r>
            <a:r>
              <a:rPr lang="en-US" sz="2400" dirty="0" err="1"/>
              <a:t>scipy</a:t>
            </a:r>
            <a:r>
              <a:rPr lang="en-US" sz="2400" dirty="0"/>
              <a:t>, wave, MATLAB</a:t>
            </a:r>
          </a:p>
        </p:txBody>
      </p:sp>
    </p:spTree>
    <p:extLst>
      <p:ext uri="{BB962C8B-B14F-4D97-AF65-F5344CB8AC3E}">
        <p14:creationId xmlns:p14="http://schemas.microsoft.com/office/powerpoint/2010/main" val="241669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12962"/>
            <a:ext cx="9404723" cy="1018273"/>
          </a:xfrm>
        </p:spPr>
        <p:txBody>
          <a:bodyPr/>
          <a:lstStyle/>
          <a:p>
            <a:r>
              <a:rPr lang="en-US"/>
              <a:t>Frequency response of 3 band EQ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79" y="1391478"/>
            <a:ext cx="9749914" cy="5152445"/>
          </a:xfrm>
        </p:spPr>
      </p:pic>
    </p:spTree>
    <p:extLst>
      <p:ext uri="{BB962C8B-B14F-4D97-AF65-F5344CB8AC3E}">
        <p14:creationId xmlns:p14="http://schemas.microsoft.com/office/powerpoint/2010/main" val="315611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5604"/>
            <a:ext cx="12192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200" dirty="0"/>
              <a:t>	Presenting the 3 band EQ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2718" t="23755" r="33152" b="20372"/>
          <a:stretch/>
        </p:blipFill>
        <p:spPr>
          <a:xfrm>
            <a:off x="1802294" y="1338470"/>
            <a:ext cx="7409661" cy="527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8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143</TotalTime>
  <Words>198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MUSIC EQUALIZER </vt:lpstr>
      <vt:lpstr>Contents</vt:lpstr>
      <vt:lpstr>What is EQ</vt:lpstr>
      <vt:lpstr>Types of EQ</vt:lpstr>
      <vt:lpstr>Implementation of EQ</vt:lpstr>
      <vt:lpstr>Frequency response of 3 band EQ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EQUALIZER</dc:title>
  <dc:creator>Shreyas Joshi</dc:creator>
  <cp:lastModifiedBy>Shreyas Joshi</cp:lastModifiedBy>
  <cp:revision>13</cp:revision>
  <dcterms:created xsi:type="dcterms:W3CDTF">2016-12-21T04:32:58Z</dcterms:created>
  <dcterms:modified xsi:type="dcterms:W3CDTF">2016-12-21T06:56:19Z</dcterms:modified>
</cp:coreProperties>
</file>