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FF35-7316-10CE-CB6B-1B327B8A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810F8E-4D58-CE94-A13B-D45879B5D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70715-4CA5-2022-0E1D-DD5D47CEF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C224-E049-564B-A675-30639716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E02F0-6C8C-F5E5-8AC6-E1C0C9EA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0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D1BF-76C8-3A9A-47ED-192068D5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87960-FCF3-65F2-12BC-EB1015889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897-830B-DA47-7353-730D816D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0A9B2-AD75-0AD6-DFBF-C7304146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7877-3F75-B820-84A6-C6F26DBE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679F0-3E84-8D23-CF10-2F811672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D31E2A-F140-1D92-1165-3E923368F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FD612-1446-528E-9E5D-6D8038B9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88FDD-789C-F1F9-E7D8-8AA95FD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13094-4ED3-6007-CE81-F14B64D16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8E36-FB00-8CB5-1E80-75B4302E5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123A8-F2E5-9745-4E6E-1E9E65FDE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8C6-8530-A49B-735A-7FA6F095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E83F-FF50-3D5B-803B-545A1EB6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2C7C-96AB-995C-6191-C5806EF2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E4D6-A705-FF59-B021-D035D6C2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B9F55-8ADC-5C6D-0B89-DBF63B8E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B399-ECDC-75BE-EB1E-46DB572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C224-70DE-7E76-E668-08B538F5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0318-5BCB-5FD1-1DDF-238E083E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9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C595-94D3-58D9-23DC-3B64B239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F2DA-35D2-B9B3-54A7-A80EB54D2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5E131-6A0B-DACD-9508-93807E1D3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3D3C0-0FF0-34A8-AF2C-8ABAB65C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C8CD-A14E-7769-BC10-1DBDAD84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EFE9B-331D-62DA-8DA4-C9CDE58B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6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2E7B5-235F-BB72-CAAF-D08E0E01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BB5AE-46A6-BAD2-EECA-3DB308BC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1263F-00D8-C673-3091-BB8E0671D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EA3B-843A-7090-D7F7-D071C13B6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6598C2-D012-2924-8813-8F1AD9530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C3D6B-7CDB-FF4C-0185-A5CEDE804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23705E-A765-643D-A140-EE9DD074D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5F98B-3875-370A-A188-1949AD67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6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CDA94-948C-DFEA-6006-BD434256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ADF91-CC39-7AD1-5037-CB481C5A9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1E164-5419-4649-9291-CB84B7FB0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66E0-E740-DDBD-8A28-4D2DAA4E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FBCDA-1498-CA66-8546-12576658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C407C-C9AB-D68A-57B3-106A2115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26156-0970-1AE1-2A02-72995484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48C4C-B3B4-3551-B570-DDCCBE29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1DF9-8078-290F-F057-90BD2241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1646B-C577-A462-C6A7-E03F61FF8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96C9D-B276-4089-BEE8-8EFF8B965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35F5E-2489-2B20-796D-172375FB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7B2D3-897C-0955-A9D7-34CBEEE32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9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BE82F-C243-C568-E968-7484D6A0D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14A2F-B900-6451-93CD-551ED14E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9FD3B-0445-2EA8-2297-8120CF117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8E4A0-FEBA-9B3A-95BB-6FFDC495B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97050-8B17-94D0-B8C0-FE3519E6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D60F-A5BE-173D-9114-3E49A51B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94CDA-369F-B221-114A-24213B10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CBAD-C1DC-9D89-B779-CB2BF4BD2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3B8F9-100A-2F0B-BED5-5165C4EB43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B77BD-FFDC-4154-AAC6-E2FA5DCAEE0F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7C37D-6EB5-DD53-2E5A-6BB4BC0CE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BB775-4E19-BC7B-79A0-900DEF8CA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2CA9E-F7A0-4B12-AF48-4F210C270D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9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6ED7-EDC1-CE9C-E1D3-BB2D44A96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Amazon Sales Product</a:t>
            </a:r>
          </a:p>
        </p:txBody>
      </p:sp>
    </p:spTree>
    <p:extLst>
      <p:ext uri="{BB962C8B-B14F-4D97-AF65-F5344CB8AC3E}">
        <p14:creationId xmlns:p14="http://schemas.microsoft.com/office/powerpoint/2010/main" val="2693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10D7-8941-9914-BDD6-04903C8E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742"/>
            <a:ext cx="10515600" cy="56535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9E0B-BE8B-4048-827A-4C18F88E5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4" y="816077"/>
            <a:ext cx="12044516" cy="60419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KPI’s REQUIREMENT</a:t>
            </a:r>
          </a:p>
          <a:p>
            <a:pPr marL="0" indent="0"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YTD Sales: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Monitor year to date sales to gauge the overall revenue performance over time.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QTD Sales: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Track Quarterly Sales figures to identify sales trends and fluctuations.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YTD Products sold: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Analysis the total number of products sold throughout the year to understand product movement.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YTD Reviews 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Keep tabs on year-to-date product reviews to access customer Feedback and Satisfaction.</a:t>
            </a:r>
          </a:p>
          <a:p>
            <a:pPr marL="0" indent="0">
              <a:buClr>
                <a:schemeClr val="bg1">
                  <a:lumMod val="95000"/>
                </a:schemeClr>
              </a:buClr>
              <a:buNone/>
            </a:pPr>
            <a:endParaRPr lang="en-US" sz="18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Clr>
                <a:schemeClr val="bg1">
                  <a:lumMod val="95000"/>
                </a:schemeClr>
              </a:buClr>
              <a:buNone/>
            </a:pPr>
            <a:r>
              <a:rPr lang="en-US" sz="1800" b="1" dirty="0">
                <a:solidFill>
                  <a:schemeClr val="bg1"/>
                </a:solidFill>
              </a:rPr>
              <a:t>CHARTS REQUIREMENT</a:t>
            </a:r>
          </a:p>
          <a:p>
            <a:pPr marL="0" indent="0">
              <a:buClr>
                <a:schemeClr val="bg1">
                  <a:lumMod val="95000"/>
                </a:schemeClr>
              </a:buClr>
              <a:buNone/>
            </a:pPr>
            <a:endParaRPr lang="en-US" sz="1800" b="1" dirty="0">
              <a:solidFill>
                <a:schemeClr val="bg1"/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YTD Sales by Month(Line Chart) : 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Visualize sales trends over time on a monthly basis to identify seasonal patterns and growth trends.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YTD Sales by Week(Column Chart):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Display sales data on a weekly basis to pinpoint shorter-term fluctuations and performance insights.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Sales by Product Category(Text/Heat Map):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Utilize a text or heat map visualization to provide a high-level overview of sales across different product categories.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5 Products by YTD Sales(Bar Chart):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Highlight the top-performing products based on year-to-date sales to focus on key revenue generators.</a:t>
            </a: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sz="18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Top 5 Products by YTD Reviews(Bar Chart): </a:t>
            </a:r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Identify the top-rated products by year-to-date reviews to understand customer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714179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Semibold</vt:lpstr>
      <vt:lpstr>Office Theme</vt:lpstr>
      <vt:lpstr>Amazon Sales Product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Vishwakarma</dc:creator>
  <cp:lastModifiedBy>Jay Vishwakarma</cp:lastModifiedBy>
  <cp:revision>1</cp:revision>
  <dcterms:created xsi:type="dcterms:W3CDTF">2025-10-26T11:10:11Z</dcterms:created>
  <dcterms:modified xsi:type="dcterms:W3CDTF">2025-10-26T12:01:21Z</dcterms:modified>
</cp:coreProperties>
</file>