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74645"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39027" y="2271058"/>
            <a:ext cx="6456783" cy="1938992"/>
          </a:xfrm>
          <a:prstGeom prst="rect">
            <a:avLst/>
          </a:prstGeom>
          <a:noFill/>
        </p:spPr>
        <p:txBody>
          <a:bodyPr wrap="square" rtlCol="0">
            <a:spAutoFit/>
          </a:bodyPr>
          <a:lstStyle/>
          <a:p>
            <a:r>
              <a:rPr lang="en-US" sz="40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Analyzing Agriculture Productivity Across Indian States</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BD575B2-673E-1312-0D33-2198760EFD1F}"/>
              </a:ext>
            </a:extLst>
          </p:cNvPr>
          <p:cNvSpPr txBox="1"/>
          <p:nvPr/>
        </p:nvSpPr>
        <p:spPr>
          <a:xfrm>
            <a:off x="345233" y="1679510"/>
            <a:ext cx="6904653" cy="3683188"/>
          </a:xfrm>
          <a:prstGeom prst="rect">
            <a:avLst/>
          </a:prstGeom>
          <a:noFill/>
        </p:spPr>
        <p:txBody>
          <a:bodyPr wrap="square" rtlCol="0">
            <a:spAutoFit/>
          </a:bodyPr>
          <a:lstStyle/>
          <a:p>
            <a:pPr>
              <a:buNone/>
            </a:pPr>
            <a:endParaRPr lang="en-US" b="1" dirty="0"/>
          </a:p>
          <a:p>
            <a:pPr marL="457200" indent="-457200">
              <a:buFont typeface="Wingdings" panose="05000000000000000000" pitchFamily="2" charset="2"/>
              <a:buChar char="Ø"/>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To examine agriculture productivity trends across states.</a:t>
            </a:r>
          </a:p>
          <a:p>
            <a:pPr>
              <a:buFont typeface="Arial" panose="020B0604020202020204" pitchFamily="34" charset="0"/>
              <a:buChar char="•"/>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To identify factors influencing productivity.</a:t>
            </a:r>
          </a:p>
          <a:p>
            <a:pPr marL="457200" indent="-457200">
              <a:buFont typeface="Wingdings" panose="05000000000000000000" pitchFamily="2" charset="2"/>
              <a:buChar char="Ø"/>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To propose actionable recommendations for improvement</a:t>
            </a:r>
            <a:r>
              <a:rPr lang="en-US" dirty="0"/>
              <a:t>.</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A29BA093-FAF4-4824-0085-A6F62FE0F9AF}"/>
              </a:ext>
            </a:extLst>
          </p:cNvPr>
          <p:cNvSpPr txBox="1"/>
          <p:nvPr/>
        </p:nvSpPr>
        <p:spPr>
          <a:xfrm>
            <a:off x="699795" y="1623527"/>
            <a:ext cx="10739536" cy="4657942"/>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Calibri" panose="020F0502020204030204" pitchFamily="34" charset="0"/>
                <a:ea typeface="Calibri" panose="020F0502020204030204" pitchFamily="34" charset="0"/>
                <a:cs typeface="Calibri" panose="020F0502020204030204" pitchFamily="34" charset="0"/>
              </a:rPr>
              <a:t>Power BI:</a:t>
            </a:r>
          </a:p>
          <a:p>
            <a:pPr marL="800100" lvl="1"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Interactive dashboards.</a:t>
            </a:r>
          </a:p>
          <a:p>
            <a:pPr marL="742950" lvl="1"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Mapping and trend visualization.</a:t>
            </a:r>
            <a:endParaRPr lang="en-US" dirty="0"/>
          </a:p>
          <a:p>
            <a:endParaRPr lang="en-US" dirty="0"/>
          </a:p>
          <a:p>
            <a:pPr marL="457200" indent="-457200">
              <a:lnSpc>
                <a:spcPct val="150000"/>
              </a:lnSpc>
              <a:buFont typeface="Wingdings" panose="05000000000000000000" pitchFamily="2" charset="2"/>
              <a:buChar char="Ø"/>
            </a:pPr>
            <a:r>
              <a:rPr lang="en-IN" sz="2800" b="1" dirty="0"/>
              <a:t>V</a:t>
            </a:r>
            <a:r>
              <a:rPr lang="en-IN" sz="2800" b="1" dirty="0">
                <a:latin typeface="Calibri" panose="020F0502020204030204" pitchFamily="34" charset="0"/>
                <a:ea typeface="Calibri" panose="020F0502020204030204" pitchFamily="34" charset="0"/>
                <a:cs typeface="Calibri" panose="020F0502020204030204" pitchFamily="34" charset="0"/>
              </a:rPr>
              <a:t>ersion Control</a:t>
            </a:r>
            <a:r>
              <a:rPr lang="en-IN" sz="2800" dirty="0">
                <a:latin typeface="Calibri" panose="020F0502020204030204" pitchFamily="34" charset="0"/>
                <a:ea typeface="Calibri" panose="020F0502020204030204" pitchFamily="34" charset="0"/>
                <a:cs typeface="Calibri" panose="020F0502020204030204" pitchFamily="34" charset="0"/>
              </a:rPr>
              <a:t>:</a:t>
            </a:r>
          </a:p>
          <a:p>
            <a:r>
              <a:rPr lang="en-IN" sz="2400" dirty="0">
                <a:latin typeface="Calibri" panose="020F0502020204030204" pitchFamily="34" charset="0"/>
                <a:ea typeface="Calibri" panose="020F0502020204030204" pitchFamily="34" charset="0"/>
                <a:cs typeface="Calibri" panose="020F0502020204030204" pitchFamily="34" charset="0"/>
              </a:rPr>
              <a:t>          GitHub for tracking project progress and code collaboration.</a:t>
            </a:r>
          </a:p>
          <a:p>
            <a:r>
              <a:rPr lang="en-IN" sz="2400" dirty="0">
                <a:latin typeface="Calibri" panose="020F0502020204030204" pitchFamily="34" charset="0"/>
                <a:ea typeface="Calibri" panose="020F0502020204030204" pitchFamily="34" charset="0"/>
                <a:cs typeface="Calibri" panose="020F0502020204030204" pitchFamily="34" charset="0"/>
              </a:rPr>
              <a:t>          GitHub link &gt;   </a:t>
            </a:r>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https://github.com/Jayvishwakarma809/FinalProjectEdunet</a:t>
            </a:r>
            <a:endParaRPr lang="en-IN" sz="20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dirty="0"/>
          </a:p>
          <a:p>
            <a:pPr marL="457200" indent="-457200">
              <a:buFont typeface="Wingdings" panose="05000000000000000000" pitchFamily="2" charset="2"/>
              <a:buChar char="Ø"/>
            </a:pPr>
            <a:r>
              <a:rPr lang="en-IN" sz="2800" b="1" dirty="0">
                <a:latin typeface="Calibri" panose="020F0502020204030204" pitchFamily="34" charset="0"/>
                <a:ea typeface="Calibri" panose="020F0502020204030204" pitchFamily="34" charset="0"/>
                <a:cs typeface="Calibri" panose="020F0502020204030204" pitchFamily="34" charset="0"/>
              </a:rPr>
              <a:t>PowerPoint</a:t>
            </a:r>
            <a:r>
              <a:rPr lang="en-IN" dirty="0"/>
              <a:t>: </a:t>
            </a:r>
          </a:p>
          <a:p>
            <a:r>
              <a:rPr lang="en-IN" sz="2800" dirty="0">
                <a:latin typeface="Calibri" panose="020F0502020204030204" pitchFamily="34" charset="0"/>
                <a:ea typeface="Calibri" panose="020F0502020204030204" pitchFamily="34" charset="0"/>
                <a:cs typeface="Calibri" panose="020F0502020204030204" pitchFamily="34" charset="0"/>
              </a:rPr>
              <a:t>         For delivering insights and sharing results.</a:t>
            </a:r>
          </a:p>
          <a:p>
            <a:pPr marL="800100" lvl="1" indent="-34290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r>
              <a:rPr lang="en-IN" dirty="0"/>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ED08607-3167-EA17-C1BC-0B1A2D3510F4}"/>
              </a:ext>
            </a:extLst>
          </p:cNvPr>
          <p:cNvSpPr txBox="1"/>
          <p:nvPr/>
        </p:nvSpPr>
        <p:spPr>
          <a:xfrm>
            <a:off x="597159" y="1763886"/>
            <a:ext cx="10664889" cy="6288966"/>
          </a:xfrm>
          <a:prstGeom prst="rect">
            <a:avLst/>
          </a:prstGeom>
          <a:noFill/>
        </p:spPr>
        <p:txBody>
          <a:bodyPr wrap="square" rtlCol="0" anchor="ctr">
            <a:spAutoFit/>
          </a:bodyPr>
          <a:lstStyle/>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Create an interactive Power BI dashboard to share findings with stakeholders, allowing them to filter by state, crop, or year.</a:t>
            </a: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Collect information on crop yields, annual rainfall, pesticides, and fertilizer usage</a:t>
            </a:r>
            <a:r>
              <a:rPr lang="en-US" sz="2400" dirty="0"/>
              <a:t>.</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Use charts, graphs, and tables in our Power BI dashboards to explore productivity trends over time.</a:t>
            </a: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Enable state-wise or crop-wise filtering for better improvement.</a:t>
            </a: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t>       </a:t>
            </a: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None/>
            </a:pPr>
            <a:endParaRPr lang="en-US" dirty="0"/>
          </a:p>
          <a:p>
            <a:pPr marL="457200" indent="-4572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5774" y="1118138"/>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586C3576-BBC1-53AB-03B4-DAD1F940D620}"/>
              </a:ext>
            </a:extLst>
          </p:cNvPr>
          <p:cNvSpPr txBox="1"/>
          <p:nvPr/>
        </p:nvSpPr>
        <p:spPr>
          <a:xfrm>
            <a:off x="698241" y="2043404"/>
            <a:ext cx="10795518" cy="3785652"/>
          </a:xfrm>
          <a:prstGeom prst="rect">
            <a:avLst/>
          </a:prstGeom>
          <a:noFill/>
        </p:spPr>
        <p:txBody>
          <a:bodyPr wrap="square" rtlCol="0">
            <a:spAutoFit/>
          </a:bodyPr>
          <a:lstStyle/>
          <a:p>
            <a:pPr marL="457200" indent="-4572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Analyzing what are the average of rainfall, area, fertilizer, and pesticides are needed to different states for producing maximum crops.</a:t>
            </a:r>
          </a:p>
          <a:p>
            <a:pPr marL="457200" indent="-457200">
              <a:buFont typeface="Courier New" panose="02070309020205020404" pitchFamily="49" charset="0"/>
              <a:buChar char="o"/>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What is the average of production in different states by rainfall and crop year to analyze which are top five states that are producing the most.</a:t>
            </a:r>
          </a:p>
          <a:p>
            <a:pPr marL="457200" indent="-457200">
              <a:buFont typeface="Courier New" panose="02070309020205020404" pitchFamily="49" charset="0"/>
              <a:buChar char="o"/>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Courier New" panose="02070309020205020404" pitchFamily="49" charset="0"/>
              <a:buChar char="o"/>
            </a:pPr>
            <a:r>
              <a:rPr lang="en-US" sz="2400" dirty="0">
                <a:latin typeface="Calibri" panose="020F0502020204030204" pitchFamily="34" charset="0"/>
                <a:ea typeface="Calibri" panose="020F0502020204030204" pitchFamily="34" charset="0"/>
                <a:cs typeface="Calibri" panose="020F0502020204030204" pitchFamily="34" charset="0"/>
              </a:rPr>
              <a:t>How to decrease the use of fertilizers in different states and see which states are using more fertilizer without improving their crop production.</a:t>
            </a:r>
          </a:p>
          <a:p>
            <a:pPr marL="457200" indent="-457200">
              <a:buFont typeface="Courier New" panose="02070309020205020404" pitchFamily="49" charset="0"/>
              <a:buChar char="o"/>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Courier New" panose="02070309020205020404" pitchFamily="49" charset="0"/>
              <a:buChar char="o"/>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CAA2C8EF-CB98-46B2-21C0-F609EAC83B16}"/>
              </a:ext>
            </a:extLst>
          </p:cNvPr>
          <p:cNvSpPr txBox="1"/>
          <p:nvPr/>
        </p:nvSpPr>
        <p:spPr>
          <a:xfrm>
            <a:off x="533400" y="1648604"/>
            <a:ext cx="10735733"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We designed an interactive dashboard named Overview to determine the average uses of fertilizer, pesticides with the average of rainfall and area covered by the crops by comparing production and yield by different states.</a:t>
            </a:r>
          </a:p>
          <a:p>
            <a:pPr marL="342900" indent="-342900">
              <a:buFont typeface="Wingdings" panose="05000000000000000000" pitchFamily="2" charset="2"/>
              <a:buChar char="ü"/>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To  determine the top five productive states, we designed dashboard named Crop Production by analyzing  average of production by crop-year and in different states.</a:t>
            </a:r>
          </a:p>
          <a:p>
            <a:pPr marL="342900" indent="-342900">
              <a:buFont typeface="Wingdings" panose="05000000000000000000" pitchFamily="2" charset="2"/>
              <a:buChar char="ü"/>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Calibri" panose="020F0502020204030204" pitchFamily="34" charset="0"/>
              </a:rPr>
              <a:t>To reduce the uses of fertilizers we add table in our dashboard which gives sum of all things for different states then we use Pie chart feature to </a:t>
            </a:r>
            <a:r>
              <a:rPr lang="en-IN" sz="2400" dirty="0" err="1">
                <a:latin typeface="Calibri" panose="020F0502020204030204" pitchFamily="34" charset="0"/>
                <a:ea typeface="Calibri" panose="020F0502020204030204" pitchFamily="34" charset="0"/>
                <a:cs typeface="Calibri" panose="020F0502020204030204" pitchFamily="34" charset="0"/>
              </a:rPr>
              <a:t>analyze</a:t>
            </a:r>
            <a:r>
              <a:rPr lang="en-IN" sz="2400" dirty="0">
                <a:latin typeface="Calibri" panose="020F0502020204030204" pitchFamily="34" charset="0"/>
                <a:ea typeface="Calibri" panose="020F0502020204030204" pitchFamily="34" charset="0"/>
                <a:cs typeface="Calibri" panose="020F0502020204030204" pitchFamily="34" charset="0"/>
              </a:rPr>
              <a:t> top five states which uses most fertilizers.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9AFE06C-24C8-358B-5913-6F619DD3696F}"/>
              </a:ext>
            </a:extLst>
          </p:cNvPr>
          <p:cNvPicPr>
            <a:picLocks noChangeAspect="1"/>
          </p:cNvPicPr>
          <p:nvPr/>
        </p:nvPicPr>
        <p:blipFill>
          <a:blip r:embed="rId2"/>
          <a:stretch>
            <a:fillRect/>
          </a:stretch>
        </p:blipFill>
        <p:spPr>
          <a:xfrm>
            <a:off x="216768" y="1735664"/>
            <a:ext cx="3933925" cy="2235201"/>
          </a:xfrm>
          <a:prstGeom prst="rect">
            <a:avLst/>
          </a:prstGeom>
        </p:spPr>
      </p:pic>
      <p:pic>
        <p:nvPicPr>
          <p:cNvPr id="6" name="Picture 5">
            <a:extLst>
              <a:ext uri="{FF2B5EF4-FFF2-40B4-BE49-F238E27FC236}">
                <a16:creationId xmlns:a16="http://schemas.microsoft.com/office/drawing/2014/main" id="{82028F53-DF19-0188-3D58-6A7669E87B93}"/>
              </a:ext>
            </a:extLst>
          </p:cNvPr>
          <p:cNvPicPr>
            <a:picLocks noChangeAspect="1"/>
          </p:cNvPicPr>
          <p:nvPr/>
        </p:nvPicPr>
        <p:blipFill>
          <a:blip r:embed="rId3"/>
          <a:stretch>
            <a:fillRect/>
          </a:stretch>
        </p:blipFill>
        <p:spPr>
          <a:xfrm>
            <a:off x="4367879" y="1735663"/>
            <a:ext cx="3673430" cy="2235201"/>
          </a:xfrm>
          <a:prstGeom prst="rect">
            <a:avLst/>
          </a:prstGeom>
        </p:spPr>
      </p:pic>
      <p:pic>
        <p:nvPicPr>
          <p:cNvPr id="8" name="Picture 7">
            <a:extLst>
              <a:ext uri="{FF2B5EF4-FFF2-40B4-BE49-F238E27FC236}">
                <a16:creationId xmlns:a16="http://schemas.microsoft.com/office/drawing/2014/main" id="{E58117A5-7479-B857-667C-9932AA6A25E0}"/>
              </a:ext>
            </a:extLst>
          </p:cNvPr>
          <p:cNvPicPr>
            <a:picLocks noChangeAspect="1"/>
          </p:cNvPicPr>
          <p:nvPr/>
        </p:nvPicPr>
        <p:blipFill>
          <a:blip r:embed="rId4"/>
          <a:stretch>
            <a:fillRect/>
          </a:stretch>
        </p:blipFill>
        <p:spPr>
          <a:xfrm>
            <a:off x="8301803" y="1735663"/>
            <a:ext cx="3673429" cy="2235201"/>
          </a:xfrm>
          <a:prstGeom prst="rect">
            <a:avLst/>
          </a:prstGeom>
        </p:spPr>
      </p:pic>
      <p:sp>
        <p:nvSpPr>
          <p:cNvPr id="9" name="TextBox 8">
            <a:extLst>
              <a:ext uri="{FF2B5EF4-FFF2-40B4-BE49-F238E27FC236}">
                <a16:creationId xmlns:a16="http://schemas.microsoft.com/office/drawing/2014/main" id="{D289585D-ADAF-E999-9C3F-E6CFE0015262}"/>
              </a:ext>
            </a:extLst>
          </p:cNvPr>
          <p:cNvSpPr txBox="1"/>
          <p:nvPr/>
        </p:nvSpPr>
        <p:spPr>
          <a:xfrm>
            <a:off x="216768" y="4319735"/>
            <a:ext cx="11117864" cy="212686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are the outputs of our project in first image we get to see the overview of our project.</a:t>
            </a:r>
          </a:p>
          <a:p>
            <a:pPr marL="342900" indent="-34290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second image we analyzes the crop production by crop year and average annual rainfall.</a:t>
            </a:r>
          </a:p>
          <a:p>
            <a:pPr marL="342900" indent="-34290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And in the last image we determines which states are uses more fertilizer and what influences fertilizer to decrease in different states. </a:t>
            </a:r>
          </a:p>
          <a:p>
            <a:pPr marL="342900" indent="-342900">
              <a:lnSpc>
                <a:spcPct val="15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My GitHub repository link -&gt;&gt;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https://github.com/Jayvishwakarma809/FinalProjectEdunet</a:t>
            </a:r>
            <a:endParaRPr lang="en-IN" sz="1800"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AF26411-520E-8383-37BB-95ABFD4AFE7A}"/>
              </a:ext>
            </a:extLst>
          </p:cNvPr>
          <p:cNvSpPr txBox="1"/>
          <p:nvPr/>
        </p:nvSpPr>
        <p:spPr>
          <a:xfrm>
            <a:off x="355600" y="1837267"/>
            <a:ext cx="11277600" cy="3847207"/>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conclusion we analyzed that Kerala produces most with using less fertilizer and area as compare to some other states and Goa has the best yield but it produces less because of less area and less annual rainfall.</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We also analyzed which are the top five states that uses fertilizers but did not give the results as compare to other states.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 last I like to say that using Power BI tool for designing dashboards can really improve the businesses because in this project we analyzed to many things in very simple and efficient way so to improve the production by state we should use this tool.</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Thank You!</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144</TotalTime>
  <Words>532</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Jay Vishwakarma</cp:lastModifiedBy>
  <cp:revision>6</cp:revision>
  <dcterms:created xsi:type="dcterms:W3CDTF">2024-12-31T09:40:01Z</dcterms:created>
  <dcterms:modified xsi:type="dcterms:W3CDTF">2025-04-17T11:25:31Z</dcterms:modified>
</cp:coreProperties>
</file>