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7733-1107-46A9-A9F3-2CC6B1BCD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E6ABA-CD45-4B5F-9FEB-02796D09C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25F99-D8AF-468E-BE9D-2452CE7F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D3A6-52B5-498B-8649-8844CDA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079F-BF6F-4A0C-812B-66419C72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8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D955-7788-41C6-84E9-F9015D45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5CCC1-551E-4CEB-929B-2227911D2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D715-F214-417F-9803-7AD10CA2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FD6AE-8D6F-4B75-96FE-809EE196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5684-81AF-4658-93CC-2792E5E3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D42EC-642D-4DF2-9A23-9EBF5AE94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09B94-2A65-4F03-B1CA-72F2CBA3B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D50FA-9896-40B2-A960-63474013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DFED-46FF-4685-A24D-C79F1B60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E677-8B2B-47E1-A7C0-BA774A56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1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453A-6C70-4286-A3F3-589A685F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DB29-D856-43AF-9899-21093FE4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757F-5825-40C5-AB6F-610BDBE2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59C3-5240-4B11-A2CE-F983B556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3C59C-6A28-4DFC-9AF3-8C0442B6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F24B-BE76-4EAB-9CD4-22C0639A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6A09-8C40-4267-A255-67EB6248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E1D6-4B42-42CE-86A7-1707DAD6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9EE9-96CC-4764-9A7D-2E91A2B4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29EE-FB45-4C48-87CB-00F578CF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2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EF65-21D6-473B-843A-F2A0AEF1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04E9-3C7E-4164-8495-AD205BF8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BB367-160B-4570-9D7A-179B7D0F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83BB-5806-40E5-8615-17500DED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15DB-8034-4051-801D-0D34C3D1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1DC9C-738F-4519-98F5-554E2910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7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BC28-57BE-4BF8-BC35-3EFEF00B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7312-738B-49B7-8405-D8A2A4FE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54DF3-2C41-4F69-8C78-7CDB74A4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F9160-BE0F-47C6-B177-B707B8F08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1CBEA-7FCA-4DB2-AEA5-B373F5C24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38310-7653-40FB-8F1C-C40CCF6B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8EC73-CE3F-4F1D-B759-FB2F1166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1B3AE-55AF-4552-B60C-85F3228B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AEF-AFCA-4174-96EE-7BA14F95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EF19D-ABAD-4FC1-8585-855B635D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787EA-9AE4-4BFD-9775-5C37F7B1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0813-8834-450C-98F1-448D4A4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8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2E860-21CD-4739-9FA2-68504468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884BF-C980-4812-B996-D41BAC00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8A26C-8F01-4BCA-9BA9-AD2B460E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2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26BD-B57B-44BF-8C33-D39DE083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1B79-F1E8-4719-8CBF-C0A21FB8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BBA93-BBA3-4BE7-AC28-7CAE82C7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6506-5CF0-4576-BC31-2962EF7B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828B-AE96-465F-95A7-E3832A01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AC58-4D0A-4706-8F75-08B1E84D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06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5320-1F19-41BE-8CDE-27E7EE5D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32D9C-B148-4718-A889-15D69C99E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6485C-CF4C-484A-8934-9D97F4BB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0BE2-6214-4BB3-8A6A-5FCC58FF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FC2E-79F0-4786-9F73-DE2C01F5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4590-BF8B-4816-AA64-40F17409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B189C-54ED-491A-901D-3BE4BD1C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882AC-4DE3-4703-8C09-34EE8737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E5AF-1648-47FA-9CC4-12CEEB82A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9EE4-5679-4A4A-826D-FB4FDFE5342B}" type="datetimeFigureOut">
              <a:rPr lang="en-IN" smtClean="0"/>
              <a:t>08-08-2019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B835-289D-49A4-B96D-371F80B22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2D22-3E12-463D-AD5F-8C9C72DD7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5C91D-9BE8-40A0-A005-4046D3872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314742-B7F8-430E-A819-F5D4EE03BA2C}"/>
              </a:ext>
            </a:extLst>
          </p:cNvPr>
          <p:cNvSpPr/>
          <p:nvPr/>
        </p:nvSpPr>
        <p:spPr>
          <a:xfrm>
            <a:off x="4015403" y="93143"/>
            <a:ext cx="2464904" cy="556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5C15546-7A53-4888-BE7C-7F0A5AA04DFD}"/>
              </a:ext>
            </a:extLst>
          </p:cNvPr>
          <p:cNvSpPr/>
          <p:nvPr/>
        </p:nvSpPr>
        <p:spPr>
          <a:xfrm>
            <a:off x="5049072" y="756954"/>
            <a:ext cx="397565" cy="395985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1A965-D08E-40A5-B333-166BF91A0C29}"/>
              </a:ext>
            </a:extLst>
          </p:cNvPr>
          <p:cNvSpPr/>
          <p:nvPr/>
        </p:nvSpPr>
        <p:spPr>
          <a:xfrm>
            <a:off x="3670845" y="1260536"/>
            <a:ext cx="3154018" cy="9128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Open Browser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(open the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 of baby names site)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6EEA8-688B-40D1-80F7-8D434541B646}"/>
              </a:ext>
            </a:extLst>
          </p:cNvPr>
          <p:cNvSpPr/>
          <p:nvPr/>
        </p:nvSpPr>
        <p:spPr>
          <a:xfrm>
            <a:off x="3670845" y="2774563"/>
            <a:ext cx="3154018" cy="5649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Click the letter that we want to scrap the data of it.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C37642-E7E3-4D17-A06D-48727D1F9DF1}"/>
              </a:ext>
            </a:extLst>
          </p:cNvPr>
          <p:cNvSpPr/>
          <p:nvPr/>
        </p:nvSpPr>
        <p:spPr>
          <a:xfrm>
            <a:off x="5049071" y="2280954"/>
            <a:ext cx="397565" cy="40599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BBDCAF-589A-4794-A66B-D64035FA49FA}"/>
              </a:ext>
            </a:extLst>
          </p:cNvPr>
          <p:cNvSpPr/>
          <p:nvPr/>
        </p:nvSpPr>
        <p:spPr>
          <a:xfrm>
            <a:off x="3624461" y="3904238"/>
            <a:ext cx="3246784" cy="11077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By using data scrap, scrap the data from site according to pages we select while scrapping.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4E09C59-38F6-44AA-86B4-33D1C9211E3E}"/>
              </a:ext>
            </a:extLst>
          </p:cNvPr>
          <p:cNvSpPr/>
          <p:nvPr/>
        </p:nvSpPr>
        <p:spPr>
          <a:xfrm>
            <a:off x="5049071" y="3427159"/>
            <a:ext cx="397565" cy="38946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A31B0C-A614-458A-B1DF-C526ABD5D604}"/>
              </a:ext>
            </a:extLst>
          </p:cNvPr>
          <p:cNvSpPr/>
          <p:nvPr/>
        </p:nvSpPr>
        <p:spPr>
          <a:xfrm>
            <a:off x="3624461" y="5498450"/>
            <a:ext cx="3246784" cy="6025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Write &amp;save the scrapped the data in .xlsx file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E5CC28C-6309-4840-8C84-3C31767FFD52}"/>
              </a:ext>
            </a:extLst>
          </p:cNvPr>
          <p:cNvSpPr/>
          <p:nvPr/>
        </p:nvSpPr>
        <p:spPr>
          <a:xfrm>
            <a:off x="5022559" y="5090579"/>
            <a:ext cx="397565" cy="26330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1011DD-9250-4733-9590-E47F6470F0BA}"/>
              </a:ext>
            </a:extLst>
          </p:cNvPr>
          <p:cNvSpPr/>
          <p:nvPr/>
        </p:nvSpPr>
        <p:spPr>
          <a:xfrm>
            <a:off x="4227450" y="6387548"/>
            <a:ext cx="1868550" cy="470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7459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jaywant manapure</dc:creator>
  <cp:lastModifiedBy>jaywant manapure</cp:lastModifiedBy>
  <cp:revision>2</cp:revision>
  <dcterms:created xsi:type="dcterms:W3CDTF">2019-08-08T06:18:01Z</dcterms:created>
  <dcterms:modified xsi:type="dcterms:W3CDTF">2019-08-08T06:34:27Z</dcterms:modified>
</cp:coreProperties>
</file>