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60" r:id="rId5"/>
    <p:sldId id="261" r:id="rId6"/>
    <p:sldId id="262" r:id="rId7"/>
    <p:sldId id="266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6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11-Nov-20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/>
              <a:t>Date of presentation:</a:t>
            </a:r>
          </a:p>
          <a:p>
            <a:pPr defTabSz="914400">
              <a:defRPr/>
            </a:pPr>
            <a:r>
              <a:rPr lang="en-US" i="1" dirty="0"/>
              <a:t>12-11-2020</a:t>
            </a:r>
          </a:p>
          <a:p>
            <a:pPr defTabSz="914400">
              <a:defRPr/>
            </a:pPr>
            <a:r>
              <a:rPr lang="en-US" i="1" dirty="0"/>
              <a:t>Post Graduate Diploma in Advanced Computing (PGDAC)</a:t>
            </a:r>
            <a:r>
              <a:rPr lang="en-US" dirty="0"/>
              <a:t>, </a:t>
            </a:r>
          </a:p>
          <a:p>
            <a:pPr defTabSz="914400">
              <a:defRPr/>
            </a:pPr>
            <a:r>
              <a:rPr lang="en-IN" altLang="en-US" dirty="0"/>
              <a:t>February 2020</a:t>
            </a:r>
            <a:endParaRPr lang="en-US" dirty="0"/>
          </a:p>
          <a:p>
            <a:pPr defTabSz="914400">
              <a:defRPr/>
            </a:pPr>
            <a:r>
              <a:rPr lang="en-US" dirty="0"/>
              <a:t>C-DAC Mumbai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IN" b="1" i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</a:rPr>
              <a:t>Green Market</a:t>
            </a:r>
            <a:endParaRPr lang="en-IN" b="1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745832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i="0" dirty="0">
              <a:solidFill>
                <a:srgbClr val="333333"/>
              </a:solidFill>
              <a:latin typeface="Libre Frankli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6166"/>
              </p:ext>
            </p:extLst>
          </p:nvPr>
        </p:nvGraphicFramePr>
        <p:xfrm>
          <a:off x="467544" y="1844824"/>
          <a:ext cx="81369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Rohit Vikas Patil (PL)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200240320126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Sushant Suresh Nikalje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200240320042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Jaywant Sambhaji Patil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Rajat Sanjay Nakhate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200240320053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Mahesh Ramchandra Jadhav 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 and proposed solution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Hardware and software requirements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05872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 Green Market</a:t>
            </a:r>
            <a:endParaRPr lang="en-IN" b="0" i="0" dirty="0">
              <a:solidFill>
                <a:srgbClr val="333333"/>
              </a:solidFill>
              <a:effectLst/>
              <a:latin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The project 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Libre Franklin"/>
              </a:rPr>
              <a:t>Green Market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is a web application which maintains a transparency between the </a:t>
            </a:r>
            <a:r>
              <a:rPr lang="en-IN" dirty="0" smtClean="0">
                <a:solidFill>
                  <a:srgbClr val="333333"/>
                </a:solidFill>
                <a:latin typeface="Libre Franklin"/>
              </a:rPr>
              <a:t>farmer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and retailer. </a:t>
            </a:r>
            <a:endParaRPr lang="en-IN" b="0" i="0" dirty="0" smtClean="0">
              <a:solidFill>
                <a:srgbClr val="333333"/>
              </a:solidFill>
              <a:effectLst/>
              <a:latin typeface="Libre Franklin"/>
            </a:endParaRPr>
          </a:p>
          <a:p>
            <a:r>
              <a:rPr lang="en-IN" b="0" i="0" dirty="0" smtClean="0">
                <a:solidFill>
                  <a:srgbClr val="333333"/>
                </a:solidFill>
                <a:effectLst/>
                <a:latin typeface="Libre Franklin"/>
              </a:rPr>
              <a:t>With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the help of this application farmer can be able to </a:t>
            </a:r>
            <a:r>
              <a:rPr lang="en-IN" dirty="0" smtClean="0">
                <a:solidFill>
                  <a:srgbClr val="333333"/>
                </a:solidFill>
                <a:latin typeface="Libre Franklin"/>
              </a:rPr>
              <a:t>get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the best value for his vegetable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s.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This application makes the farmers requirement become easy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It helps in proper maintenance of data and information. One can easily browse through the various details using the well defined interfaces provided by the system.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dirty="0">
              <a:solidFill>
                <a:srgbClr val="333333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The main objective of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 is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to develop a website which will help </a:t>
            </a:r>
            <a:r>
              <a:rPr lang="en-IN" dirty="0" smtClean="0">
                <a:solidFill>
                  <a:srgbClr val="333333"/>
                </a:solidFill>
                <a:latin typeface="Libre Franklin"/>
              </a:rPr>
              <a:t>customer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Libre Franklin"/>
              </a:rPr>
              <a:t> and the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farmer will get best from his input.</a:t>
            </a:r>
          </a:p>
          <a:p>
            <a:endParaRPr lang="en-IN" dirty="0">
              <a:solidFill>
                <a:srgbClr val="333333"/>
              </a:solidFill>
              <a:latin typeface="Libre Franklin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By using this application farmers can get the complete information about eradicating black marketing and inflation.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745832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dirty="0">
              <a:solidFill>
                <a:srgbClr val="333333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Farmers can directly sell their products online with suitable price.</a:t>
            </a:r>
          </a:p>
          <a:p>
            <a:endParaRPr lang="en-US" dirty="0"/>
          </a:p>
          <a:p>
            <a:r>
              <a:rPr lang="en-US" dirty="0"/>
              <a:t>A platform for tech-savvy people and elder people to buy vegetables, fruits online and doorstep delivery in minimum amount of time.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81784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dirty="0">
              <a:solidFill>
                <a:srgbClr val="333333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Software requirements 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Java / </a:t>
            </a:r>
            <a:r>
              <a:rPr lang="en-US" dirty="0" err="1"/>
              <a:t>.net</a:t>
            </a:r>
            <a:r>
              <a:rPr lang="en-US" dirty="0"/>
              <a:t> technologies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Advances web programming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Mean stack concepts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Database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961856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dirty="0">
              <a:solidFill>
                <a:srgbClr val="333333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4578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/>
              </a:rPr>
              <a:t> </a:t>
            </a:r>
            <a:r>
              <a:rPr lang="en-IN" dirty="0">
                <a:solidFill>
                  <a:srgbClr val="333333"/>
                </a:solidFill>
                <a:latin typeface="Libre Franklin"/>
              </a:rPr>
              <a:t>Green Market</a:t>
            </a:r>
            <a:endParaRPr lang="en-IN" dirty="0">
              <a:solidFill>
                <a:srgbClr val="333333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</TotalTime>
  <Words>283</Words>
  <Application>Microsoft Office PowerPoint</Application>
  <PresentationFormat>On-screen Show (4:3)</PresentationFormat>
  <Paragraphs>62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Green Market</vt:lpstr>
      <vt:lpstr>Project Team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PowerPoint Presentation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Windows User</cp:lastModifiedBy>
  <cp:revision>37</cp:revision>
  <dcterms:created xsi:type="dcterms:W3CDTF">2013-09-17T11:11:00Z</dcterms:created>
  <dcterms:modified xsi:type="dcterms:W3CDTF">2020-11-11T14:19:26Z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