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69" r:id="rId4"/>
    <p:sldId id="260" r:id="rId5"/>
    <p:sldId id="261" r:id="rId6"/>
    <p:sldId id="262" r:id="rId7"/>
    <p:sldId id="266" r:id="rId8"/>
    <p:sldId id="267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1061" y="-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7872-D52B-4812-8F0F-D8700BD78A7E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B197C-0C7A-4433-BBD8-AE519657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2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F9D-15A3-4F42-A4AC-FD5DCD896512}" type="datetime1">
              <a:rPr lang="en-US" smtClean="0"/>
              <a:t>11-Nov-20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9514-D967-4532-8271-A8D96FD1CDE3}" type="datetime1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F6BB-485D-4067-AB6A-D9F46A28CB85}" type="datetime1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2F99-C674-430F-9A97-9B082ADD592F}" type="datetime1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F144-A8DD-4A21-A57B-E3C515DE9988}" type="datetime1">
              <a:rPr lang="en-US" smtClean="0"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C9D-2254-4025-8D82-98F04A0C8476}" type="datetime1">
              <a:rPr lang="en-US" smtClean="0"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DA5C-1005-4380-ADEA-9EA823819E9F}" type="datetime1">
              <a:rPr lang="en-US" smtClean="0"/>
              <a:t>11-Nov-20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8549-DBA7-414A-B192-0236C4BE6BEA}" type="datetime1">
              <a:rPr lang="en-US" smtClean="0"/>
              <a:t>11-Nov-20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FFF0-3196-4A4A-9093-6F81F15D6F33}" type="datetime1">
              <a:rPr lang="en-US" smtClean="0"/>
              <a:t>11-Nov-20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1B28-A004-476D-9CFC-FC6D5F6FF780}" type="datetime1">
              <a:rPr lang="en-US" smtClean="0"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63FB-0FCA-4670-916D-973DBD2EA069}" type="datetime1">
              <a:rPr lang="en-US" smtClean="0"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3B1B3D-87E8-4467-9EF2-8E5C6635D9F3}" type="datetime1">
              <a:rPr lang="en-US" smtClean="0"/>
              <a:t>11-Nov-20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BBC6685-0B53-4B4E-AE18-5FC646DDFD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Date of </a:t>
            </a:r>
            <a:r>
              <a:rPr lang="en-US" dirty="0" smtClean="0"/>
              <a:t>presentation:</a:t>
            </a:r>
          </a:p>
          <a:p>
            <a:r>
              <a:rPr lang="en-US" dirty="0" smtClean="0"/>
              <a:t>12-11-2020</a:t>
            </a:r>
            <a:endParaRPr lang="en-US" i="1" dirty="0" smtClean="0"/>
          </a:p>
          <a:p>
            <a:pPr defTabSz="914400">
              <a:defRPr/>
            </a:pPr>
            <a:r>
              <a:rPr lang="en-US" i="1" dirty="0" smtClean="0"/>
              <a:t>Post Graduate Diploma in Advanced Computing (PGDAC)</a:t>
            </a:r>
            <a:r>
              <a:rPr lang="en-US" dirty="0" smtClean="0"/>
              <a:t>, </a:t>
            </a:r>
            <a:endParaRPr lang="en-US" dirty="0"/>
          </a:p>
          <a:p>
            <a:pPr defTabSz="914400">
              <a:defRPr/>
            </a:pPr>
            <a:r>
              <a:rPr lang="en-IN" altLang="en-US" dirty="0" smtClean="0"/>
              <a:t>February 2020</a:t>
            </a:r>
            <a:endParaRPr lang="en-US" dirty="0" smtClean="0"/>
          </a:p>
          <a:p>
            <a:pPr defTabSz="914400">
              <a:defRPr/>
            </a:pPr>
            <a:r>
              <a:rPr lang="en-US" dirty="0" smtClean="0"/>
              <a:t>C-DAC Mumbai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165225"/>
          </a:xfrm>
        </p:spPr>
        <p:txBody>
          <a:bodyPr>
            <a:normAutofit/>
          </a:bodyPr>
          <a:lstStyle/>
          <a:p>
            <a:r>
              <a:rPr lang="en-US" dirty="0" smtClean="0"/>
              <a:t> Internship Mania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</a:t>
            </a:r>
            <a:r>
              <a:rPr lang="en-US" dirty="0" smtClean="0"/>
              <a:t>Team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593704" cy="457200"/>
          </a:xfrm>
        </p:spPr>
        <p:txBody>
          <a:bodyPr/>
          <a:lstStyle/>
          <a:p>
            <a:r>
              <a:rPr lang="en-US" dirty="0" smtClean="0"/>
              <a:t>PGDAC, CDAC Mumbai 		</a:t>
            </a:r>
            <a:r>
              <a:rPr lang="en-US" dirty="0"/>
              <a:t>Internship Mania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78444"/>
              </p:ext>
            </p:extLst>
          </p:nvPr>
        </p:nvGraphicFramePr>
        <p:xfrm>
          <a:off x="539552" y="1700808"/>
          <a:ext cx="813690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Roll 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200240320091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Rohit Vikas Patil (PL)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200240320126 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Sushant Suresh Nikalje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200240320042 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Jaywant Sambhaji Patil </a:t>
                      </a:r>
                      <a:endParaRPr 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200240320084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Rajat Sanjay Nakhate </a:t>
                      </a:r>
                      <a:endParaRPr 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200240320053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Mahesh Ramchandra Jadhav </a:t>
                      </a:r>
                      <a:endParaRPr lang="en-IN" sz="24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definition and proposed solution</a:t>
            </a:r>
          </a:p>
          <a:p>
            <a:r>
              <a:rPr lang="en-US" dirty="0" smtClean="0"/>
              <a:t>Scope of project</a:t>
            </a:r>
          </a:p>
          <a:p>
            <a:r>
              <a:rPr lang="en-US" dirty="0" smtClean="0"/>
              <a:t>Hardware and software requirements</a:t>
            </a:r>
          </a:p>
          <a:p>
            <a:r>
              <a:rPr lang="en-US" dirty="0" smtClean="0"/>
              <a:t>Timeline duration and expected deliverables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449688" cy="457200"/>
          </a:xfrm>
        </p:spPr>
        <p:txBody>
          <a:bodyPr/>
          <a:lstStyle/>
          <a:p>
            <a:r>
              <a:rPr lang="en-US" dirty="0" smtClean="0"/>
              <a:t>PGDAC, CDAC Mumbai 		</a:t>
            </a:r>
            <a:r>
              <a:rPr lang="en-US" dirty="0"/>
              <a:t>Internship Mania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Internship </a:t>
            </a:r>
            <a:r>
              <a:rPr lang="en-US" dirty="0" smtClean="0"/>
              <a:t>Mania </a:t>
            </a:r>
            <a:r>
              <a:rPr lang="en-US" dirty="0" smtClean="0"/>
              <a:t>is </a:t>
            </a:r>
            <a:r>
              <a:rPr lang="en-US" dirty="0" smtClean="0"/>
              <a:t>web based application works  within Centralized network. The project presents a review on the software program </a:t>
            </a:r>
            <a:r>
              <a:rPr lang="en-US" dirty="0"/>
              <a:t>“Internship Mania ” </a:t>
            </a:r>
            <a:r>
              <a:rPr lang="en-US" dirty="0" smtClean="0"/>
              <a:t>use to find online </a:t>
            </a:r>
            <a:r>
              <a:rPr lang="en-US" dirty="0" smtClean="0"/>
              <a:t>Internship </a:t>
            </a:r>
            <a:r>
              <a:rPr lang="en-US" dirty="0" smtClean="0"/>
              <a:t>for student  and also provides companies to recruit students using </a:t>
            </a:r>
            <a:r>
              <a:rPr lang="en-US" dirty="0"/>
              <a:t>centralized</a:t>
            </a:r>
            <a:r>
              <a:rPr lang="en-US" dirty="0" smtClean="0"/>
              <a:t> </a:t>
            </a:r>
            <a:r>
              <a:rPr lang="en-US" dirty="0" smtClean="0"/>
              <a:t>network all over location  </a:t>
            </a:r>
            <a:r>
              <a:rPr lang="en-US" dirty="0" smtClean="0"/>
              <a:t>nearby . It </a:t>
            </a:r>
            <a:r>
              <a:rPr lang="en-US" dirty="0" smtClean="0"/>
              <a:t>provide </a:t>
            </a:r>
            <a:r>
              <a:rPr lang="en-US" dirty="0" smtClean="0"/>
              <a:t>facility </a:t>
            </a:r>
            <a:r>
              <a:rPr lang="en-US" dirty="0" smtClean="0"/>
              <a:t>for student to choose internship according to their interest and </a:t>
            </a:r>
            <a:r>
              <a:rPr lang="en-US" dirty="0" smtClean="0"/>
              <a:t>companies </a:t>
            </a:r>
            <a:r>
              <a:rPr lang="en-US" dirty="0" smtClean="0"/>
              <a:t>will recruit on basis of their requirements .</a:t>
            </a:r>
          </a:p>
          <a:p>
            <a:endParaRPr lang="en-US" dirty="0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449688" cy="457200"/>
          </a:xfrm>
        </p:spPr>
        <p:txBody>
          <a:bodyPr/>
          <a:lstStyle/>
          <a:p>
            <a:r>
              <a:rPr lang="en-US" dirty="0" smtClean="0"/>
              <a:t>PGDAC, CDAC Mumbai 		</a:t>
            </a:r>
            <a:r>
              <a:rPr lang="en-US" dirty="0"/>
              <a:t>Internship Mania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definition &amp; Proposed </a:t>
            </a:r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Problem- </a:t>
            </a:r>
          </a:p>
          <a:p>
            <a:r>
              <a:rPr lang="en-US" dirty="0" smtClean="0"/>
              <a:t>To acquire knowledge on basis of their interest student were not able to apply for specified internship program provide by </a:t>
            </a:r>
            <a:r>
              <a:rPr lang="en-US" dirty="0" smtClean="0"/>
              <a:t>companies.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ompanies </a:t>
            </a:r>
            <a:r>
              <a:rPr lang="en-US" dirty="0" smtClean="0"/>
              <a:t>also send their manual notifications to colleges their respective department  but all student were not able to access notification updates on time.</a:t>
            </a:r>
          </a:p>
          <a:p>
            <a:pPr marL="0" indent="0">
              <a:buNone/>
            </a:pPr>
            <a:r>
              <a:rPr lang="en-US" b="1" dirty="0" smtClean="0"/>
              <a:t>Solution-</a:t>
            </a:r>
          </a:p>
          <a:p>
            <a:r>
              <a:rPr lang="en-US" dirty="0" smtClean="0"/>
              <a:t>Providing online portal to student to </a:t>
            </a:r>
            <a:r>
              <a:rPr lang="en-US" dirty="0" smtClean="0"/>
              <a:t>get </a:t>
            </a:r>
            <a:r>
              <a:rPr lang="en-US" dirty="0" smtClean="0"/>
              <a:t>desired internship program on location basis and also on  their domain field . </a:t>
            </a:r>
          </a:p>
          <a:p>
            <a:r>
              <a:rPr lang="en-US" dirty="0"/>
              <a:t>P</a:t>
            </a:r>
            <a:r>
              <a:rPr lang="en-US" dirty="0" smtClean="0"/>
              <a:t>roviding </a:t>
            </a:r>
            <a:r>
              <a:rPr lang="en-US" dirty="0" smtClean="0"/>
              <a:t>companies to post their notification and hire intern using web portal.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305672" cy="457200"/>
          </a:xfrm>
        </p:spPr>
        <p:txBody>
          <a:bodyPr/>
          <a:lstStyle/>
          <a:p>
            <a:r>
              <a:rPr lang="en-US" dirty="0" smtClean="0"/>
              <a:t>PGDAC, CDAC Mumbai 		</a:t>
            </a:r>
            <a:r>
              <a:rPr lang="en-US" dirty="0"/>
              <a:t>Internship Mania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of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many institute when students entered into there final phase of their technical education student can find possible opportunity to enhance there technical skills </a:t>
            </a:r>
          </a:p>
          <a:p>
            <a:r>
              <a:rPr lang="en-US" dirty="0" smtClean="0"/>
              <a:t>With this internship opportunity they can excel in their field of interest and will get experience of new trending technologies of corporate world.</a:t>
            </a:r>
          </a:p>
          <a:p>
            <a:r>
              <a:rPr lang="en-US" dirty="0" smtClean="0"/>
              <a:t>Using this portal specific organization can easily avail their future opportunity in their organization.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377680" cy="457200"/>
          </a:xfrm>
        </p:spPr>
        <p:txBody>
          <a:bodyPr/>
          <a:lstStyle/>
          <a:p>
            <a:r>
              <a:rPr lang="en-US" dirty="0" smtClean="0"/>
              <a:t>PGDAC, CDAC Mumbai 		</a:t>
            </a:r>
            <a:r>
              <a:rPr lang="en-US" dirty="0"/>
              <a:t>Internship Mania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&amp; software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3600" b="1" dirty="0"/>
              <a:t>Software Requirements</a:t>
            </a:r>
            <a:endParaRPr lang="en-IN" sz="3600" dirty="0"/>
          </a:p>
          <a:p>
            <a:pPr>
              <a:buFont typeface="Arial" pitchFamily="34" charset="0"/>
              <a:buChar char="•"/>
            </a:pPr>
            <a:r>
              <a:rPr lang="en-IN" sz="2800" dirty="0"/>
              <a:t>Java Spring (MVC , Boot)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Database (</a:t>
            </a:r>
            <a:r>
              <a:rPr lang="en-IN" sz="2800" dirty="0" smtClean="0"/>
              <a:t>MYSQL)</a:t>
            </a:r>
            <a:endParaRPr lang="en-IN" sz="2800" dirty="0"/>
          </a:p>
          <a:p>
            <a:pPr>
              <a:buFont typeface="Arial" pitchFamily="34" charset="0"/>
              <a:buChar char="•"/>
            </a:pPr>
            <a:r>
              <a:rPr lang="en-IN" sz="2800" dirty="0"/>
              <a:t>HTML5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JS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Angular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/>
              <a:t>Bootstrap4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449688" cy="457200"/>
          </a:xfrm>
        </p:spPr>
        <p:txBody>
          <a:bodyPr/>
          <a:lstStyle/>
          <a:p>
            <a:r>
              <a:rPr lang="en-US" dirty="0" smtClean="0"/>
              <a:t>PGDAC, CDAC Mumbai 		</a:t>
            </a:r>
            <a:r>
              <a:rPr lang="en-US" dirty="0"/>
              <a:t>Internship Mania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305672" cy="457200"/>
          </a:xfrm>
        </p:spPr>
        <p:txBody>
          <a:bodyPr/>
          <a:lstStyle/>
          <a:p>
            <a:r>
              <a:rPr lang="en-US" dirty="0" smtClean="0"/>
              <a:t>PGDAC, CDAC Mumbai 		</a:t>
            </a:r>
            <a:r>
              <a:rPr lang="en-US" dirty="0"/>
              <a:t>Internship Mania</a:t>
            </a:r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Timeline duration and expected deliverables</a:t>
            </a:r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446468"/>
              </p:ext>
            </p:extLst>
          </p:nvPr>
        </p:nvGraphicFramePr>
        <p:xfrm>
          <a:off x="251519" y="2204864"/>
          <a:ext cx="8568953" cy="2283140"/>
        </p:xfrm>
        <a:graphic>
          <a:graphicData uri="http://schemas.openxmlformats.org/drawingml/2006/table">
            <a:tbl>
              <a:tblPr/>
              <a:tblGrid>
                <a:gridCol w="585912"/>
                <a:gridCol w="3579551"/>
                <a:gridCol w="1711960"/>
                <a:gridCol w="1683418"/>
                <a:gridCol w="1008112"/>
              </a:tblGrid>
              <a:tr h="3541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Sr.No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22" marR="6522" marT="6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2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22" marR="6522" marT="6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</a:p>
                  </a:txBody>
                  <a:tcPr marL="6522" marR="6522" marT="6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</a:p>
                  </a:txBody>
                  <a:tcPr marL="6522" marR="6522" marT="6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541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From </a:t>
                      </a:r>
                    </a:p>
                  </a:txBody>
                  <a:tcPr marL="6522" marR="6522" marT="6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</a:t>
                      </a:r>
                    </a:p>
                  </a:txBody>
                  <a:tcPr marL="6522" marR="6522" marT="6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4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522" marR="6522" marT="6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Project Synopsis</a:t>
                      </a:r>
                    </a:p>
                  </a:txBody>
                  <a:tcPr marL="6522" marR="6522" marT="6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09-11-2020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22" marR="6522" marT="6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12-11-2020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22" marR="6522" marT="6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Done</a:t>
                      </a:r>
                    </a:p>
                  </a:txBody>
                  <a:tcPr marL="6522" marR="6522" marT="6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522" marR="6522" marT="6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SRS Report</a:t>
                      </a:r>
                    </a:p>
                  </a:txBody>
                  <a:tcPr marL="6522" marR="6522" marT="6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12-11-2020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22" marR="6522" marT="6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21-11-2020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22" marR="6522" marT="6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22" marR="6522" marT="6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522" marR="6522" marT="6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Database and Flow Of program</a:t>
                      </a:r>
                    </a:p>
                  </a:txBody>
                  <a:tcPr marL="6522" marR="6522" marT="6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21-11-2020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22" marR="6522" marT="6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30-11-2020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22" marR="6522" marT="6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22" marR="6522" marT="6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1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522" marR="6522" marT="6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Coding</a:t>
                      </a:r>
                    </a:p>
                  </a:txBody>
                  <a:tcPr marL="6522" marR="6522" marT="6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30-11-2020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22" marR="6522" marT="6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20-01-2021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22" marR="6522" marT="6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22" marR="6522" marT="65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+mj-lt"/>
              </a:rPr>
              <a:t>Thank You!</a:t>
            </a:r>
            <a:endParaRPr lang="en-US" sz="5400" b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377680" cy="457200"/>
          </a:xfrm>
        </p:spPr>
        <p:txBody>
          <a:bodyPr/>
          <a:lstStyle/>
          <a:p>
            <a:r>
              <a:rPr lang="en-US" dirty="0" smtClean="0"/>
              <a:t>PGDAC, CDAC Mumbai 		</a:t>
            </a:r>
            <a:r>
              <a:rPr lang="en-US" dirty="0"/>
              <a:t>Internship Mania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138</TotalTime>
  <Words>393</Words>
  <Application>Microsoft Office PowerPoint</Application>
  <PresentationFormat>On-screen Show (4:3)</PresentationFormat>
  <Paragraphs>97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 Internship Mania</vt:lpstr>
      <vt:lpstr>Project Team</vt:lpstr>
      <vt:lpstr>Content</vt:lpstr>
      <vt:lpstr>Introduction </vt:lpstr>
      <vt:lpstr>Problem definition &amp; Proposed solution </vt:lpstr>
      <vt:lpstr>Scope of project</vt:lpstr>
      <vt:lpstr>Hardware &amp; software requirements</vt:lpstr>
      <vt:lpstr>Timeline duration and expected deliverables</vt:lpstr>
      <vt:lpstr>PowerPoint Presentation</vt:lpstr>
    </vt:vector>
  </TitlesOfParts>
  <Company>SFIT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paper</dc:title>
  <dc:creator>mecomp</dc:creator>
  <cp:lastModifiedBy>Windows User</cp:lastModifiedBy>
  <cp:revision>36</cp:revision>
  <dcterms:created xsi:type="dcterms:W3CDTF">2013-09-17T11:11:00Z</dcterms:created>
  <dcterms:modified xsi:type="dcterms:W3CDTF">2020-11-11T14:31:12Z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