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0E4E7-C5AB-9611-545B-C7B4119BF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86EEDB-D00D-DE1D-FEED-94760CDEE9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F77C6-D402-0AD7-256E-33062B367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C11048-C0B4-13FB-0368-D11C51A96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58F571-A631-E4A6-019C-8EDBAEB8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530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784035-9151-AB6C-1474-F325DC6A2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A14C87-17AD-A139-44FF-5B5BD47B1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3F7FA-BA0B-9F97-8B5F-669ACE778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0104D4-0D01-0642-FA0B-F38FD0C6A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6EAB1F-1D0F-90B1-F8C6-71D0E39A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74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85F082-B697-0A60-BBE4-46A34522A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573AB9-17FE-00FF-2155-3C40F1686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FB3AF-BD43-EE6A-4FA4-1ED4AF826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9EF6F5-650D-05A2-8705-43BED676D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2A2659-DFF5-E357-3AC0-0D32CD3A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5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B226E8-5BF7-C50F-E7FD-75C4F4DF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8C68C-F58D-0011-42FA-16ED5F0E2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CC1E85-766C-5418-A067-C365FE28E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327191-5428-7C6D-559D-91E0B7680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B29E25-5279-50B9-471E-A38B67B31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56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26BCD-E0D0-C73A-29F0-AA75F68C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387EB1-E1A6-972F-1BE9-D34298197B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6A07F-6DF9-1524-0A0A-E26A1292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14BEB9-ECCD-3793-FAA9-356B0629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69B82F-F0E6-66C7-DAB2-7A7CE59D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75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644D7-CD93-0D39-53CA-DE1746AB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9FC06F-48C1-0BBE-929F-8570F8A425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1695CB-A8EA-885D-29A2-29FCF381A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878882-3940-E8DF-5238-19D3A72D9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1BD233-348C-C61D-BB64-6189CC166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ECCB05-E8D2-3C64-2750-208D4627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294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356948-DC51-393E-6F6C-3779774B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5AF1A9-B40B-C591-7E2D-26B57D8F9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0D02B7-24CD-5B53-57AA-8B17EEA1B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0C64B00-D8C6-0882-1E01-DE735689FD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921E5D4-CAA0-AED4-A576-C3CBE2E5BA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6F2C5A-E393-39C2-28CB-F1DD54C3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1B29B7E-D8A9-86DC-03F8-C7C45958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3C1569-B905-BDEC-B31A-2F5AE13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FCE1-1823-A7F3-0F14-B4123B580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A946E3-01CC-94EA-C98A-5BDFDA91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E70C9C-4F20-B6A9-8023-EC6F2D82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5385F9-CF1F-DDA6-E4D5-3C04C5C9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580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E66836-DD04-7EE1-0B1D-0F11D5F24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6AD2C-06E1-2786-EB0B-20D8CC0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F1A546-8C80-DD2B-471D-1AF82D9A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17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3DF7BE-C4A6-889F-0DAD-ACF0C420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843CDF-1462-E047-DD9E-E2A72954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B9D651-44EC-D3E5-3346-4B5A2EB28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E903D9-DB46-468A-0BDA-A2880484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C344B4-5655-D04B-0B47-180A51CCF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E6564D-F773-1AF3-6549-DBEBD70A8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950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2FC70-9D2D-2804-985A-AB6C22D45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F5224E-B5E2-8AF8-994E-2E7603CBF5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22934E-98BF-534B-DCB3-833B0BAE6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A603B89-EEE0-BF54-7DCC-E2A90C334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4070A6-F572-3D3A-28D0-C539258E7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CD3DD6-1115-E68B-F8CA-6F959E8F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05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09B8027-7A93-51E7-4F17-FEC19C36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99A25F-A3E1-321F-9185-AEE0151483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A390CB-5F5D-B11C-710B-1F9F32EEA0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5B3BD-5BBC-40A8-9199-37213AB12594}" type="datetimeFigureOut">
              <a:rPr lang="zh-CN" altLang="en-US" smtClean="0"/>
              <a:t>2024/8/28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EDFAD-0B0D-8818-C424-676832E80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5F087F-6B3E-26DB-939F-DEA50FF535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AE5B2-E46B-4E40-AD43-E28FD446CF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897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00743C7-4F29-CA31-9216-B3DF7137E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60970"/>
              </p:ext>
            </p:extLst>
          </p:nvPr>
        </p:nvGraphicFramePr>
        <p:xfrm>
          <a:off x="4487126" y="16916"/>
          <a:ext cx="3217746" cy="426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746">
                  <a:extLst>
                    <a:ext uri="{9D8B030D-6E8A-4147-A177-3AD203B41FA5}">
                      <a16:colId xmlns:a16="http://schemas.microsoft.com/office/drawing/2014/main" val="1252104941"/>
                    </a:ext>
                  </a:extLst>
                </a:gridCol>
              </a:tblGrid>
              <a:tr h="1282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Connections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5830"/>
                  </a:ext>
                </a:extLst>
              </a:tr>
              <a:tr h="220146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player: Player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grid: Grid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4483"/>
                  </a:ext>
                </a:extLst>
              </a:tr>
              <a:tr h="319879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+ Connections()</a:t>
                      </a:r>
                    </a:p>
                    <a:p>
                      <a:r>
                        <a:rPr lang="en-US" altLang="zh-CN" sz="1600" dirty="0"/>
                        <a:t>+ Connections(Player, Grid)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displayAttempt</a:t>
                      </a:r>
                      <a:r>
                        <a:rPr lang="en-US" altLang="zh-CN" sz="1600" dirty="0"/>
                        <a:t>(int)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displayInput</a:t>
                      </a:r>
                      <a:r>
                        <a:rPr lang="en-US" altLang="zh-CN" sz="1600" dirty="0"/>
                        <a:t>(int): String[ ] 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displayWelcome</a:t>
                      </a:r>
                      <a:r>
                        <a:rPr lang="en-US" altLang="zh-CN" sz="1600" dirty="0"/>
                        <a:t>()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endGame</a:t>
                      </a:r>
                      <a:r>
                        <a:rPr lang="en-US" altLang="zh-CN" sz="1600" dirty="0"/>
                        <a:t>(int, int): </a:t>
                      </a:r>
                      <a:r>
                        <a:rPr lang="en-US" altLang="zh-CN" sz="1600" dirty="0" err="1"/>
                        <a:t>boolean</a:t>
                      </a:r>
                      <a:endParaRPr lang="en-US" altLang="zh-CN" sz="1600" dirty="0"/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getPlayer</a:t>
                      </a:r>
                      <a:r>
                        <a:rPr lang="en-US" altLang="zh-CN" sz="1600" dirty="0"/>
                        <a:t>(): Player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getGrid</a:t>
                      </a:r>
                      <a:r>
                        <a:rPr lang="en-US" altLang="zh-CN" sz="1600" dirty="0"/>
                        <a:t>(): Grid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requestPlayerInput</a:t>
                      </a:r>
                      <a:r>
                        <a:rPr lang="en-US" altLang="zh-CN" sz="1600" dirty="0"/>
                        <a:t>(): String[ ]</a:t>
                      </a:r>
                    </a:p>
                    <a:p>
                      <a:r>
                        <a:rPr lang="en-US" altLang="zh-CN" sz="1600" dirty="0"/>
                        <a:t>+</a:t>
                      </a:r>
                      <a:r>
                        <a:rPr lang="en-US" altLang="zh-CN" sz="1600" dirty="0" err="1"/>
                        <a:t>requestPlayerName</a:t>
                      </a:r>
                      <a:r>
                        <a:rPr lang="en-US" altLang="zh-CN" sz="1600" dirty="0"/>
                        <a:t>()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setPlayer</a:t>
                      </a:r>
                      <a:r>
                        <a:rPr lang="en-US" altLang="zh-CN" sz="1600" dirty="0"/>
                        <a:t>(Player)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setGrid</a:t>
                      </a:r>
                      <a:r>
                        <a:rPr lang="en-US" altLang="zh-CN" sz="1600" dirty="0"/>
                        <a:t>(Grid)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startGame</a:t>
                      </a:r>
                      <a:r>
                        <a:rPr lang="en-US" altLang="zh-CN" sz="1600" dirty="0"/>
                        <a:t>()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7064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CEA2FF4-3229-7726-0AD9-72644D637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91491"/>
              </p:ext>
            </p:extLst>
          </p:nvPr>
        </p:nvGraphicFramePr>
        <p:xfrm>
          <a:off x="0" y="2091263"/>
          <a:ext cx="3344746" cy="29784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44746">
                  <a:extLst>
                    <a:ext uri="{9D8B030D-6E8A-4147-A177-3AD203B41FA5}">
                      <a16:colId xmlns:a16="http://schemas.microsoft.com/office/drawing/2014/main" val="1252104941"/>
                    </a:ext>
                  </a:extLst>
                </a:gridCol>
              </a:tblGrid>
              <a:tr h="30733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Player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5830"/>
                  </a:ext>
                </a:extLst>
              </a:tr>
              <a:tr h="549675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name: String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/>
                        <a:t>score: int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4483"/>
                  </a:ext>
                </a:extLst>
              </a:tr>
              <a:tr h="197257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+ Player()</a:t>
                      </a:r>
                    </a:p>
                    <a:p>
                      <a:r>
                        <a:rPr lang="en-US" altLang="zh-CN" sz="1600" dirty="0"/>
                        <a:t>+ Player(String)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getName</a:t>
                      </a:r>
                      <a:r>
                        <a:rPr lang="en-US" altLang="zh-CN" sz="1600" dirty="0"/>
                        <a:t>(): String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getScore</a:t>
                      </a:r>
                      <a:r>
                        <a:rPr lang="en-US" altLang="zh-CN" sz="1600" dirty="0"/>
                        <a:t>(): int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setName</a:t>
                      </a:r>
                      <a:r>
                        <a:rPr lang="en-US" altLang="zh-CN" sz="1600" dirty="0"/>
                        <a:t>(String)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setScore</a:t>
                      </a:r>
                      <a:r>
                        <a:rPr lang="en-US" altLang="zh-CN" sz="1600" dirty="0"/>
                        <a:t>(int)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toString</a:t>
                      </a:r>
                      <a:r>
                        <a:rPr lang="en-US" altLang="zh-CN" sz="1600" dirty="0"/>
                        <a:t>(): String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706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E4628395-06BD-1BCF-1B4B-4ADD03D07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355317"/>
              </p:ext>
            </p:extLst>
          </p:nvPr>
        </p:nvGraphicFramePr>
        <p:xfrm>
          <a:off x="8759901" y="2091262"/>
          <a:ext cx="3432099" cy="33153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32099">
                  <a:extLst>
                    <a:ext uri="{9D8B030D-6E8A-4147-A177-3AD203B41FA5}">
                      <a16:colId xmlns:a16="http://schemas.microsoft.com/office/drawing/2014/main" val="1252104941"/>
                    </a:ext>
                  </a:extLst>
                </a:gridCol>
              </a:tblGrid>
              <a:tr h="33129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Grid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5830"/>
                  </a:ext>
                </a:extLst>
              </a:tr>
              <a:tr h="331299"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altLang="zh-CN" dirty="0" err="1"/>
                        <a:t>gridString</a:t>
                      </a:r>
                      <a:r>
                        <a:rPr lang="en-US" altLang="zh-CN" dirty="0"/>
                        <a:t>: String[ 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4483"/>
                  </a:ext>
                </a:extLst>
              </a:tr>
              <a:tr h="2583856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+ Grid()</a:t>
                      </a:r>
                    </a:p>
                    <a:p>
                      <a:r>
                        <a:rPr lang="en-US" altLang="zh-CN" sz="1600" dirty="0"/>
                        <a:t>+ Grid(String[ ])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calculateRemainingWord</a:t>
                      </a:r>
                      <a:r>
                        <a:rPr lang="en-US" altLang="zh-CN" sz="1600" dirty="0"/>
                        <a:t>(): int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calculateSum</a:t>
                      </a:r>
                      <a:r>
                        <a:rPr lang="en-US" altLang="zh-CN" sz="1600" dirty="0"/>
                        <a:t>(int [ ]): int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calculateWordLength</a:t>
                      </a:r>
                      <a:r>
                        <a:rPr lang="en-US" altLang="zh-CN" sz="1600" dirty="0"/>
                        <a:t>(int [ ])</a:t>
                      </a:r>
                    </a:p>
                    <a:p>
                      <a:r>
                        <a:rPr lang="en-US" altLang="zh-CN" sz="1600" dirty="0"/>
                        <a:t>+ display()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getGrid</a:t>
                      </a:r>
                      <a:r>
                        <a:rPr lang="en-US" altLang="zh-CN" sz="1600" dirty="0"/>
                        <a:t>(): String[ ]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modifyGrid</a:t>
                      </a:r>
                      <a:r>
                        <a:rPr lang="en-US" altLang="zh-CN" sz="1600" dirty="0"/>
                        <a:t>(String [ ], int)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printFrame</a:t>
                      </a:r>
                      <a:r>
                        <a:rPr lang="en-US" altLang="zh-CN" sz="1600" dirty="0"/>
                        <a:t>(int)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setGrid</a:t>
                      </a:r>
                      <a:r>
                        <a:rPr lang="en-US" altLang="zh-CN" sz="1600" dirty="0"/>
                        <a:t>(String[ ])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7064"/>
                  </a:ext>
                </a:extLst>
              </a:tr>
            </a:tbl>
          </a:graphicData>
        </a:graphic>
      </p:graphicFrame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FB6102B-3EEC-6349-4D36-525B2C365B4B}"/>
              </a:ext>
            </a:extLst>
          </p:cNvPr>
          <p:cNvCxnSpPr/>
          <p:nvPr/>
        </p:nvCxnSpPr>
        <p:spPr>
          <a:xfrm flipH="1">
            <a:off x="3344746" y="2453268"/>
            <a:ext cx="1142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AD975E0C-60CB-77AA-1797-25CB350E50F7}"/>
              </a:ext>
            </a:extLst>
          </p:cNvPr>
          <p:cNvCxnSpPr>
            <a:cxnSpLocks/>
          </p:cNvCxnSpPr>
          <p:nvPr/>
        </p:nvCxnSpPr>
        <p:spPr>
          <a:xfrm>
            <a:off x="7704872" y="2453268"/>
            <a:ext cx="10550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08AC82-FEE2-02D2-6105-B2688A6A1FDE}"/>
              </a:ext>
            </a:extLst>
          </p:cNvPr>
          <p:cNvSpPr txBox="1"/>
          <p:nvPr/>
        </p:nvSpPr>
        <p:spPr>
          <a:xfrm>
            <a:off x="3536796" y="2191658"/>
            <a:ext cx="758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connects</a:t>
            </a:r>
            <a:endParaRPr lang="zh-CN" altLang="en-US" sz="11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39DA8DD-B096-0F38-05AA-E63D0F1BC231}"/>
              </a:ext>
            </a:extLst>
          </p:cNvPr>
          <p:cNvSpPr txBox="1"/>
          <p:nvPr/>
        </p:nvSpPr>
        <p:spPr>
          <a:xfrm>
            <a:off x="7896922" y="2194667"/>
            <a:ext cx="7582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displays</a:t>
            </a:r>
            <a:endParaRPr lang="zh-CN" altLang="en-US" sz="11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AF3D5CCE-4D21-DD4F-4FAE-6EBC4B9A4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9725"/>
              </p:ext>
            </p:extLst>
          </p:nvPr>
        </p:nvGraphicFramePr>
        <p:xfrm>
          <a:off x="4208647" y="4920844"/>
          <a:ext cx="3774703" cy="18849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74703">
                  <a:extLst>
                    <a:ext uri="{9D8B030D-6E8A-4147-A177-3AD203B41FA5}">
                      <a16:colId xmlns:a16="http://schemas.microsoft.com/office/drawing/2014/main" val="1252104941"/>
                    </a:ext>
                  </a:extLst>
                </a:gridCol>
              </a:tblGrid>
              <a:tr h="3074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WordGroup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5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264483"/>
                  </a:ext>
                </a:extLst>
              </a:tr>
              <a:tr h="1153411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WordGroup</a:t>
                      </a:r>
                      <a:r>
                        <a:rPr lang="en-US" altLang="zh-CN" sz="1600" dirty="0"/>
                        <a:t>()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getThemes</a:t>
                      </a:r>
                      <a:r>
                        <a:rPr lang="en-US" altLang="zh-CN" sz="1600" dirty="0"/>
                        <a:t>(): String[ ]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generateGroup</a:t>
                      </a:r>
                      <a:r>
                        <a:rPr lang="en-US" altLang="zh-CN" sz="1600" dirty="0"/>
                        <a:t>(): String[ ]</a:t>
                      </a:r>
                    </a:p>
                    <a:p>
                      <a:r>
                        <a:rPr lang="en-US" altLang="zh-CN" sz="1600" dirty="0"/>
                        <a:t>+ </a:t>
                      </a:r>
                      <a:r>
                        <a:rPr lang="en-US" altLang="zh-CN" sz="1600" dirty="0" err="1"/>
                        <a:t>checkConnections</a:t>
                      </a:r>
                      <a:r>
                        <a:rPr lang="en-US" altLang="zh-CN" sz="1600" dirty="0"/>
                        <a:t>(String[ ]):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597064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548124B4-DF4B-5409-9B78-9C1A8B0DB0A3}"/>
              </a:ext>
            </a:extLst>
          </p:cNvPr>
          <p:cNvSpPr txBox="1"/>
          <p:nvPr/>
        </p:nvSpPr>
        <p:spPr>
          <a:xfrm>
            <a:off x="6095998" y="4533841"/>
            <a:ext cx="9573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gets</a:t>
            </a:r>
            <a:endParaRPr lang="zh-CN" altLang="en-US" sz="1100" dirty="0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95637D9A-B3DD-0163-3B98-99E0FC5B285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6095998" y="4284116"/>
            <a:ext cx="1" cy="636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548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194</Words>
  <Application>Microsoft Office PowerPoint</Application>
  <PresentationFormat>宽屏</PresentationFormat>
  <Paragraphs>46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Xu</dc:creator>
  <cp:lastModifiedBy>Jay Xu</cp:lastModifiedBy>
  <cp:revision>7</cp:revision>
  <dcterms:created xsi:type="dcterms:W3CDTF">2024-08-20T12:29:50Z</dcterms:created>
  <dcterms:modified xsi:type="dcterms:W3CDTF">2024-08-28T11:55:45Z</dcterms:modified>
</cp:coreProperties>
</file>