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0" r:id="rId4"/>
  </p:sldMasterIdLst>
  <p:notesMasterIdLst>
    <p:notesMasterId r:id="rId20"/>
  </p:notesMasterIdLst>
  <p:sldIdLst>
    <p:sldId id="322" r:id="rId5"/>
    <p:sldId id="259" r:id="rId6"/>
    <p:sldId id="337" r:id="rId7"/>
    <p:sldId id="333" r:id="rId8"/>
    <p:sldId id="338" r:id="rId9"/>
    <p:sldId id="336" r:id="rId10"/>
    <p:sldId id="325" r:id="rId11"/>
    <p:sldId id="335" r:id="rId12"/>
    <p:sldId id="324" r:id="rId13"/>
    <p:sldId id="329" r:id="rId14"/>
    <p:sldId id="330" r:id="rId15"/>
    <p:sldId id="331" r:id="rId16"/>
    <p:sldId id="332" r:id="rId17"/>
    <p:sldId id="334" r:id="rId18"/>
    <p:sldId id="32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1F53C5-17CA-4512-9AAC-2A39E9A11693}" v="4" dt="2024-04-15T02:10:01.069"/>
    <p1510:client id="{5357C78A-AE7A-4AFC-8473-41064FFAEAF8}" v="15" dt="2024-04-15T14:58:05.256"/>
    <p1510:client id="{728ACBB7-6F2B-4168-800A-521C820EF74A}" v="31" dt="2024-04-15T01:55:41.990"/>
    <p1510:client id="{7C0E03DD-DF19-8842-A59D-6BCDE3FD9711}" v="591" dt="2024-04-14T19:28:10.060"/>
    <p1510:client id="{81FC0C51-107D-4378-97DE-8AC09247C3F9}" v="3" dt="2024-04-15T17:32:29.441"/>
    <p1510:client id="{8F1F0D78-B371-4DF7-9C56-94B14A91970F}" v="4" dt="2024-04-15T01:51:19.516"/>
    <p1510:client id="{986852EB-0196-4E75-A2A4-DA0AD192D2B3}" v="123" dt="2024-04-14T22:04:40.510"/>
    <p1510:client id="{D2CFED51-FF9F-4AB0-AB25-652B1562338A}" v="309" dt="2024-04-14T23:41:17.680"/>
    <p1510:client id="{DE090A59-E755-454E-8AAF-B18A2A12D88E}" v="594" dt="2024-04-15T17:29:51.106"/>
    <p1510:client id="{F9AC8805-AF6C-4B2A-9D06-331EA0775F3D}" v="103" dt="2024-04-15T01:49:22.916"/>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Chibua" userId="S::chibua.e@northeastern.edu::562aee47-35b3-41f5-b315-6daf3ca9c8ec" providerId="AD" clId="Web-{986852EB-0196-4E75-A2A4-DA0AD192D2B3}"/>
    <pc:docChg chg="addSld delSld modSld sldOrd addMainMaster delMainMaster">
      <pc:chgData name="Emmanuel Chibua" userId="S::chibua.e@northeastern.edu::562aee47-35b3-41f5-b315-6daf3ca9c8ec" providerId="AD" clId="Web-{986852EB-0196-4E75-A2A4-DA0AD192D2B3}" dt="2024-04-14T22:04:38.354" v="114" actId="20577"/>
      <pc:docMkLst>
        <pc:docMk/>
      </pc:docMkLst>
      <pc:sldChg chg="addSp modSp mod modClrScheme chgLayout">
        <pc:chgData name="Emmanuel Chibua" userId="S::chibua.e@northeastern.edu::562aee47-35b3-41f5-b315-6daf3ca9c8ec" providerId="AD" clId="Web-{986852EB-0196-4E75-A2A4-DA0AD192D2B3}" dt="2024-04-14T22:02:04.224" v="91"/>
        <pc:sldMkLst>
          <pc:docMk/>
          <pc:sldMk cId="3183402056" sldId="259"/>
        </pc:sldMkLst>
        <pc:spChg chg="add mod">
          <ac:chgData name="Emmanuel Chibua" userId="S::chibua.e@northeastern.edu::562aee47-35b3-41f5-b315-6daf3ca9c8ec" providerId="AD" clId="Web-{986852EB-0196-4E75-A2A4-DA0AD192D2B3}" dt="2024-04-14T22:02:04.224" v="91"/>
          <ac:spMkLst>
            <pc:docMk/>
            <pc:sldMk cId="3183402056" sldId="259"/>
            <ac:spMk id="2" creationId="{6519DF96-A3B0-0C45-820C-EEA4FB2370F3}"/>
          </ac:spMkLst>
        </pc:spChg>
        <pc:spChg chg="mod ord">
          <ac:chgData name="Emmanuel Chibua" userId="S::chibua.e@northeastern.edu::562aee47-35b3-41f5-b315-6daf3ca9c8ec" providerId="AD" clId="Web-{986852EB-0196-4E75-A2A4-DA0AD192D2B3}" dt="2024-04-14T21:59:42.658" v="73" actId="14100"/>
          <ac:spMkLst>
            <pc:docMk/>
            <pc:sldMk cId="3183402056" sldId="259"/>
            <ac:spMk id="5" creationId="{B8150A1C-5D8D-4B64-A6FE-5216CB736FAD}"/>
          </ac:spMkLst>
        </pc:spChg>
        <pc:spChg chg="mod ord">
          <ac:chgData name="Emmanuel Chibua" userId="S::chibua.e@northeastern.edu::562aee47-35b3-41f5-b315-6daf3ca9c8ec" providerId="AD" clId="Web-{986852EB-0196-4E75-A2A4-DA0AD192D2B3}" dt="2024-04-14T22:02:04.131" v="90" actId="20577"/>
          <ac:spMkLst>
            <pc:docMk/>
            <pc:sldMk cId="3183402056" sldId="259"/>
            <ac:spMk id="6" creationId="{2092DB28-EAAB-4FA6-B8F2-D6A2F1ED9AED}"/>
          </ac:spMkLst>
        </pc:spChg>
        <pc:spChg chg="mod">
          <ac:chgData name="Emmanuel Chibua" userId="S::chibua.e@northeastern.edu::562aee47-35b3-41f5-b315-6daf3ca9c8ec" providerId="AD" clId="Web-{986852EB-0196-4E75-A2A4-DA0AD192D2B3}" dt="2024-04-14T22:01:26.786" v="83" actId="1076"/>
          <ac:spMkLst>
            <pc:docMk/>
            <pc:sldMk cId="3183402056" sldId="259"/>
            <ac:spMk id="19" creationId="{D66CDE87-56EF-2159-3EF6-D98B63B0E252}"/>
          </ac:spMkLst>
        </pc:spChg>
      </pc:sldChg>
      <pc:sldChg chg="del">
        <pc:chgData name="Emmanuel Chibua" userId="S::chibua.e@northeastern.edu::562aee47-35b3-41f5-b315-6daf3ca9c8ec" providerId="AD" clId="Web-{986852EB-0196-4E75-A2A4-DA0AD192D2B3}" dt="2024-04-14T21:48:28.013" v="0"/>
        <pc:sldMkLst>
          <pc:docMk/>
          <pc:sldMk cId="2676050296" sldId="275"/>
        </pc:sldMkLst>
      </pc:sldChg>
      <pc:sldChg chg="del">
        <pc:chgData name="Emmanuel Chibua" userId="S::chibua.e@northeastern.edu::562aee47-35b3-41f5-b315-6daf3ca9c8ec" providerId="AD" clId="Web-{986852EB-0196-4E75-A2A4-DA0AD192D2B3}" dt="2024-04-14T21:48:31.138" v="2"/>
        <pc:sldMkLst>
          <pc:docMk/>
          <pc:sldMk cId="777619961" sldId="309"/>
        </pc:sldMkLst>
      </pc:sldChg>
      <pc:sldChg chg="del">
        <pc:chgData name="Emmanuel Chibua" userId="S::chibua.e@northeastern.edu::562aee47-35b3-41f5-b315-6daf3ca9c8ec" providerId="AD" clId="Web-{986852EB-0196-4E75-A2A4-DA0AD192D2B3}" dt="2024-04-14T21:48:31.763" v="3"/>
        <pc:sldMkLst>
          <pc:docMk/>
          <pc:sldMk cId="2489862412" sldId="310"/>
        </pc:sldMkLst>
      </pc:sldChg>
      <pc:sldChg chg="del">
        <pc:chgData name="Emmanuel Chibua" userId="S::chibua.e@northeastern.edu::562aee47-35b3-41f5-b315-6daf3ca9c8ec" providerId="AD" clId="Web-{986852EB-0196-4E75-A2A4-DA0AD192D2B3}" dt="2024-04-14T21:48:35.154" v="8"/>
        <pc:sldMkLst>
          <pc:docMk/>
          <pc:sldMk cId="423725546" sldId="311"/>
        </pc:sldMkLst>
      </pc:sldChg>
      <pc:sldChg chg="del">
        <pc:chgData name="Emmanuel Chibua" userId="S::chibua.e@northeastern.edu::562aee47-35b3-41f5-b315-6daf3ca9c8ec" providerId="AD" clId="Web-{986852EB-0196-4E75-A2A4-DA0AD192D2B3}" dt="2024-04-14T21:48:35.842" v="9"/>
        <pc:sldMkLst>
          <pc:docMk/>
          <pc:sldMk cId="2620819665" sldId="312"/>
        </pc:sldMkLst>
      </pc:sldChg>
      <pc:sldChg chg="del">
        <pc:chgData name="Emmanuel Chibua" userId="S::chibua.e@northeastern.edu::562aee47-35b3-41f5-b315-6daf3ca9c8ec" providerId="AD" clId="Web-{986852EB-0196-4E75-A2A4-DA0AD192D2B3}" dt="2024-04-14T21:48:33.701" v="6"/>
        <pc:sldMkLst>
          <pc:docMk/>
          <pc:sldMk cId="1531390275" sldId="314"/>
        </pc:sldMkLst>
      </pc:sldChg>
      <pc:sldChg chg="del">
        <pc:chgData name="Emmanuel Chibua" userId="S::chibua.e@northeastern.edu::562aee47-35b3-41f5-b315-6daf3ca9c8ec" providerId="AD" clId="Web-{986852EB-0196-4E75-A2A4-DA0AD192D2B3}" dt="2024-04-14T21:48:32.388" v="4"/>
        <pc:sldMkLst>
          <pc:docMk/>
          <pc:sldMk cId="3981659038" sldId="315"/>
        </pc:sldMkLst>
      </pc:sldChg>
      <pc:sldChg chg="del">
        <pc:chgData name="Emmanuel Chibua" userId="S::chibua.e@northeastern.edu::562aee47-35b3-41f5-b315-6daf3ca9c8ec" providerId="AD" clId="Web-{986852EB-0196-4E75-A2A4-DA0AD192D2B3}" dt="2024-04-14T21:48:34.248" v="7"/>
        <pc:sldMkLst>
          <pc:docMk/>
          <pc:sldMk cId="1869808699" sldId="316"/>
        </pc:sldMkLst>
      </pc:sldChg>
      <pc:sldChg chg="del">
        <pc:chgData name="Emmanuel Chibua" userId="S::chibua.e@northeastern.edu::562aee47-35b3-41f5-b315-6daf3ca9c8ec" providerId="AD" clId="Web-{986852EB-0196-4E75-A2A4-DA0AD192D2B3}" dt="2024-04-14T21:48:30.435" v="1"/>
        <pc:sldMkLst>
          <pc:docMk/>
          <pc:sldMk cId="4007173454" sldId="317"/>
        </pc:sldMkLst>
      </pc:sldChg>
      <pc:sldChg chg="del">
        <pc:chgData name="Emmanuel Chibua" userId="S::chibua.e@northeastern.edu::562aee47-35b3-41f5-b315-6daf3ca9c8ec" providerId="AD" clId="Web-{986852EB-0196-4E75-A2A4-DA0AD192D2B3}" dt="2024-04-14T21:48:33.045" v="5"/>
        <pc:sldMkLst>
          <pc:docMk/>
          <pc:sldMk cId="2415492260" sldId="320"/>
        </pc:sldMkLst>
      </pc:sldChg>
      <pc:sldChg chg="modSp mod modClrScheme chgLayout">
        <pc:chgData name="Emmanuel Chibua" userId="S::chibua.e@northeastern.edu::562aee47-35b3-41f5-b315-6daf3ca9c8ec" providerId="AD" clId="Web-{986852EB-0196-4E75-A2A4-DA0AD192D2B3}" dt="2024-04-14T21:54:44.430" v="17"/>
        <pc:sldMkLst>
          <pc:docMk/>
          <pc:sldMk cId="2461798536" sldId="321"/>
        </pc:sldMkLst>
        <pc:spChg chg="mod ord">
          <ac:chgData name="Emmanuel Chibua" userId="S::chibua.e@northeastern.edu::562aee47-35b3-41f5-b315-6daf3ca9c8ec" providerId="AD" clId="Web-{986852EB-0196-4E75-A2A4-DA0AD192D2B3}" dt="2024-04-14T21:54:44.430" v="17"/>
          <ac:spMkLst>
            <pc:docMk/>
            <pc:sldMk cId="2461798536" sldId="321"/>
            <ac:spMk id="2" creationId="{EA1880C3-B0AB-194C-9352-383DEF5D8BF2}"/>
          </ac:spMkLst>
        </pc:spChg>
        <pc:spChg chg="mod ord">
          <ac:chgData name="Emmanuel Chibua" userId="S::chibua.e@northeastern.edu::562aee47-35b3-41f5-b315-6daf3ca9c8ec" providerId="AD" clId="Web-{986852EB-0196-4E75-A2A4-DA0AD192D2B3}" dt="2024-04-14T21:54:44.430" v="17"/>
          <ac:spMkLst>
            <pc:docMk/>
            <pc:sldMk cId="2461798536" sldId="321"/>
            <ac:spMk id="3" creationId="{068CC88C-C93E-A0F3-0E58-47A8F4FA5294}"/>
          </ac:spMkLst>
        </pc:spChg>
      </pc:sldChg>
      <pc:sldChg chg="addSp modSp new mod ord setBg modClrScheme chgLayout">
        <pc:chgData name="Emmanuel Chibua" userId="S::chibua.e@northeastern.edu::562aee47-35b3-41f5-b315-6daf3ca9c8ec" providerId="AD" clId="Web-{986852EB-0196-4E75-A2A4-DA0AD192D2B3}" dt="2024-04-14T21:56:02.323" v="24" actId="20577"/>
        <pc:sldMkLst>
          <pc:docMk/>
          <pc:sldMk cId="3310351064" sldId="322"/>
        </pc:sldMkLst>
        <pc:spChg chg="mod ord">
          <ac:chgData name="Emmanuel Chibua" userId="S::chibua.e@northeastern.edu::562aee47-35b3-41f5-b315-6daf3ca9c8ec" providerId="AD" clId="Web-{986852EB-0196-4E75-A2A4-DA0AD192D2B3}" dt="2024-04-14T21:56:02.323" v="24" actId="20577"/>
          <ac:spMkLst>
            <pc:docMk/>
            <pc:sldMk cId="3310351064" sldId="322"/>
            <ac:spMk id="2" creationId="{AF157E1D-726D-C9F1-195E-BA1ED0A37F5C}"/>
          </ac:spMkLst>
        </pc:spChg>
        <pc:spChg chg="add">
          <ac:chgData name="Emmanuel Chibua" userId="S::chibua.e@northeastern.edu::562aee47-35b3-41f5-b315-6daf3ca9c8ec" providerId="AD" clId="Web-{986852EB-0196-4E75-A2A4-DA0AD192D2B3}" dt="2024-04-14T21:55:08.275" v="18"/>
          <ac:spMkLst>
            <pc:docMk/>
            <pc:sldMk cId="3310351064" sldId="322"/>
            <ac:spMk id="8" creationId="{0671A8AE-40A1-4631-A6B8-581AFF065482}"/>
          </ac:spMkLst>
        </pc:spChg>
        <pc:spChg chg="add">
          <ac:chgData name="Emmanuel Chibua" userId="S::chibua.e@northeastern.edu::562aee47-35b3-41f5-b315-6daf3ca9c8ec" providerId="AD" clId="Web-{986852EB-0196-4E75-A2A4-DA0AD192D2B3}" dt="2024-04-14T21:55:08.275" v="18"/>
          <ac:spMkLst>
            <pc:docMk/>
            <pc:sldMk cId="3310351064" sldId="322"/>
            <ac:spMk id="10" creationId="{AB58EF07-17C2-48CF-ABB0-EEF1F17CB8F0}"/>
          </ac:spMkLst>
        </pc:spChg>
        <pc:spChg chg="add">
          <ac:chgData name="Emmanuel Chibua" userId="S::chibua.e@northeastern.edu::562aee47-35b3-41f5-b315-6daf3ca9c8ec" providerId="AD" clId="Web-{986852EB-0196-4E75-A2A4-DA0AD192D2B3}" dt="2024-04-14T21:55:08.275" v="18"/>
          <ac:spMkLst>
            <pc:docMk/>
            <pc:sldMk cId="3310351064" sldId="322"/>
            <ac:spMk id="12" creationId="{AF2F604E-43BE-4DC3-B983-E071523364F8}"/>
          </ac:spMkLst>
        </pc:spChg>
        <pc:spChg chg="add">
          <ac:chgData name="Emmanuel Chibua" userId="S::chibua.e@northeastern.edu::562aee47-35b3-41f5-b315-6daf3ca9c8ec" providerId="AD" clId="Web-{986852EB-0196-4E75-A2A4-DA0AD192D2B3}" dt="2024-04-14T21:55:08.275" v="18"/>
          <ac:spMkLst>
            <pc:docMk/>
            <pc:sldMk cId="3310351064" sldId="322"/>
            <ac:spMk id="14" creationId="{08C9B587-E65E-4B52-B37C-ABEBB6E87928}"/>
          </ac:spMkLst>
        </pc:spChg>
        <pc:picChg chg="add">
          <ac:chgData name="Emmanuel Chibua" userId="S::chibua.e@northeastern.edu::562aee47-35b3-41f5-b315-6daf3ca9c8ec" providerId="AD" clId="Web-{986852EB-0196-4E75-A2A4-DA0AD192D2B3}" dt="2024-04-14T21:55:08.275" v="18"/>
          <ac:picMkLst>
            <pc:docMk/>
            <pc:sldMk cId="3310351064" sldId="322"/>
            <ac:picMk id="4" creationId="{D81C028E-3D2D-37FE-76A2-CDF929C79886}"/>
          </ac:picMkLst>
        </pc:picChg>
      </pc:sldChg>
      <pc:sldChg chg="modSp new">
        <pc:chgData name="Emmanuel Chibua" userId="S::chibua.e@northeastern.edu::562aee47-35b3-41f5-b315-6daf3ca9c8ec" providerId="AD" clId="Web-{986852EB-0196-4E75-A2A4-DA0AD192D2B3}" dt="2024-04-14T22:04:38.354" v="114" actId="20577"/>
        <pc:sldMkLst>
          <pc:docMk/>
          <pc:sldMk cId="1171179911" sldId="323"/>
        </pc:sldMkLst>
        <pc:spChg chg="mod">
          <ac:chgData name="Emmanuel Chibua" userId="S::chibua.e@northeastern.edu::562aee47-35b3-41f5-b315-6daf3ca9c8ec" providerId="AD" clId="Web-{986852EB-0196-4E75-A2A4-DA0AD192D2B3}" dt="2024-04-14T22:03:29.289" v="95" actId="20577"/>
          <ac:spMkLst>
            <pc:docMk/>
            <pc:sldMk cId="1171179911" sldId="323"/>
            <ac:spMk id="2" creationId="{998EA679-641F-D82A-E205-957582D10CF6}"/>
          </ac:spMkLst>
        </pc:spChg>
        <pc:spChg chg="mod">
          <ac:chgData name="Emmanuel Chibua" userId="S::chibua.e@northeastern.edu::562aee47-35b3-41f5-b315-6daf3ca9c8ec" providerId="AD" clId="Web-{986852EB-0196-4E75-A2A4-DA0AD192D2B3}" dt="2024-04-14T22:04:38.354" v="114" actId="20577"/>
          <ac:spMkLst>
            <pc:docMk/>
            <pc:sldMk cId="1171179911" sldId="323"/>
            <ac:spMk id="3" creationId="{10444F12-4F64-88BA-F4AB-1313E0DA8276}"/>
          </ac:spMkLst>
        </pc:spChg>
      </pc:sldChg>
      <pc:sldMasterChg chg="add del addSldLayout delSldLayout modSldLayout">
        <pc:chgData name="Emmanuel Chibua" userId="S::chibua.e@northeastern.edu::562aee47-35b3-41f5-b315-6daf3ca9c8ec" providerId="AD" clId="Web-{986852EB-0196-4E75-A2A4-DA0AD192D2B3}" dt="2024-04-14T21:54:44.430" v="17"/>
        <pc:sldMasterMkLst>
          <pc:docMk/>
          <pc:sldMasterMk cId="1693828805" sldId="2147484092"/>
        </pc:sldMasterMkLst>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399955869" sldId="2147484093"/>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561474488" sldId="2147484094"/>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1395415007" sldId="2147484095"/>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2300857407" sldId="2147484096"/>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1423972740" sldId="2147484097"/>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2833986919" sldId="2147484098"/>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2905771281" sldId="2147484099"/>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3076669065" sldId="2147484100"/>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1600429352" sldId="2147484101"/>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4247592869" sldId="2147484102"/>
          </pc:sldLayoutMkLst>
        </pc:sldLayoutChg>
        <pc:sldLayoutChg chg="add del mod replId">
          <pc:chgData name="Emmanuel Chibua" userId="S::chibua.e@northeastern.edu::562aee47-35b3-41f5-b315-6daf3ca9c8ec" providerId="AD" clId="Web-{986852EB-0196-4E75-A2A4-DA0AD192D2B3}" dt="2024-04-14T21:54:44.430" v="17"/>
          <pc:sldLayoutMkLst>
            <pc:docMk/>
            <pc:sldMasterMk cId="1693828805" sldId="2147484092"/>
            <pc:sldLayoutMk cId="1595043561" sldId="2147484103"/>
          </pc:sldLayoutMkLst>
        </pc:sldLayoutChg>
      </pc:sldMasterChg>
    </pc:docChg>
  </pc:docChgLst>
  <pc:docChgLst>
    <pc:chgData name="Adedamola Adesoye" userId="S::adesoye.a@northeastern.edu::0e0fc1eb-e918-4540-bda1-a5e05d53398e" providerId="AD" clId="Web-{5357C78A-AE7A-4AFC-8473-41064FFAEAF8}"/>
    <pc:docChg chg="addSld delSld">
      <pc:chgData name="Adedamola Adesoye" userId="S::adesoye.a@northeastern.edu::0e0fc1eb-e918-4540-bda1-a5e05d53398e" providerId="AD" clId="Web-{5357C78A-AE7A-4AFC-8473-41064FFAEAF8}" dt="2024-04-15T14:58:05.256" v="9"/>
      <pc:docMkLst>
        <pc:docMk/>
      </pc:docMkLst>
      <pc:sldChg chg="del">
        <pc:chgData name="Adedamola Adesoye" userId="S::adesoye.a@northeastern.edu::0e0fc1eb-e918-4540-bda1-a5e05d53398e" providerId="AD" clId="Web-{5357C78A-AE7A-4AFC-8473-41064FFAEAF8}" dt="2024-04-15T14:58:02.553" v="8"/>
        <pc:sldMkLst>
          <pc:docMk/>
          <pc:sldMk cId="864254908" sldId="327"/>
        </pc:sldMkLst>
      </pc:sldChg>
      <pc:sldChg chg="add del">
        <pc:chgData name="Adedamola Adesoye" userId="S::adesoye.a@northeastern.edu::0e0fc1eb-e918-4540-bda1-a5e05d53398e" providerId="AD" clId="Web-{5357C78A-AE7A-4AFC-8473-41064FFAEAF8}" dt="2024-04-15T14:58:05.256" v="9"/>
        <pc:sldMkLst>
          <pc:docMk/>
          <pc:sldMk cId="2442687685" sldId="328"/>
        </pc:sldMkLst>
      </pc:sldChg>
      <pc:sldChg chg="add del">
        <pc:chgData name="Adedamola Adesoye" userId="S::adesoye.a@northeastern.edu::0e0fc1eb-e918-4540-bda1-a5e05d53398e" providerId="AD" clId="Web-{5357C78A-AE7A-4AFC-8473-41064FFAEAF8}" dt="2024-04-15T14:56:30.438" v="1"/>
        <pc:sldMkLst>
          <pc:docMk/>
          <pc:sldMk cId="1233669514" sldId="333"/>
        </pc:sldMkLst>
      </pc:sldChg>
      <pc:sldChg chg="add">
        <pc:chgData name="Adedamola Adesoye" userId="S::adesoye.a@northeastern.edu::0e0fc1eb-e918-4540-bda1-a5e05d53398e" providerId="AD" clId="Web-{5357C78A-AE7A-4AFC-8473-41064FFAEAF8}" dt="2024-04-15T14:56:38.267" v="2"/>
        <pc:sldMkLst>
          <pc:docMk/>
          <pc:sldMk cId="3448573063" sldId="333"/>
        </pc:sldMkLst>
      </pc:sldChg>
      <pc:sldChg chg="add">
        <pc:chgData name="Adedamola Adesoye" userId="S::adesoye.a@northeastern.edu::0e0fc1eb-e918-4540-bda1-a5e05d53398e" providerId="AD" clId="Web-{5357C78A-AE7A-4AFC-8473-41064FFAEAF8}" dt="2024-04-15T14:56:51.736" v="3"/>
        <pc:sldMkLst>
          <pc:docMk/>
          <pc:sldMk cId="4115949219" sldId="334"/>
        </pc:sldMkLst>
      </pc:sldChg>
      <pc:sldChg chg="add">
        <pc:chgData name="Adedamola Adesoye" userId="S::adesoye.a@northeastern.edu::0e0fc1eb-e918-4540-bda1-a5e05d53398e" providerId="AD" clId="Web-{5357C78A-AE7A-4AFC-8473-41064FFAEAF8}" dt="2024-04-15T14:57:19.316" v="4"/>
        <pc:sldMkLst>
          <pc:docMk/>
          <pc:sldMk cId="994785476" sldId="335"/>
        </pc:sldMkLst>
      </pc:sldChg>
      <pc:sldChg chg="add">
        <pc:chgData name="Adedamola Adesoye" userId="S::adesoye.a@northeastern.edu::0e0fc1eb-e918-4540-bda1-a5e05d53398e" providerId="AD" clId="Web-{5357C78A-AE7A-4AFC-8473-41064FFAEAF8}" dt="2024-04-15T14:57:57.647" v="7"/>
        <pc:sldMkLst>
          <pc:docMk/>
          <pc:sldMk cId="1927715871" sldId="336"/>
        </pc:sldMkLst>
      </pc:sldChg>
    </pc:docChg>
  </pc:docChgLst>
  <pc:docChgLst>
    <pc:chgData name="Emmanuel Chibua" userId="S::chibua.e@northeastern.edu::562aee47-35b3-41f5-b315-6daf3ca9c8ec" providerId="AD" clId="Web-{728ACBB7-6F2B-4168-800A-521C820EF74A}"/>
    <pc:docChg chg="modSld">
      <pc:chgData name="Emmanuel Chibua" userId="S::chibua.e@northeastern.edu::562aee47-35b3-41f5-b315-6daf3ca9c8ec" providerId="AD" clId="Web-{728ACBB7-6F2B-4168-800A-521C820EF74A}" dt="2024-04-15T02:06:07.526" v="26" actId="20577"/>
      <pc:docMkLst>
        <pc:docMk/>
      </pc:docMkLst>
      <pc:sldChg chg="modSp">
        <pc:chgData name="Emmanuel Chibua" userId="S::chibua.e@northeastern.edu::562aee47-35b3-41f5-b315-6daf3ca9c8ec" providerId="AD" clId="Web-{728ACBB7-6F2B-4168-800A-521C820EF74A}" dt="2024-04-15T01:53:37.201" v="11" actId="14100"/>
        <pc:sldMkLst>
          <pc:docMk/>
          <pc:sldMk cId="3183402056" sldId="259"/>
        </pc:sldMkLst>
        <pc:spChg chg="mod">
          <ac:chgData name="Emmanuel Chibua" userId="S::chibua.e@northeastern.edu::562aee47-35b3-41f5-b315-6daf3ca9c8ec" providerId="AD" clId="Web-{728ACBB7-6F2B-4168-800A-521C820EF74A}" dt="2024-04-15T01:53:37.201" v="11" actId="14100"/>
          <ac:spMkLst>
            <pc:docMk/>
            <pc:sldMk cId="3183402056" sldId="259"/>
            <ac:spMk id="6" creationId="{2092DB28-EAAB-4FA6-B8F2-D6A2F1ED9AED}"/>
          </ac:spMkLst>
        </pc:spChg>
        <pc:spChg chg="mod">
          <ac:chgData name="Emmanuel Chibua" userId="S::chibua.e@northeastern.edu::562aee47-35b3-41f5-b315-6daf3ca9c8ec" providerId="AD" clId="Web-{728ACBB7-6F2B-4168-800A-521C820EF74A}" dt="2024-04-15T01:52:58.184" v="8" actId="14100"/>
          <ac:spMkLst>
            <pc:docMk/>
            <pc:sldMk cId="3183402056" sldId="259"/>
            <ac:spMk id="19" creationId="{D66CDE87-56EF-2159-3EF6-D98B63B0E252}"/>
          </ac:spMkLst>
        </pc:spChg>
      </pc:sldChg>
      <pc:sldChg chg="addSp modSp">
        <pc:chgData name="Emmanuel Chibua" userId="S::chibua.e@northeastern.edu::562aee47-35b3-41f5-b315-6daf3ca9c8ec" providerId="AD" clId="Web-{728ACBB7-6F2B-4168-800A-521C820EF74A}" dt="2024-04-15T01:55:41.990" v="21"/>
        <pc:sldMkLst>
          <pc:docMk/>
          <pc:sldMk cId="2461798536" sldId="321"/>
        </pc:sldMkLst>
        <pc:spChg chg="add mod">
          <ac:chgData name="Emmanuel Chibua" userId="S::chibua.e@northeastern.edu::562aee47-35b3-41f5-b315-6daf3ca9c8ec" providerId="AD" clId="Web-{728ACBB7-6F2B-4168-800A-521C820EF74A}" dt="2024-04-15T01:55:41.990" v="21"/>
          <ac:spMkLst>
            <pc:docMk/>
            <pc:sldMk cId="2461798536" sldId="321"/>
            <ac:spMk id="4" creationId="{82229E08-3810-D3D3-AA07-AAFF4AB1A5E8}"/>
          </ac:spMkLst>
        </pc:spChg>
      </pc:sldChg>
      <pc:sldChg chg="addSp modSp">
        <pc:chgData name="Emmanuel Chibua" userId="S::chibua.e@northeastern.edu::562aee47-35b3-41f5-b315-6daf3ca9c8ec" providerId="AD" clId="Web-{728ACBB7-6F2B-4168-800A-521C820EF74A}" dt="2024-04-15T01:54:28.142" v="12"/>
        <pc:sldMkLst>
          <pc:docMk/>
          <pc:sldMk cId="1171179911" sldId="323"/>
        </pc:sldMkLst>
        <pc:spChg chg="add mod">
          <ac:chgData name="Emmanuel Chibua" userId="S::chibua.e@northeastern.edu::562aee47-35b3-41f5-b315-6daf3ca9c8ec" providerId="AD" clId="Web-{728ACBB7-6F2B-4168-800A-521C820EF74A}" dt="2024-04-15T01:54:28.142" v="12"/>
          <ac:spMkLst>
            <pc:docMk/>
            <pc:sldMk cId="1171179911" sldId="323"/>
            <ac:spMk id="23" creationId="{A17ACE04-DA24-9E9F-D79D-BCE0E0DBEED3}"/>
          </ac:spMkLst>
        </pc:spChg>
      </pc:sldChg>
      <pc:sldChg chg="addSp modSp">
        <pc:chgData name="Emmanuel Chibua" userId="S::chibua.e@northeastern.edu::562aee47-35b3-41f5-b315-6daf3ca9c8ec" providerId="AD" clId="Web-{728ACBB7-6F2B-4168-800A-521C820EF74A}" dt="2024-04-15T01:55:03.691" v="16"/>
        <pc:sldMkLst>
          <pc:docMk/>
          <pc:sldMk cId="2555823772" sldId="324"/>
        </pc:sldMkLst>
        <pc:spChg chg="add mod">
          <ac:chgData name="Emmanuel Chibua" userId="S::chibua.e@northeastern.edu::562aee47-35b3-41f5-b315-6daf3ca9c8ec" providerId="AD" clId="Web-{728ACBB7-6F2B-4168-800A-521C820EF74A}" dt="2024-04-15T01:55:03.691" v="16"/>
          <ac:spMkLst>
            <pc:docMk/>
            <pc:sldMk cId="2555823772" sldId="324"/>
            <ac:spMk id="3" creationId="{B2317E04-2F72-D7AE-41EB-5DF6ADB5F5A1}"/>
          </ac:spMkLst>
        </pc:spChg>
      </pc:sldChg>
      <pc:sldChg chg="addSp modSp">
        <pc:chgData name="Emmanuel Chibua" userId="S::chibua.e@northeastern.edu::562aee47-35b3-41f5-b315-6daf3ca9c8ec" providerId="AD" clId="Web-{728ACBB7-6F2B-4168-800A-521C820EF74A}" dt="2024-04-15T01:54:50.659" v="14"/>
        <pc:sldMkLst>
          <pc:docMk/>
          <pc:sldMk cId="3606118692" sldId="325"/>
        </pc:sldMkLst>
        <pc:spChg chg="add mod">
          <ac:chgData name="Emmanuel Chibua" userId="S::chibua.e@northeastern.edu::562aee47-35b3-41f5-b315-6daf3ca9c8ec" providerId="AD" clId="Web-{728ACBB7-6F2B-4168-800A-521C820EF74A}" dt="2024-04-15T01:54:50.659" v="14"/>
          <ac:spMkLst>
            <pc:docMk/>
            <pc:sldMk cId="3606118692" sldId="325"/>
            <ac:spMk id="25" creationId="{68E4125D-437E-FC58-DF40-AE2C79536825}"/>
          </ac:spMkLst>
        </pc:spChg>
      </pc:sldChg>
      <pc:sldChg chg="addSp modSp">
        <pc:chgData name="Emmanuel Chibua" userId="S::chibua.e@northeastern.edu::562aee47-35b3-41f5-b315-6daf3ca9c8ec" providerId="AD" clId="Web-{728ACBB7-6F2B-4168-800A-521C820EF74A}" dt="2024-04-15T01:54:41.221" v="13"/>
        <pc:sldMkLst>
          <pc:docMk/>
          <pc:sldMk cId="4199115619" sldId="326"/>
        </pc:sldMkLst>
        <pc:spChg chg="add mod">
          <ac:chgData name="Emmanuel Chibua" userId="S::chibua.e@northeastern.edu::562aee47-35b3-41f5-b315-6daf3ca9c8ec" providerId="AD" clId="Web-{728ACBB7-6F2B-4168-800A-521C820EF74A}" dt="2024-04-15T01:54:41.221" v="13"/>
          <ac:spMkLst>
            <pc:docMk/>
            <pc:sldMk cId="4199115619" sldId="326"/>
            <ac:spMk id="7" creationId="{DBC8FF5C-D17B-66DA-51E3-1D00ADE316DC}"/>
          </ac:spMkLst>
        </pc:spChg>
      </pc:sldChg>
      <pc:sldChg chg="addSp modSp">
        <pc:chgData name="Emmanuel Chibua" userId="S::chibua.e@northeastern.edu::562aee47-35b3-41f5-b315-6daf3ca9c8ec" providerId="AD" clId="Web-{728ACBB7-6F2B-4168-800A-521C820EF74A}" dt="2024-04-15T01:54:56.784" v="15"/>
        <pc:sldMkLst>
          <pc:docMk/>
          <pc:sldMk cId="2442687685" sldId="328"/>
        </pc:sldMkLst>
        <pc:spChg chg="add mod">
          <ac:chgData name="Emmanuel Chibua" userId="S::chibua.e@northeastern.edu::562aee47-35b3-41f5-b315-6daf3ca9c8ec" providerId="AD" clId="Web-{728ACBB7-6F2B-4168-800A-521C820EF74A}" dt="2024-04-15T01:54:56.784" v="15"/>
          <ac:spMkLst>
            <pc:docMk/>
            <pc:sldMk cId="2442687685" sldId="328"/>
            <ac:spMk id="5" creationId="{CFB013DE-1F66-B2CA-1165-FFB0419875A4}"/>
          </ac:spMkLst>
        </pc:spChg>
      </pc:sldChg>
      <pc:sldChg chg="addSp modSp">
        <pc:chgData name="Emmanuel Chibua" userId="S::chibua.e@northeastern.edu::562aee47-35b3-41f5-b315-6daf3ca9c8ec" providerId="AD" clId="Web-{728ACBB7-6F2B-4168-800A-521C820EF74A}" dt="2024-04-15T02:06:07.526" v="26" actId="20577"/>
        <pc:sldMkLst>
          <pc:docMk/>
          <pc:sldMk cId="2339131453" sldId="329"/>
        </pc:sldMkLst>
        <pc:spChg chg="add mod">
          <ac:chgData name="Emmanuel Chibua" userId="S::chibua.e@northeastern.edu::562aee47-35b3-41f5-b315-6daf3ca9c8ec" providerId="AD" clId="Web-{728ACBB7-6F2B-4168-800A-521C820EF74A}" dt="2024-04-15T01:55:10.066" v="17"/>
          <ac:spMkLst>
            <pc:docMk/>
            <pc:sldMk cId="2339131453" sldId="329"/>
            <ac:spMk id="38" creationId="{2ED2196D-46AD-AB98-5268-378FF2B6A5F6}"/>
          </ac:spMkLst>
        </pc:spChg>
        <pc:graphicFrameChg chg="modGraphic">
          <ac:chgData name="Emmanuel Chibua" userId="S::chibua.e@northeastern.edu::562aee47-35b3-41f5-b315-6daf3ca9c8ec" providerId="AD" clId="Web-{728ACBB7-6F2B-4168-800A-521C820EF74A}" dt="2024-04-15T02:06:07.526" v="26" actId="20577"/>
          <ac:graphicFrameMkLst>
            <pc:docMk/>
            <pc:sldMk cId="2339131453" sldId="329"/>
            <ac:graphicFrameMk id="5" creationId="{37E0D6EC-025C-D548-B0EE-E6D93ED77820}"/>
          </ac:graphicFrameMkLst>
        </pc:graphicFrameChg>
      </pc:sldChg>
      <pc:sldChg chg="addSp modSp">
        <pc:chgData name="Emmanuel Chibua" userId="S::chibua.e@northeastern.edu::562aee47-35b3-41f5-b315-6daf3ca9c8ec" providerId="AD" clId="Web-{728ACBB7-6F2B-4168-800A-521C820EF74A}" dt="2024-04-15T01:55:14.629" v="18"/>
        <pc:sldMkLst>
          <pc:docMk/>
          <pc:sldMk cId="1549401053" sldId="330"/>
        </pc:sldMkLst>
        <pc:spChg chg="add mod">
          <ac:chgData name="Emmanuel Chibua" userId="S::chibua.e@northeastern.edu::562aee47-35b3-41f5-b315-6daf3ca9c8ec" providerId="AD" clId="Web-{728ACBB7-6F2B-4168-800A-521C820EF74A}" dt="2024-04-15T01:55:14.629" v="18"/>
          <ac:spMkLst>
            <pc:docMk/>
            <pc:sldMk cId="1549401053" sldId="330"/>
            <ac:spMk id="4" creationId="{E856F4A5-F3DF-A1EF-4300-49B4E0C0DF2E}"/>
          </ac:spMkLst>
        </pc:spChg>
      </pc:sldChg>
      <pc:sldChg chg="addSp modSp">
        <pc:chgData name="Emmanuel Chibua" userId="S::chibua.e@northeastern.edu::562aee47-35b3-41f5-b315-6daf3ca9c8ec" providerId="AD" clId="Web-{728ACBB7-6F2B-4168-800A-521C820EF74A}" dt="2024-04-15T01:55:24.129" v="19"/>
        <pc:sldMkLst>
          <pc:docMk/>
          <pc:sldMk cId="1489173699" sldId="331"/>
        </pc:sldMkLst>
        <pc:spChg chg="add mod">
          <ac:chgData name="Emmanuel Chibua" userId="S::chibua.e@northeastern.edu::562aee47-35b3-41f5-b315-6daf3ca9c8ec" providerId="AD" clId="Web-{728ACBB7-6F2B-4168-800A-521C820EF74A}" dt="2024-04-15T01:55:24.129" v="19"/>
          <ac:spMkLst>
            <pc:docMk/>
            <pc:sldMk cId="1489173699" sldId="331"/>
            <ac:spMk id="3" creationId="{0748C4FB-6A9D-E29F-4629-5770AB23DD9B}"/>
          </ac:spMkLst>
        </pc:spChg>
      </pc:sldChg>
      <pc:sldChg chg="addSp modSp">
        <pc:chgData name="Emmanuel Chibua" userId="S::chibua.e@northeastern.edu::562aee47-35b3-41f5-b315-6daf3ca9c8ec" providerId="AD" clId="Web-{728ACBB7-6F2B-4168-800A-521C820EF74A}" dt="2024-04-15T01:55:33.161" v="20"/>
        <pc:sldMkLst>
          <pc:docMk/>
          <pc:sldMk cId="868699206" sldId="332"/>
        </pc:sldMkLst>
        <pc:spChg chg="add mod">
          <ac:chgData name="Emmanuel Chibua" userId="S::chibua.e@northeastern.edu::562aee47-35b3-41f5-b315-6daf3ca9c8ec" providerId="AD" clId="Web-{728ACBB7-6F2B-4168-800A-521C820EF74A}" dt="2024-04-15T01:55:33.161" v="20"/>
          <ac:spMkLst>
            <pc:docMk/>
            <pc:sldMk cId="868699206" sldId="332"/>
            <ac:spMk id="9" creationId="{D7ACE7B7-6356-568A-780D-D502CFD562D7}"/>
          </ac:spMkLst>
        </pc:spChg>
      </pc:sldChg>
    </pc:docChg>
  </pc:docChgLst>
  <pc:docChgLst>
    <pc:chgData name="Emmanuel Chibua" userId="S::chibua.e@northeastern.edu::562aee47-35b3-41f5-b315-6daf3ca9c8ec" providerId="AD" clId="Web-{471F53C5-17CA-4512-9AAC-2A39E9A11693}"/>
    <pc:docChg chg="modSld">
      <pc:chgData name="Emmanuel Chibua" userId="S::chibua.e@northeastern.edu::562aee47-35b3-41f5-b315-6daf3ca9c8ec" providerId="AD" clId="Web-{471F53C5-17CA-4512-9AAC-2A39E9A11693}" dt="2024-04-15T02:09:58.318" v="7" actId="20577"/>
      <pc:docMkLst>
        <pc:docMk/>
      </pc:docMkLst>
      <pc:sldChg chg="modSp">
        <pc:chgData name="Emmanuel Chibua" userId="S::chibua.e@northeastern.edu::562aee47-35b3-41f5-b315-6daf3ca9c8ec" providerId="AD" clId="Web-{471F53C5-17CA-4512-9AAC-2A39E9A11693}" dt="2024-04-15T02:09:58.318" v="7" actId="20577"/>
        <pc:sldMkLst>
          <pc:docMk/>
          <pc:sldMk cId="864254908" sldId="327"/>
        </pc:sldMkLst>
        <pc:spChg chg="mod">
          <ac:chgData name="Emmanuel Chibua" userId="S::chibua.e@northeastern.edu::562aee47-35b3-41f5-b315-6daf3ca9c8ec" providerId="AD" clId="Web-{471F53C5-17CA-4512-9AAC-2A39E9A11693}" dt="2024-04-15T02:09:58.318" v="7" actId="20577"/>
          <ac:spMkLst>
            <pc:docMk/>
            <pc:sldMk cId="864254908" sldId="327"/>
            <ac:spMk id="2" creationId="{DA3FE705-4EB0-DA94-B47E-1696CF2757E0}"/>
          </ac:spMkLst>
        </pc:spChg>
      </pc:sldChg>
      <pc:sldChg chg="modSp">
        <pc:chgData name="Emmanuel Chibua" userId="S::chibua.e@northeastern.edu::562aee47-35b3-41f5-b315-6daf3ca9c8ec" providerId="AD" clId="Web-{471F53C5-17CA-4512-9AAC-2A39E9A11693}" dt="2024-04-15T02:08:58.285" v="4" actId="20577"/>
        <pc:sldMkLst>
          <pc:docMk/>
          <pc:sldMk cId="2339131453" sldId="329"/>
        </pc:sldMkLst>
        <pc:graphicFrameChg chg="modGraphic">
          <ac:chgData name="Emmanuel Chibua" userId="S::chibua.e@northeastern.edu::562aee47-35b3-41f5-b315-6daf3ca9c8ec" providerId="AD" clId="Web-{471F53C5-17CA-4512-9AAC-2A39E9A11693}" dt="2024-04-15T02:08:58.285" v="4" actId="20577"/>
          <ac:graphicFrameMkLst>
            <pc:docMk/>
            <pc:sldMk cId="2339131453" sldId="329"/>
            <ac:graphicFrameMk id="5" creationId="{37E0D6EC-025C-D548-B0EE-E6D93ED77820}"/>
          </ac:graphicFrameMkLst>
        </pc:graphicFrameChg>
      </pc:sldChg>
    </pc:docChg>
  </pc:docChgLst>
  <pc:docChgLst>
    <pc:chgData name="Emmanuel Chibua" userId="S::chibua.e@northeastern.edu::562aee47-35b3-41f5-b315-6daf3ca9c8ec" providerId="AD" clId="Web-{F9AC8805-AF6C-4B2A-9D06-331EA0775F3D}"/>
    <pc:docChg chg="addSld modSld">
      <pc:chgData name="Emmanuel Chibua" userId="S::chibua.e@northeastern.edu::562aee47-35b3-41f5-b315-6daf3ca9c8ec" providerId="AD" clId="Web-{F9AC8805-AF6C-4B2A-9D06-331EA0775F3D}" dt="2024-04-15T01:49:22.916" v="92" actId="14100"/>
      <pc:docMkLst>
        <pc:docMk/>
      </pc:docMkLst>
      <pc:sldChg chg="modSp">
        <pc:chgData name="Emmanuel Chibua" userId="S::chibua.e@northeastern.edu::562aee47-35b3-41f5-b315-6daf3ca9c8ec" providerId="AD" clId="Web-{F9AC8805-AF6C-4B2A-9D06-331EA0775F3D}" dt="2024-04-15T01:22:56.383" v="14" actId="20577"/>
        <pc:sldMkLst>
          <pc:docMk/>
          <pc:sldMk cId="3183402056" sldId="259"/>
        </pc:sldMkLst>
        <pc:spChg chg="mod">
          <ac:chgData name="Emmanuel Chibua" userId="S::chibua.e@northeastern.edu::562aee47-35b3-41f5-b315-6daf3ca9c8ec" providerId="AD" clId="Web-{F9AC8805-AF6C-4B2A-9D06-331EA0775F3D}" dt="2024-04-15T01:22:56.383" v="14" actId="20577"/>
          <ac:spMkLst>
            <pc:docMk/>
            <pc:sldMk cId="3183402056" sldId="259"/>
            <ac:spMk id="19" creationId="{D66CDE87-56EF-2159-3EF6-D98B63B0E252}"/>
          </ac:spMkLst>
        </pc:spChg>
      </pc:sldChg>
      <pc:sldChg chg="addSp delSp modSp mod setBg">
        <pc:chgData name="Emmanuel Chibua" userId="S::chibua.e@northeastern.edu::562aee47-35b3-41f5-b315-6daf3ca9c8ec" providerId="AD" clId="Web-{F9AC8805-AF6C-4B2A-9D06-331EA0775F3D}" dt="2024-04-15T01:39:33.787" v="27"/>
        <pc:sldMkLst>
          <pc:docMk/>
          <pc:sldMk cId="1549401053" sldId="330"/>
        </pc:sldMkLst>
        <pc:spChg chg="mod">
          <ac:chgData name="Emmanuel Chibua" userId="S::chibua.e@northeastern.edu::562aee47-35b3-41f5-b315-6daf3ca9c8ec" providerId="AD" clId="Web-{F9AC8805-AF6C-4B2A-9D06-331EA0775F3D}" dt="2024-04-15T01:39:33.787" v="27"/>
          <ac:spMkLst>
            <pc:docMk/>
            <pc:sldMk cId="1549401053" sldId="330"/>
            <ac:spMk id="2" creationId="{1C36B338-5DEB-C8D0-F9F2-6F319668A445}"/>
          </ac:spMkLst>
        </pc:spChg>
        <pc:spChg chg="mod ord">
          <ac:chgData name="Emmanuel Chibua" userId="S::chibua.e@northeastern.edu::562aee47-35b3-41f5-b315-6daf3ca9c8ec" providerId="AD" clId="Web-{F9AC8805-AF6C-4B2A-9D06-331EA0775F3D}" dt="2024-04-15T01:39:33.787" v="27"/>
          <ac:spMkLst>
            <pc:docMk/>
            <pc:sldMk cId="1549401053" sldId="330"/>
            <ac:spMk id="3" creationId="{3CA848C6-AA96-1550-AD9E-2FD520F56E2A}"/>
          </ac:spMkLst>
        </pc:spChg>
        <pc:spChg chg="add del">
          <ac:chgData name="Emmanuel Chibua" userId="S::chibua.e@northeastern.edu::562aee47-35b3-41f5-b315-6daf3ca9c8ec" providerId="AD" clId="Web-{F9AC8805-AF6C-4B2A-9D06-331EA0775F3D}" dt="2024-04-15T01:39:33.772" v="26"/>
          <ac:spMkLst>
            <pc:docMk/>
            <pc:sldMk cId="1549401053" sldId="330"/>
            <ac:spMk id="19" creationId="{4E5CBA61-BF74-40B4-A3A8-366BBA626CCF}"/>
          </ac:spMkLst>
        </pc:spChg>
        <pc:spChg chg="add del">
          <ac:chgData name="Emmanuel Chibua" userId="S::chibua.e@northeastern.edu::562aee47-35b3-41f5-b315-6daf3ca9c8ec" providerId="AD" clId="Web-{F9AC8805-AF6C-4B2A-9D06-331EA0775F3D}" dt="2024-04-15T01:39:33.772" v="26"/>
          <ac:spMkLst>
            <pc:docMk/>
            <pc:sldMk cId="1549401053" sldId="330"/>
            <ac:spMk id="24" creationId="{C3420C89-0B09-4632-A4AF-3971D08BF7A8}"/>
          </ac:spMkLst>
        </pc:spChg>
        <pc:grpChg chg="add del">
          <ac:chgData name="Emmanuel Chibua" userId="S::chibua.e@northeastern.edu::562aee47-35b3-41f5-b315-6daf3ca9c8ec" providerId="AD" clId="Web-{F9AC8805-AF6C-4B2A-9D06-331EA0775F3D}" dt="2024-04-15T01:39:33.787" v="27"/>
          <ac:grpSpMkLst>
            <pc:docMk/>
            <pc:sldMk cId="1549401053" sldId="330"/>
            <ac:grpSpMk id="10" creationId="{6258F736-B256-8039-9DC6-F4E49A5C5AD5}"/>
          </ac:grpSpMkLst>
        </pc:grpChg>
        <pc:grpChg chg="add del">
          <ac:chgData name="Emmanuel Chibua" userId="S::chibua.e@northeastern.edu::562aee47-35b3-41f5-b315-6daf3ca9c8ec" providerId="AD" clId="Web-{F9AC8805-AF6C-4B2A-9D06-331EA0775F3D}" dt="2024-04-15T01:39:25.677" v="24"/>
          <ac:grpSpMkLst>
            <pc:docMk/>
            <pc:sldMk cId="1549401053" sldId="330"/>
            <ac:grpSpMk id="17" creationId="{7D2D829D-2830-5F07-E40B-C351944AB1E1}"/>
          </ac:grpSpMkLst>
        </pc:grpChg>
        <pc:grpChg chg="add del">
          <ac:chgData name="Emmanuel Chibua" userId="S::chibua.e@northeastern.edu::562aee47-35b3-41f5-b315-6daf3ca9c8ec" providerId="AD" clId="Web-{F9AC8805-AF6C-4B2A-9D06-331EA0775F3D}" dt="2024-04-15T01:39:33.772" v="26"/>
          <ac:grpSpMkLst>
            <pc:docMk/>
            <pc:sldMk cId="1549401053" sldId="330"/>
            <ac:grpSpMk id="21" creationId="{AC27E70C-5470-4262-B9CE-AE52C51CF4C1}"/>
          </ac:grpSpMkLst>
        </pc:grpChg>
        <pc:grpChg chg="add del">
          <ac:chgData name="Emmanuel Chibua" userId="S::chibua.e@northeastern.edu::562aee47-35b3-41f5-b315-6daf3ca9c8ec" providerId="AD" clId="Web-{F9AC8805-AF6C-4B2A-9D06-331EA0775F3D}" dt="2024-04-15T01:39:33.772" v="26"/>
          <ac:grpSpMkLst>
            <pc:docMk/>
            <pc:sldMk cId="1549401053" sldId="330"/>
            <ac:grpSpMk id="25" creationId="{E27AF472-EAE3-4572-AB69-B92BD10DBC6D}"/>
          </ac:grpSpMkLst>
        </pc:grpChg>
        <pc:grpChg chg="add">
          <ac:chgData name="Emmanuel Chibua" userId="S::chibua.e@northeastern.edu::562aee47-35b3-41f5-b315-6daf3ca9c8ec" providerId="AD" clId="Web-{F9AC8805-AF6C-4B2A-9D06-331EA0775F3D}" dt="2024-04-15T01:39:33.787" v="27"/>
          <ac:grpSpMkLst>
            <pc:docMk/>
            <pc:sldMk cId="1549401053" sldId="330"/>
            <ac:grpSpMk id="34" creationId="{7D2D829D-2830-5F07-E40B-C351944AB1E1}"/>
          </ac:grpSpMkLst>
        </pc:grpChg>
        <pc:picChg chg="add mod ord">
          <ac:chgData name="Emmanuel Chibua" userId="S::chibua.e@northeastern.edu::562aee47-35b3-41f5-b315-6daf3ca9c8ec" providerId="AD" clId="Web-{F9AC8805-AF6C-4B2A-9D06-331EA0775F3D}" dt="2024-04-15T01:39:33.787" v="27"/>
          <ac:picMkLst>
            <pc:docMk/>
            <pc:sldMk cId="1549401053" sldId="330"/>
            <ac:picMk id="7" creationId="{45DB6A8A-48BA-C718-ADDA-787662B278E8}"/>
          </ac:picMkLst>
        </pc:picChg>
      </pc:sldChg>
      <pc:sldChg chg="addSp modSp new">
        <pc:chgData name="Emmanuel Chibua" userId="S::chibua.e@northeastern.edu::562aee47-35b3-41f5-b315-6daf3ca9c8ec" providerId="AD" clId="Web-{F9AC8805-AF6C-4B2A-9D06-331EA0775F3D}" dt="2024-04-15T01:49:22.916" v="92" actId="14100"/>
        <pc:sldMkLst>
          <pc:docMk/>
          <pc:sldMk cId="868699206" sldId="332"/>
        </pc:sldMkLst>
        <pc:spChg chg="mod">
          <ac:chgData name="Emmanuel Chibua" userId="S::chibua.e@northeastern.edu::562aee47-35b3-41f5-b315-6daf3ca9c8ec" providerId="AD" clId="Web-{F9AC8805-AF6C-4B2A-9D06-331EA0775F3D}" dt="2024-04-15T01:46:36.438" v="64" actId="14100"/>
          <ac:spMkLst>
            <pc:docMk/>
            <pc:sldMk cId="868699206" sldId="332"/>
            <ac:spMk id="2" creationId="{4BF27AEA-1A83-8328-FD6B-86F60F176201}"/>
          </ac:spMkLst>
        </pc:spChg>
        <pc:spChg chg="mod">
          <ac:chgData name="Emmanuel Chibua" userId="S::chibua.e@northeastern.edu::562aee47-35b3-41f5-b315-6daf3ca9c8ec" providerId="AD" clId="Web-{F9AC8805-AF6C-4B2A-9D06-331EA0775F3D}" dt="2024-04-15T01:46:45.470" v="66" actId="14100"/>
          <ac:spMkLst>
            <pc:docMk/>
            <pc:sldMk cId="868699206" sldId="332"/>
            <ac:spMk id="3" creationId="{1260473C-FE54-5C01-90CA-12D1261FB41C}"/>
          </ac:spMkLst>
        </pc:spChg>
        <pc:spChg chg="mod">
          <ac:chgData name="Emmanuel Chibua" userId="S::chibua.e@northeastern.edu::562aee47-35b3-41f5-b315-6daf3ca9c8ec" providerId="AD" clId="Web-{F9AC8805-AF6C-4B2A-9D06-331EA0775F3D}" dt="2024-04-15T01:48:26.132" v="80" actId="14100"/>
          <ac:spMkLst>
            <pc:docMk/>
            <pc:sldMk cId="868699206" sldId="332"/>
            <ac:spMk id="4" creationId="{00979012-CAB6-226D-44C6-DB25F0A893DB}"/>
          </ac:spMkLst>
        </pc:spChg>
        <pc:picChg chg="add mod">
          <ac:chgData name="Emmanuel Chibua" userId="S::chibua.e@northeastern.edu::562aee47-35b3-41f5-b315-6daf3ca9c8ec" providerId="AD" clId="Web-{F9AC8805-AF6C-4B2A-9D06-331EA0775F3D}" dt="2024-04-15T01:46:53.361" v="68" actId="14100"/>
          <ac:picMkLst>
            <pc:docMk/>
            <pc:sldMk cId="868699206" sldId="332"/>
            <ac:picMk id="5" creationId="{78B404AF-3B26-D1D0-F65D-C433C8526338}"/>
          </ac:picMkLst>
        </pc:picChg>
        <pc:picChg chg="add mod">
          <ac:chgData name="Emmanuel Chibua" userId="S::chibua.e@northeastern.edu::562aee47-35b3-41f5-b315-6daf3ca9c8ec" providerId="AD" clId="Web-{F9AC8805-AF6C-4B2A-9D06-331EA0775F3D}" dt="2024-04-15T01:47:42.271" v="72" actId="14100"/>
          <ac:picMkLst>
            <pc:docMk/>
            <pc:sldMk cId="868699206" sldId="332"/>
            <ac:picMk id="6" creationId="{6C1DD1D2-218D-3430-340E-7ACF7CE8C514}"/>
          </ac:picMkLst>
        </pc:picChg>
        <pc:picChg chg="add mod">
          <ac:chgData name="Emmanuel Chibua" userId="S::chibua.e@northeastern.edu::562aee47-35b3-41f5-b315-6daf3ca9c8ec" providerId="AD" clId="Web-{F9AC8805-AF6C-4B2A-9D06-331EA0775F3D}" dt="2024-04-15T01:48:56.665" v="86" actId="14100"/>
          <ac:picMkLst>
            <pc:docMk/>
            <pc:sldMk cId="868699206" sldId="332"/>
            <ac:picMk id="7" creationId="{C6C10A99-4839-0B6F-D390-37E6C07ACAE4}"/>
          </ac:picMkLst>
        </pc:picChg>
        <pc:picChg chg="add mod">
          <ac:chgData name="Emmanuel Chibua" userId="S::chibua.e@northeastern.edu::562aee47-35b3-41f5-b315-6daf3ca9c8ec" providerId="AD" clId="Web-{F9AC8805-AF6C-4B2A-9D06-331EA0775F3D}" dt="2024-04-15T01:49:22.916" v="92" actId="14100"/>
          <ac:picMkLst>
            <pc:docMk/>
            <pc:sldMk cId="868699206" sldId="332"/>
            <ac:picMk id="8" creationId="{391D2E20-A4B0-7487-DC12-543A7EEE852A}"/>
          </ac:picMkLst>
        </pc:picChg>
      </pc:sldChg>
    </pc:docChg>
  </pc:docChgLst>
  <pc:docChgLst>
    <pc:chgData name="Adedamola Adesoye" userId="S::adesoye.a@northeastern.edu::0e0fc1eb-e918-4540-bda1-a5e05d53398e" providerId="AD" clId="Web-{81FC0C51-107D-4378-97DE-8AC09247C3F9}"/>
    <pc:docChg chg="modSld">
      <pc:chgData name="Adedamola Adesoye" userId="S::adesoye.a@northeastern.edu::0e0fc1eb-e918-4540-bda1-a5e05d53398e" providerId="AD" clId="Web-{81FC0C51-107D-4378-97DE-8AC09247C3F9}" dt="2024-04-15T17:32:29.441" v="2" actId="20577"/>
      <pc:docMkLst>
        <pc:docMk/>
      </pc:docMkLst>
      <pc:sldChg chg="modSp">
        <pc:chgData name="Adedamola Adesoye" userId="S::adesoye.a@northeastern.edu::0e0fc1eb-e918-4540-bda1-a5e05d53398e" providerId="AD" clId="Web-{81FC0C51-107D-4378-97DE-8AC09247C3F9}" dt="2024-04-15T17:32:29.441" v="2" actId="20577"/>
        <pc:sldMkLst>
          <pc:docMk/>
          <pc:sldMk cId="3448573063" sldId="333"/>
        </pc:sldMkLst>
        <pc:spChg chg="mod">
          <ac:chgData name="Adedamola Adesoye" userId="S::adesoye.a@northeastern.edu::0e0fc1eb-e918-4540-bda1-a5e05d53398e" providerId="AD" clId="Web-{81FC0C51-107D-4378-97DE-8AC09247C3F9}" dt="2024-04-15T17:32:29.441" v="2" actId="20577"/>
          <ac:spMkLst>
            <pc:docMk/>
            <pc:sldMk cId="3448573063" sldId="333"/>
            <ac:spMk id="3" creationId="{E08AFAB8-FDEF-E11D-F472-C8C3CF48C29F}"/>
          </ac:spMkLst>
        </pc:spChg>
      </pc:sldChg>
    </pc:docChg>
  </pc:docChgLst>
  <pc:docChgLst>
    <pc:chgData name="Adedamola Adesoye" userId="S::adesoye.a@northeastern.edu::0e0fc1eb-e918-4540-bda1-a5e05d53398e" providerId="AD" clId="Web-{DE090A59-E755-454E-8AAF-B18A2A12D88E}"/>
    <pc:docChg chg="addSld delSld modSld">
      <pc:chgData name="Adedamola Adesoye" userId="S::adesoye.a@northeastern.edu::0e0fc1eb-e918-4540-bda1-a5e05d53398e" providerId="AD" clId="Web-{DE090A59-E755-454E-8AAF-B18A2A12D88E}" dt="2024-04-15T17:29:51.106" v="643" actId="20577"/>
      <pc:docMkLst>
        <pc:docMk/>
      </pc:docMkLst>
      <pc:sldChg chg="modSp">
        <pc:chgData name="Adedamola Adesoye" userId="S::adesoye.a@northeastern.edu::0e0fc1eb-e918-4540-bda1-a5e05d53398e" providerId="AD" clId="Web-{DE090A59-E755-454E-8AAF-B18A2A12D88E}" dt="2024-04-15T17:15:39.312" v="641" actId="1076"/>
        <pc:sldMkLst>
          <pc:docMk/>
          <pc:sldMk cId="2461798536" sldId="321"/>
        </pc:sldMkLst>
        <pc:spChg chg="mod">
          <ac:chgData name="Adedamola Adesoye" userId="S::adesoye.a@northeastern.edu::0e0fc1eb-e918-4540-bda1-a5e05d53398e" providerId="AD" clId="Web-{DE090A59-E755-454E-8AAF-B18A2A12D88E}" dt="2024-04-15T17:15:33.218" v="640" actId="1076"/>
          <ac:spMkLst>
            <pc:docMk/>
            <pc:sldMk cId="2461798536" sldId="321"/>
            <ac:spMk id="2" creationId="{EA1880C3-B0AB-194C-9352-383DEF5D8BF2}"/>
          </ac:spMkLst>
        </pc:spChg>
        <pc:spChg chg="mod">
          <ac:chgData name="Adedamola Adesoye" userId="S::adesoye.a@northeastern.edu::0e0fc1eb-e918-4540-bda1-a5e05d53398e" providerId="AD" clId="Web-{DE090A59-E755-454E-8AAF-B18A2A12D88E}" dt="2024-04-15T17:15:39.312" v="641" actId="1076"/>
          <ac:spMkLst>
            <pc:docMk/>
            <pc:sldMk cId="2461798536" sldId="321"/>
            <ac:spMk id="3" creationId="{068CC88C-C93E-A0F3-0E58-47A8F4FA5294}"/>
          </ac:spMkLst>
        </pc:spChg>
      </pc:sldChg>
      <pc:sldChg chg="del">
        <pc:chgData name="Adedamola Adesoye" userId="S::adesoye.a@northeastern.edu::0e0fc1eb-e918-4540-bda1-a5e05d53398e" providerId="AD" clId="Web-{DE090A59-E755-454E-8AAF-B18A2A12D88E}" dt="2024-04-15T15:37:58.901" v="3"/>
        <pc:sldMkLst>
          <pc:docMk/>
          <pc:sldMk cId="1171179911" sldId="323"/>
        </pc:sldMkLst>
      </pc:sldChg>
      <pc:sldChg chg="modSp">
        <pc:chgData name="Adedamola Adesoye" userId="S::adesoye.a@northeastern.edu::0e0fc1eb-e918-4540-bda1-a5e05d53398e" providerId="AD" clId="Web-{DE090A59-E755-454E-8AAF-B18A2A12D88E}" dt="2024-04-15T17:13:47.312" v="627" actId="20577"/>
        <pc:sldMkLst>
          <pc:docMk/>
          <pc:sldMk cId="3606118692" sldId="325"/>
        </pc:sldMkLst>
        <pc:spChg chg="mod">
          <ac:chgData name="Adedamola Adesoye" userId="S::adesoye.a@northeastern.edu::0e0fc1eb-e918-4540-bda1-a5e05d53398e" providerId="AD" clId="Web-{DE090A59-E755-454E-8AAF-B18A2A12D88E}" dt="2024-04-15T17:13:47.312" v="627" actId="20577"/>
          <ac:spMkLst>
            <pc:docMk/>
            <pc:sldMk cId="3606118692" sldId="325"/>
            <ac:spMk id="2" creationId="{63594105-F570-1F22-474D-BCD50D089F73}"/>
          </ac:spMkLst>
        </pc:spChg>
      </pc:sldChg>
      <pc:sldChg chg="del">
        <pc:chgData name="Adedamola Adesoye" userId="S::adesoye.a@northeastern.edu::0e0fc1eb-e918-4540-bda1-a5e05d53398e" providerId="AD" clId="Web-{DE090A59-E755-454E-8AAF-B18A2A12D88E}" dt="2024-04-15T15:38:20.199" v="5"/>
        <pc:sldMkLst>
          <pc:docMk/>
          <pc:sldMk cId="4199115619" sldId="326"/>
        </pc:sldMkLst>
      </pc:sldChg>
      <pc:sldChg chg="modSp">
        <pc:chgData name="Adedamola Adesoye" userId="S::adesoye.a@northeastern.edu::0e0fc1eb-e918-4540-bda1-a5e05d53398e" providerId="AD" clId="Web-{DE090A59-E755-454E-8AAF-B18A2A12D88E}" dt="2024-04-15T17:14:16.843" v="630" actId="20577"/>
        <pc:sldMkLst>
          <pc:docMk/>
          <pc:sldMk cId="2339131453" sldId="329"/>
        </pc:sldMkLst>
        <pc:spChg chg="mod">
          <ac:chgData name="Adedamola Adesoye" userId="S::adesoye.a@northeastern.edu::0e0fc1eb-e918-4540-bda1-a5e05d53398e" providerId="AD" clId="Web-{DE090A59-E755-454E-8AAF-B18A2A12D88E}" dt="2024-04-15T17:14:16.843" v="630" actId="20577"/>
          <ac:spMkLst>
            <pc:docMk/>
            <pc:sldMk cId="2339131453" sldId="329"/>
            <ac:spMk id="2" creationId="{B62218C6-C925-F3A7-67C7-D6138D793F23}"/>
          </ac:spMkLst>
        </pc:spChg>
        <pc:graphicFrameChg chg="mod modGraphic">
          <ac:chgData name="Adedamola Adesoye" userId="S::adesoye.a@northeastern.edu::0e0fc1eb-e918-4540-bda1-a5e05d53398e" providerId="AD" clId="Web-{DE090A59-E755-454E-8AAF-B18A2A12D88E}" dt="2024-04-15T17:12:00.625" v="621" actId="14100"/>
          <ac:graphicFrameMkLst>
            <pc:docMk/>
            <pc:sldMk cId="2339131453" sldId="329"/>
            <ac:graphicFrameMk id="5" creationId="{37E0D6EC-025C-D548-B0EE-E6D93ED77820}"/>
          </ac:graphicFrameMkLst>
        </pc:graphicFrameChg>
      </pc:sldChg>
      <pc:sldChg chg="modSp">
        <pc:chgData name="Adedamola Adesoye" userId="S::adesoye.a@northeastern.edu::0e0fc1eb-e918-4540-bda1-a5e05d53398e" providerId="AD" clId="Web-{DE090A59-E755-454E-8AAF-B18A2A12D88E}" dt="2024-04-15T17:15:03.921" v="637" actId="20577"/>
        <pc:sldMkLst>
          <pc:docMk/>
          <pc:sldMk cId="1549401053" sldId="330"/>
        </pc:sldMkLst>
        <pc:spChg chg="mod">
          <ac:chgData name="Adedamola Adesoye" userId="S::adesoye.a@northeastern.edu::0e0fc1eb-e918-4540-bda1-a5e05d53398e" providerId="AD" clId="Web-{DE090A59-E755-454E-8AAF-B18A2A12D88E}" dt="2024-04-15T17:15:03.921" v="637" actId="20577"/>
          <ac:spMkLst>
            <pc:docMk/>
            <pc:sldMk cId="1549401053" sldId="330"/>
            <ac:spMk id="2" creationId="{1C36B338-5DEB-C8D0-F9F2-6F319668A445}"/>
          </ac:spMkLst>
        </pc:spChg>
      </pc:sldChg>
      <pc:sldChg chg="modSp">
        <pc:chgData name="Adedamola Adesoye" userId="S::adesoye.a@northeastern.edu::0e0fc1eb-e918-4540-bda1-a5e05d53398e" providerId="AD" clId="Web-{DE090A59-E755-454E-8AAF-B18A2A12D88E}" dt="2024-04-15T17:15:11.031" v="638" actId="1076"/>
        <pc:sldMkLst>
          <pc:docMk/>
          <pc:sldMk cId="1489173699" sldId="331"/>
        </pc:sldMkLst>
        <pc:spChg chg="mod">
          <ac:chgData name="Adedamola Adesoye" userId="S::adesoye.a@northeastern.edu::0e0fc1eb-e918-4540-bda1-a5e05d53398e" providerId="AD" clId="Web-{DE090A59-E755-454E-8AAF-B18A2A12D88E}" dt="2024-04-15T17:15:11.031" v="638" actId="1076"/>
          <ac:spMkLst>
            <pc:docMk/>
            <pc:sldMk cId="1489173699" sldId="331"/>
            <ac:spMk id="2" creationId="{9EB6FFFE-B471-74CA-5A7D-0E797CDE7E37}"/>
          </ac:spMkLst>
        </pc:spChg>
      </pc:sldChg>
      <pc:sldChg chg="modSp">
        <pc:chgData name="Adedamola Adesoye" userId="S::adesoye.a@northeastern.edu::0e0fc1eb-e918-4540-bda1-a5e05d53398e" providerId="AD" clId="Web-{DE090A59-E755-454E-8AAF-B18A2A12D88E}" dt="2024-04-15T17:15:16.765" v="639" actId="1076"/>
        <pc:sldMkLst>
          <pc:docMk/>
          <pc:sldMk cId="868699206" sldId="332"/>
        </pc:sldMkLst>
        <pc:spChg chg="mod">
          <ac:chgData name="Adedamola Adesoye" userId="S::adesoye.a@northeastern.edu::0e0fc1eb-e918-4540-bda1-a5e05d53398e" providerId="AD" clId="Web-{DE090A59-E755-454E-8AAF-B18A2A12D88E}" dt="2024-04-15T17:15:16.765" v="639" actId="1076"/>
          <ac:spMkLst>
            <pc:docMk/>
            <pc:sldMk cId="868699206" sldId="332"/>
            <ac:spMk id="2" creationId="{4BF27AEA-1A83-8328-FD6B-86F60F176201}"/>
          </ac:spMkLst>
        </pc:spChg>
      </pc:sldChg>
      <pc:sldChg chg="modSp">
        <pc:chgData name="Adedamola Adesoye" userId="S::adesoye.a@northeastern.edu::0e0fc1eb-e918-4540-bda1-a5e05d53398e" providerId="AD" clId="Web-{DE090A59-E755-454E-8AAF-B18A2A12D88E}" dt="2024-04-15T17:29:51.106" v="643" actId="20577"/>
        <pc:sldMkLst>
          <pc:docMk/>
          <pc:sldMk cId="3448573063" sldId="333"/>
        </pc:sldMkLst>
        <pc:spChg chg="mod">
          <ac:chgData name="Adedamola Adesoye" userId="S::adesoye.a@northeastern.edu::0e0fc1eb-e918-4540-bda1-a5e05d53398e" providerId="AD" clId="Web-{DE090A59-E755-454E-8AAF-B18A2A12D88E}" dt="2024-04-15T17:12:58.453" v="623" actId="1076"/>
          <ac:spMkLst>
            <pc:docMk/>
            <pc:sldMk cId="3448573063" sldId="333"/>
            <ac:spMk id="2" creationId="{16BA3679-3BF6-9524-4134-95D94ED55E1D}"/>
          </ac:spMkLst>
        </pc:spChg>
        <pc:spChg chg="mod">
          <ac:chgData name="Adedamola Adesoye" userId="S::adesoye.a@northeastern.edu::0e0fc1eb-e918-4540-bda1-a5e05d53398e" providerId="AD" clId="Web-{DE090A59-E755-454E-8AAF-B18A2A12D88E}" dt="2024-04-15T17:29:51.106" v="643" actId="20577"/>
          <ac:spMkLst>
            <pc:docMk/>
            <pc:sldMk cId="3448573063" sldId="333"/>
            <ac:spMk id="3" creationId="{E08AFAB8-FDEF-E11D-F472-C8C3CF48C29F}"/>
          </ac:spMkLst>
        </pc:spChg>
      </pc:sldChg>
      <pc:sldChg chg="modSp">
        <pc:chgData name="Adedamola Adesoye" userId="S::adesoye.a@northeastern.edu::0e0fc1eb-e918-4540-bda1-a5e05d53398e" providerId="AD" clId="Web-{DE090A59-E755-454E-8AAF-B18A2A12D88E}" dt="2024-04-15T17:10:35.391" v="591" actId="20577"/>
        <pc:sldMkLst>
          <pc:docMk/>
          <pc:sldMk cId="4115949219" sldId="334"/>
        </pc:sldMkLst>
        <pc:spChg chg="mod">
          <ac:chgData name="Adedamola Adesoye" userId="S::adesoye.a@northeastern.edu::0e0fc1eb-e918-4540-bda1-a5e05d53398e" providerId="AD" clId="Web-{DE090A59-E755-454E-8AAF-B18A2A12D88E}" dt="2024-04-15T16:51:52.535" v="387" actId="1076"/>
          <ac:spMkLst>
            <pc:docMk/>
            <pc:sldMk cId="4115949219" sldId="334"/>
            <ac:spMk id="2" creationId="{0C861E30-FD87-BB42-65B9-205665B47A1A}"/>
          </ac:spMkLst>
        </pc:spChg>
        <pc:spChg chg="mod">
          <ac:chgData name="Adedamola Adesoye" userId="S::adesoye.a@northeastern.edu::0e0fc1eb-e918-4540-bda1-a5e05d53398e" providerId="AD" clId="Web-{DE090A59-E755-454E-8AAF-B18A2A12D88E}" dt="2024-04-15T17:10:35.391" v="591" actId="20577"/>
          <ac:spMkLst>
            <pc:docMk/>
            <pc:sldMk cId="4115949219" sldId="334"/>
            <ac:spMk id="3" creationId="{98973190-95DD-220B-DE9A-5F858C01DE88}"/>
          </ac:spMkLst>
        </pc:spChg>
      </pc:sldChg>
      <pc:sldChg chg="add del">
        <pc:chgData name="Adedamola Adesoye" userId="S::adesoye.a@northeastern.edu::0e0fc1eb-e918-4540-bda1-a5e05d53398e" providerId="AD" clId="Web-{DE090A59-E755-454E-8AAF-B18A2A12D88E}" dt="2024-04-15T15:37:29.166" v="1"/>
        <pc:sldMkLst>
          <pc:docMk/>
          <pc:sldMk cId="115900071" sldId="337"/>
        </pc:sldMkLst>
      </pc:sldChg>
      <pc:sldChg chg="modSp add">
        <pc:chgData name="Adedamola Adesoye" userId="S::adesoye.a@northeastern.edu::0e0fc1eb-e918-4540-bda1-a5e05d53398e" providerId="AD" clId="Web-{DE090A59-E755-454E-8AAF-B18A2A12D88E}" dt="2024-04-15T17:12:29.766" v="622" actId="1076"/>
        <pc:sldMkLst>
          <pc:docMk/>
          <pc:sldMk cId="938499418" sldId="337"/>
        </pc:sldMkLst>
        <pc:spChg chg="mod">
          <ac:chgData name="Adedamola Adesoye" userId="S::adesoye.a@northeastern.edu::0e0fc1eb-e918-4540-bda1-a5e05d53398e" providerId="AD" clId="Web-{DE090A59-E755-454E-8AAF-B18A2A12D88E}" dt="2024-04-15T17:12:29.766" v="622" actId="1076"/>
          <ac:spMkLst>
            <pc:docMk/>
            <pc:sldMk cId="938499418" sldId="337"/>
            <ac:spMk id="2" creationId="{998EA679-641F-D82A-E205-957582D10CF6}"/>
          </ac:spMkLst>
        </pc:spChg>
        <pc:graphicFrameChg chg="modGraphic">
          <ac:chgData name="Adedamola Adesoye" userId="S::adesoye.a@northeastern.edu::0e0fc1eb-e918-4540-bda1-a5e05d53398e" providerId="AD" clId="Web-{DE090A59-E755-454E-8AAF-B18A2A12D88E}" dt="2024-04-15T16:49:40.692" v="379" actId="20577"/>
          <ac:graphicFrameMkLst>
            <pc:docMk/>
            <pc:sldMk cId="938499418" sldId="337"/>
            <ac:graphicFrameMk id="5" creationId="{AFD1BACB-F147-A0E1-EAFD-316B9DDF815A}"/>
          </ac:graphicFrameMkLst>
        </pc:graphicFrameChg>
      </pc:sldChg>
      <pc:sldChg chg="modSp add">
        <pc:chgData name="Adedamola Adesoye" userId="S::adesoye.a@northeastern.edu::0e0fc1eb-e918-4540-bda1-a5e05d53398e" providerId="AD" clId="Web-{DE090A59-E755-454E-8AAF-B18A2A12D88E}" dt="2024-04-15T17:13:05.062" v="624" actId="1076"/>
        <pc:sldMkLst>
          <pc:docMk/>
          <pc:sldMk cId="2270748147" sldId="338"/>
        </pc:sldMkLst>
        <pc:spChg chg="mod">
          <ac:chgData name="Adedamola Adesoye" userId="S::adesoye.a@northeastern.edu::0e0fc1eb-e918-4540-bda1-a5e05d53398e" providerId="AD" clId="Web-{DE090A59-E755-454E-8AAF-B18A2A12D88E}" dt="2024-04-15T17:13:05.062" v="624" actId="1076"/>
          <ac:spMkLst>
            <pc:docMk/>
            <pc:sldMk cId="2270748147" sldId="338"/>
            <ac:spMk id="2" creationId="{BD77D843-B808-1B9A-D852-492000DA3574}"/>
          </ac:spMkLst>
        </pc:spChg>
        <pc:spChg chg="mod">
          <ac:chgData name="Adedamola Adesoye" userId="S::adesoye.a@northeastern.edu::0e0fc1eb-e918-4540-bda1-a5e05d53398e" providerId="AD" clId="Web-{DE090A59-E755-454E-8AAF-B18A2A12D88E}" dt="2024-04-15T16:31:55.117" v="231" actId="20577"/>
          <ac:spMkLst>
            <pc:docMk/>
            <pc:sldMk cId="2270748147" sldId="338"/>
            <ac:spMk id="4" creationId="{58CE0842-9550-3FA5-C041-AD32C6381874}"/>
          </ac:spMkLst>
        </pc:spChg>
        <pc:spChg chg="mod">
          <ac:chgData name="Adedamola Adesoye" userId="S::adesoye.a@northeastern.edu::0e0fc1eb-e918-4540-bda1-a5e05d53398e" providerId="AD" clId="Web-{DE090A59-E755-454E-8AAF-B18A2A12D88E}" dt="2024-04-15T16:47:43.661" v="350" actId="20577"/>
          <ac:spMkLst>
            <pc:docMk/>
            <pc:sldMk cId="2270748147" sldId="338"/>
            <ac:spMk id="6" creationId="{50DB41B4-D71F-6197-3B92-4B6197CBD8BC}"/>
          </ac:spMkLst>
        </pc:spChg>
      </pc:sldChg>
    </pc:docChg>
  </pc:docChgLst>
  <pc:docChgLst>
    <pc:chgData name="Emmanuel Chibua" userId="S::chibua.e@northeastern.edu::562aee47-35b3-41f5-b315-6daf3ca9c8ec" providerId="AD" clId="Web-{8F1F0D78-B371-4DF7-9C56-94B14A91970F}"/>
    <pc:docChg chg="modSld">
      <pc:chgData name="Emmanuel Chibua" userId="S::chibua.e@northeastern.edu::562aee47-35b3-41f5-b315-6daf3ca9c8ec" providerId="AD" clId="Web-{8F1F0D78-B371-4DF7-9C56-94B14A91970F}" dt="2024-04-15T01:51:19.516" v="3" actId="20577"/>
      <pc:docMkLst>
        <pc:docMk/>
      </pc:docMkLst>
      <pc:sldChg chg="modSp">
        <pc:chgData name="Emmanuel Chibua" userId="S::chibua.e@northeastern.edu::562aee47-35b3-41f5-b315-6daf3ca9c8ec" providerId="AD" clId="Web-{8F1F0D78-B371-4DF7-9C56-94B14A91970F}" dt="2024-04-15T01:51:19.516" v="3" actId="20577"/>
        <pc:sldMkLst>
          <pc:docMk/>
          <pc:sldMk cId="3183402056" sldId="259"/>
        </pc:sldMkLst>
        <pc:spChg chg="mod">
          <ac:chgData name="Emmanuel Chibua" userId="S::chibua.e@northeastern.edu::562aee47-35b3-41f5-b315-6daf3ca9c8ec" providerId="AD" clId="Web-{8F1F0D78-B371-4DF7-9C56-94B14A91970F}" dt="2024-04-15T01:51:19.516" v="3" actId="20577"/>
          <ac:spMkLst>
            <pc:docMk/>
            <pc:sldMk cId="3183402056" sldId="259"/>
            <ac:spMk id="6" creationId="{2092DB28-EAAB-4FA6-B8F2-D6A2F1ED9AED}"/>
          </ac:spMkLst>
        </pc:spChg>
      </pc:sldChg>
    </pc:docChg>
  </pc:docChgLst>
  <pc:docChgLst>
    <pc:chgData name="Felix Adigbli" userId="512dc408-35c9-4e4c-b8bd-b16b9b95523a" providerId="ADAL" clId="{7C0E03DD-DF19-8842-A59D-6BCDE3FD9711}"/>
    <pc:docChg chg="undo redo custSel addSld delSld modSld sldOrd">
      <pc:chgData name="Felix Adigbli" userId="512dc408-35c9-4e4c-b8bd-b16b9b95523a" providerId="ADAL" clId="{7C0E03DD-DF19-8842-A59D-6BCDE3FD9711}" dt="2024-04-14T19:31:21.050" v="1439" actId="20577"/>
      <pc:docMkLst>
        <pc:docMk/>
      </pc:docMkLst>
      <pc:sldChg chg="modSp mod">
        <pc:chgData name="Felix Adigbli" userId="512dc408-35c9-4e4c-b8bd-b16b9b95523a" providerId="ADAL" clId="{7C0E03DD-DF19-8842-A59D-6BCDE3FD9711}" dt="2024-04-14T18:18:48.755" v="1059" actId="20577"/>
        <pc:sldMkLst>
          <pc:docMk/>
          <pc:sldMk cId="3183402056" sldId="259"/>
        </pc:sldMkLst>
        <pc:spChg chg="mod">
          <ac:chgData name="Felix Adigbli" userId="512dc408-35c9-4e4c-b8bd-b16b9b95523a" providerId="ADAL" clId="{7C0E03DD-DF19-8842-A59D-6BCDE3FD9711}" dt="2024-04-14T16:39:03.866" v="5" actId="1076"/>
          <ac:spMkLst>
            <pc:docMk/>
            <pc:sldMk cId="3183402056" sldId="259"/>
            <ac:spMk id="5" creationId="{B8150A1C-5D8D-4B64-A6FE-5216CB736FAD}"/>
          </ac:spMkLst>
        </pc:spChg>
        <pc:spChg chg="mod">
          <ac:chgData name="Felix Adigbli" userId="512dc408-35c9-4e4c-b8bd-b16b9b95523a" providerId="ADAL" clId="{7C0E03DD-DF19-8842-A59D-6BCDE3FD9711}" dt="2024-04-14T16:39:36.572" v="14" actId="20577"/>
          <ac:spMkLst>
            <pc:docMk/>
            <pc:sldMk cId="3183402056" sldId="259"/>
            <ac:spMk id="6" creationId="{2092DB28-EAAB-4FA6-B8F2-D6A2F1ED9AED}"/>
          </ac:spMkLst>
        </pc:spChg>
        <pc:spChg chg="mod">
          <ac:chgData name="Felix Adigbli" userId="512dc408-35c9-4e4c-b8bd-b16b9b95523a" providerId="ADAL" clId="{7C0E03DD-DF19-8842-A59D-6BCDE3FD9711}" dt="2024-04-14T18:18:48.755" v="1059" actId="20577"/>
          <ac:spMkLst>
            <pc:docMk/>
            <pc:sldMk cId="3183402056" sldId="259"/>
            <ac:spMk id="19" creationId="{D66CDE87-56EF-2159-3EF6-D98B63B0E252}"/>
          </ac:spMkLst>
        </pc:spChg>
      </pc:sldChg>
      <pc:sldChg chg="modSp del mod">
        <pc:chgData name="Felix Adigbli" userId="512dc408-35c9-4e4c-b8bd-b16b9b95523a" providerId="ADAL" clId="{7C0E03DD-DF19-8842-A59D-6BCDE3FD9711}" dt="2024-04-14T18:19:18.402" v="1068" actId="2696"/>
        <pc:sldMkLst>
          <pc:docMk/>
          <pc:sldMk cId="4121388846" sldId="260"/>
        </pc:sldMkLst>
        <pc:spChg chg="mod">
          <ac:chgData name="Felix Adigbli" userId="512dc408-35c9-4e4c-b8bd-b16b9b95523a" providerId="ADAL" clId="{7C0E03DD-DF19-8842-A59D-6BCDE3FD9711}" dt="2024-04-14T18:19:10.432" v="1067" actId="20577"/>
          <ac:spMkLst>
            <pc:docMk/>
            <pc:sldMk cId="4121388846" sldId="260"/>
            <ac:spMk id="3" creationId="{667D6970-0B93-4792-BBBE-6804623BD68C}"/>
          </ac:spMkLst>
        </pc:spChg>
      </pc:sldChg>
      <pc:sldChg chg="addSp delSp modSp mod ord setBg">
        <pc:chgData name="Felix Adigbli" userId="512dc408-35c9-4e4c-b8bd-b16b9b95523a" providerId="ADAL" clId="{7C0E03DD-DF19-8842-A59D-6BCDE3FD9711}" dt="2024-04-14T18:59:17.306" v="1348" actId="26606"/>
        <pc:sldMkLst>
          <pc:docMk/>
          <pc:sldMk cId="2676050296" sldId="275"/>
        </pc:sldMkLst>
        <pc:spChg chg="mod ord">
          <ac:chgData name="Felix Adigbli" userId="512dc408-35c9-4e4c-b8bd-b16b9b95523a" providerId="ADAL" clId="{7C0E03DD-DF19-8842-A59D-6BCDE3FD9711}" dt="2024-04-14T18:59:17.306" v="1348" actId="26606"/>
          <ac:spMkLst>
            <pc:docMk/>
            <pc:sldMk cId="2676050296" sldId="275"/>
            <ac:spMk id="2" creationId="{E67A92C9-1200-4F9C-B096-ECFF7BFF0775}"/>
          </ac:spMkLst>
        </pc:spChg>
        <pc:spChg chg="del">
          <ac:chgData name="Felix Adigbli" userId="512dc408-35c9-4e4c-b8bd-b16b9b95523a" providerId="ADAL" clId="{7C0E03DD-DF19-8842-A59D-6BCDE3FD9711}" dt="2024-04-14T18:34:06.607" v="1147" actId="931"/>
          <ac:spMkLst>
            <pc:docMk/>
            <pc:sldMk cId="2676050296" sldId="275"/>
            <ac:spMk id="3" creationId="{667D6970-0B93-4792-BBBE-6804623BD68C}"/>
          </ac:spMkLst>
        </pc:spChg>
        <pc:spChg chg="add del mod">
          <ac:chgData name="Felix Adigbli" userId="512dc408-35c9-4e4c-b8bd-b16b9b95523a" providerId="ADAL" clId="{7C0E03DD-DF19-8842-A59D-6BCDE3FD9711}" dt="2024-04-14T18:34:38.850" v="1157"/>
          <ac:spMkLst>
            <pc:docMk/>
            <pc:sldMk cId="2676050296" sldId="275"/>
            <ac:spMk id="7" creationId="{B8CD1A62-5CAB-1E28-03FC-8EE0E53D84F7}"/>
          </ac:spMkLst>
        </pc:spChg>
        <pc:spChg chg="add del mod">
          <ac:chgData name="Felix Adigbli" userId="512dc408-35c9-4e4c-b8bd-b16b9b95523a" providerId="ADAL" clId="{7C0E03DD-DF19-8842-A59D-6BCDE3FD9711}" dt="2024-04-14T18:34:48.731" v="1160"/>
          <ac:spMkLst>
            <pc:docMk/>
            <pc:sldMk cId="2676050296" sldId="275"/>
            <ac:spMk id="8" creationId="{F7FBF9CC-E64E-E7AE-70F3-4D75951C42AC}"/>
          </ac:spMkLst>
        </pc:spChg>
        <pc:picChg chg="mod">
          <ac:chgData name="Felix Adigbli" userId="512dc408-35c9-4e4c-b8bd-b16b9b95523a" providerId="ADAL" clId="{7C0E03DD-DF19-8842-A59D-6BCDE3FD9711}" dt="2024-04-14T18:59:17.306" v="1348" actId="26606"/>
          <ac:picMkLst>
            <pc:docMk/>
            <pc:sldMk cId="2676050296" sldId="275"/>
            <ac:picMk id="5" creationId="{9844ED8D-9021-114D-4B2A-CEF80F6367E5}"/>
          </ac:picMkLst>
        </pc:picChg>
        <pc:picChg chg="add mod ord">
          <ac:chgData name="Felix Adigbli" userId="512dc408-35c9-4e4c-b8bd-b16b9b95523a" providerId="ADAL" clId="{7C0E03DD-DF19-8842-A59D-6BCDE3FD9711}" dt="2024-04-14T18:59:17.306" v="1348" actId="26606"/>
          <ac:picMkLst>
            <pc:docMk/>
            <pc:sldMk cId="2676050296" sldId="275"/>
            <ac:picMk id="6" creationId="{90A8FC51-DFD7-B61A-4519-F63234BFE547}"/>
          </ac:picMkLst>
        </pc:picChg>
        <pc:picChg chg="add mod">
          <ac:chgData name="Felix Adigbli" userId="512dc408-35c9-4e4c-b8bd-b16b9b95523a" providerId="ADAL" clId="{7C0E03DD-DF19-8842-A59D-6BCDE3FD9711}" dt="2024-04-14T18:59:17.306" v="1348" actId="26606"/>
          <ac:picMkLst>
            <pc:docMk/>
            <pc:sldMk cId="2676050296" sldId="275"/>
            <ac:picMk id="10" creationId="{EDD2BC04-1589-C2CA-6AB2-59453750CE63}"/>
          </ac:picMkLst>
        </pc:picChg>
        <pc:picChg chg="add del mod">
          <ac:chgData name="Felix Adigbli" userId="512dc408-35c9-4e4c-b8bd-b16b9b95523a" providerId="ADAL" clId="{7C0E03DD-DF19-8842-A59D-6BCDE3FD9711}" dt="2024-04-14T18:36:00.595" v="1167" actId="478"/>
          <ac:picMkLst>
            <pc:docMk/>
            <pc:sldMk cId="2676050296" sldId="275"/>
            <ac:picMk id="12" creationId="{E160217A-AA34-3537-08E1-DC4C4613C19E}"/>
          </ac:picMkLst>
        </pc:picChg>
        <pc:picChg chg="add del mod">
          <ac:chgData name="Felix Adigbli" userId="512dc408-35c9-4e4c-b8bd-b16b9b95523a" providerId="ADAL" clId="{7C0E03DD-DF19-8842-A59D-6BCDE3FD9711}" dt="2024-04-14T18:36:27.421" v="1170" actId="478"/>
          <ac:picMkLst>
            <pc:docMk/>
            <pc:sldMk cId="2676050296" sldId="275"/>
            <ac:picMk id="14" creationId="{647EF7F0-1CD8-1F35-7E00-14F9ED4474F4}"/>
          </ac:picMkLst>
        </pc:picChg>
        <pc:picChg chg="add mod ord">
          <ac:chgData name="Felix Adigbli" userId="512dc408-35c9-4e4c-b8bd-b16b9b95523a" providerId="ADAL" clId="{7C0E03DD-DF19-8842-A59D-6BCDE3FD9711}" dt="2024-04-14T18:59:17.306" v="1348" actId="26606"/>
          <ac:picMkLst>
            <pc:docMk/>
            <pc:sldMk cId="2676050296" sldId="275"/>
            <ac:picMk id="16" creationId="{400D9508-96D4-158C-A5E4-11B5A6F7EBE6}"/>
          </ac:picMkLst>
        </pc:picChg>
        <pc:picChg chg="add del mod">
          <ac:chgData name="Felix Adigbli" userId="512dc408-35c9-4e4c-b8bd-b16b9b95523a" providerId="ADAL" clId="{7C0E03DD-DF19-8842-A59D-6BCDE3FD9711}" dt="2024-04-14T18:37:14.323" v="1177" actId="478"/>
          <ac:picMkLst>
            <pc:docMk/>
            <pc:sldMk cId="2676050296" sldId="275"/>
            <ac:picMk id="18" creationId="{673F2FF5-00AF-9797-466C-FBC18DC9B97F}"/>
          </ac:picMkLst>
        </pc:picChg>
        <pc:picChg chg="add mod">
          <ac:chgData name="Felix Adigbli" userId="512dc408-35c9-4e4c-b8bd-b16b9b95523a" providerId="ADAL" clId="{7C0E03DD-DF19-8842-A59D-6BCDE3FD9711}" dt="2024-04-14T18:59:17.306" v="1348" actId="26606"/>
          <ac:picMkLst>
            <pc:docMk/>
            <pc:sldMk cId="2676050296" sldId="275"/>
            <ac:picMk id="20" creationId="{0616EBDA-BA00-4A51-19D5-B78F5A3E330C}"/>
          </ac:picMkLst>
        </pc:picChg>
        <pc:picChg chg="add del mod">
          <ac:chgData name="Felix Adigbli" userId="512dc408-35c9-4e4c-b8bd-b16b9b95523a" providerId="ADAL" clId="{7C0E03DD-DF19-8842-A59D-6BCDE3FD9711}" dt="2024-04-14T18:38:09.623" v="1184" actId="478"/>
          <ac:picMkLst>
            <pc:docMk/>
            <pc:sldMk cId="2676050296" sldId="275"/>
            <ac:picMk id="22" creationId="{B899120D-14FD-7FA1-6582-B70F213023BB}"/>
          </ac:picMkLst>
        </pc:picChg>
        <pc:picChg chg="add mod ord">
          <ac:chgData name="Felix Adigbli" userId="512dc408-35c9-4e4c-b8bd-b16b9b95523a" providerId="ADAL" clId="{7C0E03DD-DF19-8842-A59D-6BCDE3FD9711}" dt="2024-04-14T18:59:17.306" v="1348" actId="26606"/>
          <ac:picMkLst>
            <pc:docMk/>
            <pc:sldMk cId="2676050296" sldId="275"/>
            <ac:picMk id="24" creationId="{6BEB5465-159B-09D0-3DCA-2A353C376518}"/>
          </ac:picMkLst>
        </pc:picChg>
        <pc:picChg chg="add del mod">
          <ac:chgData name="Felix Adigbli" userId="512dc408-35c9-4e4c-b8bd-b16b9b95523a" providerId="ADAL" clId="{7C0E03DD-DF19-8842-A59D-6BCDE3FD9711}" dt="2024-04-14T18:50:20.825" v="1284" actId="478"/>
          <ac:picMkLst>
            <pc:docMk/>
            <pc:sldMk cId="2676050296" sldId="275"/>
            <ac:picMk id="26" creationId="{D260EDDD-28E1-0FE6-5709-B7FD8DDA174D}"/>
          </ac:picMkLst>
        </pc:picChg>
        <pc:picChg chg="add mod">
          <ac:chgData name="Felix Adigbli" userId="512dc408-35c9-4e4c-b8bd-b16b9b95523a" providerId="ADAL" clId="{7C0E03DD-DF19-8842-A59D-6BCDE3FD9711}" dt="2024-04-14T18:59:17.306" v="1348" actId="26606"/>
          <ac:picMkLst>
            <pc:docMk/>
            <pc:sldMk cId="2676050296" sldId="275"/>
            <ac:picMk id="27" creationId="{0D799DFB-F642-1790-E89F-DDF81AE83BC6}"/>
          </ac:picMkLst>
        </pc:picChg>
        <pc:picChg chg="add mod">
          <ac:chgData name="Felix Adigbli" userId="512dc408-35c9-4e4c-b8bd-b16b9b95523a" providerId="ADAL" clId="{7C0E03DD-DF19-8842-A59D-6BCDE3FD9711}" dt="2024-04-14T18:49:52.589" v="1283" actId="14100"/>
          <ac:picMkLst>
            <pc:docMk/>
            <pc:sldMk cId="2676050296" sldId="275"/>
            <ac:picMk id="2050" creationId="{4EF8FD5B-D919-B337-4B42-04222DF8CE24}"/>
          </ac:picMkLst>
        </pc:picChg>
        <pc:picChg chg="del">
          <ac:chgData name="Felix Adigbli" userId="512dc408-35c9-4e4c-b8bd-b16b9b95523a" providerId="ADAL" clId="{7C0E03DD-DF19-8842-A59D-6BCDE3FD9711}" dt="2024-04-14T18:34:02.524" v="1146" actId="478"/>
          <ac:picMkLst>
            <pc:docMk/>
            <pc:sldMk cId="2676050296" sldId="275"/>
            <ac:picMk id="2052" creationId="{F0DE0826-EA8E-9E21-E961-C60138D3678C}"/>
          </ac:picMkLst>
        </pc:picChg>
      </pc:sldChg>
      <pc:sldChg chg="addSp delSp modSp mod ord setBg">
        <pc:chgData name="Felix Adigbli" userId="512dc408-35c9-4e4c-b8bd-b16b9b95523a" providerId="ADAL" clId="{7C0E03DD-DF19-8842-A59D-6BCDE3FD9711}" dt="2024-04-14T18:59:58.910" v="1352" actId="26606"/>
        <pc:sldMkLst>
          <pc:docMk/>
          <pc:sldMk cId="777619961" sldId="309"/>
        </pc:sldMkLst>
        <pc:spChg chg="mod">
          <ac:chgData name="Felix Adigbli" userId="512dc408-35c9-4e4c-b8bd-b16b9b95523a" providerId="ADAL" clId="{7C0E03DD-DF19-8842-A59D-6BCDE3FD9711}" dt="2024-04-14T18:59:58.910" v="1352" actId="26606"/>
          <ac:spMkLst>
            <pc:docMk/>
            <pc:sldMk cId="777619961" sldId="309"/>
            <ac:spMk id="2" creationId="{0780C7BB-DA2D-16F5-2569-1F7685920F8E}"/>
          </ac:spMkLst>
        </pc:spChg>
        <pc:spChg chg="mod">
          <ac:chgData name="Felix Adigbli" userId="512dc408-35c9-4e4c-b8bd-b16b9b95523a" providerId="ADAL" clId="{7C0E03DD-DF19-8842-A59D-6BCDE3FD9711}" dt="2024-04-14T18:59:58.910" v="1352" actId="26606"/>
          <ac:spMkLst>
            <pc:docMk/>
            <pc:sldMk cId="777619961" sldId="309"/>
            <ac:spMk id="3" creationId="{D223C43A-EAB6-D87C-165D-870D33AD43CE}"/>
          </ac:spMkLst>
        </pc:spChg>
        <pc:spChg chg="add del">
          <ac:chgData name="Felix Adigbli" userId="512dc408-35c9-4e4c-b8bd-b16b9b95523a" providerId="ADAL" clId="{7C0E03DD-DF19-8842-A59D-6BCDE3FD9711}" dt="2024-04-14T18:59:52.799" v="1350" actId="26606"/>
          <ac:spMkLst>
            <pc:docMk/>
            <pc:sldMk cId="777619961" sldId="309"/>
            <ac:spMk id="9" creationId="{9F7D5CDA-D291-4307-BF55-1381FED29634}"/>
          </ac:spMkLst>
        </pc:spChg>
        <pc:grpChg chg="add del">
          <ac:chgData name="Felix Adigbli" userId="512dc408-35c9-4e4c-b8bd-b16b9b95523a" providerId="ADAL" clId="{7C0E03DD-DF19-8842-A59D-6BCDE3FD9711}" dt="2024-04-14T18:59:58.910" v="1352" actId="26606"/>
          <ac:grpSpMkLst>
            <pc:docMk/>
            <pc:sldMk cId="777619961" sldId="309"/>
            <ac:grpSpMk id="13" creationId="{8CE57D37-C2D0-066B-1AE3-6F4244344F27}"/>
          </ac:grpSpMkLst>
        </pc:grpChg>
        <pc:picChg chg="add del">
          <ac:chgData name="Felix Adigbli" userId="512dc408-35c9-4e4c-b8bd-b16b9b95523a" providerId="ADAL" clId="{7C0E03DD-DF19-8842-A59D-6BCDE3FD9711}" dt="2024-04-14T18:59:52.799" v="1350" actId="26606"/>
          <ac:picMkLst>
            <pc:docMk/>
            <pc:sldMk cId="777619961" sldId="309"/>
            <ac:picMk id="5" creationId="{A04D8E12-C6C8-5171-C840-D604F6ADBA85}"/>
          </ac:picMkLst>
        </pc:picChg>
        <pc:picChg chg="add del">
          <ac:chgData name="Felix Adigbli" userId="512dc408-35c9-4e4c-b8bd-b16b9b95523a" providerId="ADAL" clId="{7C0E03DD-DF19-8842-A59D-6BCDE3FD9711}" dt="2024-04-14T18:59:58.910" v="1352" actId="26606"/>
          <ac:picMkLst>
            <pc:docMk/>
            <pc:sldMk cId="777619961" sldId="309"/>
            <ac:picMk id="12" creationId="{4F577783-A413-9E8C-0252-6C9E120A6D3D}"/>
          </ac:picMkLst>
        </pc:picChg>
      </pc:sldChg>
      <pc:sldChg chg="addSp delSp modSp mod ord">
        <pc:chgData name="Felix Adigbli" userId="512dc408-35c9-4e4c-b8bd-b16b9b95523a" providerId="ADAL" clId="{7C0E03DD-DF19-8842-A59D-6BCDE3FD9711}" dt="2024-04-14T19:03:24.769" v="1362" actId="20577"/>
        <pc:sldMkLst>
          <pc:docMk/>
          <pc:sldMk cId="2489862412" sldId="310"/>
        </pc:sldMkLst>
        <pc:spChg chg="mod">
          <ac:chgData name="Felix Adigbli" userId="512dc408-35c9-4e4c-b8bd-b16b9b95523a" providerId="ADAL" clId="{7C0E03DD-DF19-8842-A59D-6BCDE3FD9711}" dt="2024-04-14T19:03:03.586" v="1360" actId="2711"/>
          <ac:spMkLst>
            <pc:docMk/>
            <pc:sldMk cId="2489862412" sldId="310"/>
            <ac:spMk id="2" creationId="{AC514C35-CB9F-5E18-6902-7904A2C7DB82}"/>
          </ac:spMkLst>
        </pc:spChg>
        <pc:spChg chg="del mod">
          <ac:chgData name="Felix Adigbli" userId="512dc408-35c9-4e4c-b8bd-b16b9b95523a" providerId="ADAL" clId="{7C0E03DD-DF19-8842-A59D-6BCDE3FD9711}" dt="2024-04-14T19:02:31.515" v="1358" actId="26606"/>
          <ac:spMkLst>
            <pc:docMk/>
            <pc:sldMk cId="2489862412" sldId="310"/>
            <ac:spMk id="3" creationId="{81CEE1C6-F033-6F51-CC3E-3442E5623174}"/>
          </ac:spMkLst>
        </pc:spChg>
        <pc:graphicFrameChg chg="add mod">
          <ac:chgData name="Felix Adigbli" userId="512dc408-35c9-4e4c-b8bd-b16b9b95523a" providerId="ADAL" clId="{7C0E03DD-DF19-8842-A59D-6BCDE3FD9711}" dt="2024-04-14T19:03:24.769" v="1362" actId="20577"/>
          <ac:graphicFrameMkLst>
            <pc:docMk/>
            <pc:sldMk cId="2489862412" sldId="310"/>
            <ac:graphicFrameMk id="5" creationId="{51C1E1ED-C7F3-FB9F-C95A-6860FF4E02EE}"/>
          </ac:graphicFrameMkLst>
        </pc:graphicFrameChg>
      </pc:sldChg>
      <pc:sldChg chg="addSp delSp modSp mod setBg">
        <pc:chgData name="Felix Adigbli" userId="512dc408-35c9-4e4c-b8bd-b16b9b95523a" providerId="ADAL" clId="{7C0E03DD-DF19-8842-A59D-6BCDE3FD9711}" dt="2024-04-14T19:31:21.050" v="1439" actId="20577"/>
        <pc:sldMkLst>
          <pc:docMk/>
          <pc:sldMk cId="423725546" sldId="311"/>
        </pc:sldMkLst>
        <pc:spChg chg="del mod">
          <ac:chgData name="Felix Adigbli" userId="512dc408-35c9-4e4c-b8bd-b16b9b95523a" providerId="ADAL" clId="{7C0E03DD-DF19-8842-A59D-6BCDE3FD9711}" dt="2024-04-14T19:27:29.733" v="1391" actId="478"/>
          <ac:spMkLst>
            <pc:docMk/>
            <pc:sldMk cId="423725546" sldId="311"/>
            <ac:spMk id="2" creationId="{1CF4B692-1D16-21C1-47AD-4C1E0934EAE5}"/>
          </ac:spMkLst>
        </pc:spChg>
        <pc:spChg chg="del">
          <ac:chgData name="Felix Adigbli" userId="512dc408-35c9-4e4c-b8bd-b16b9b95523a" providerId="ADAL" clId="{7C0E03DD-DF19-8842-A59D-6BCDE3FD9711}" dt="2024-04-14T17:05:13.283" v="508"/>
          <ac:spMkLst>
            <pc:docMk/>
            <pc:sldMk cId="423725546" sldId="311"/>
            <ac:spMk id="3" creationId="{41D3F830-CC3A-4E1A-A524-58D97982D907}"/>
          </ac:spMkLst>
        </pc:spChg>
        <pc:spChg chg="add mod">
          <ac:chgData name="Felix Adigbli" userId="512dc408-35c9-4e4c-b8bd-b16b9b95523a" providerId="ADAL" clId="{7C0E03DD-DF19-8842-A59D-6BCDE3FD9711}" dt="2024-04-14T19:30:21.166" v="1426" actId="14100"/>
          <ac:spMkLst>
            <pc:docMk/>
            <pc:sldMk cId="423725546" sldId="311"/>
            <ac:spMk id="6" creationId="{562E3B2E-ED3E-B632-0A02-BA4E7E9B574C}"/>
          </ac:spMkLst>
        </pc:spChg>
        <pc:spChg chg="add mod">
          <ac:chgData name="Felix Adigbli" userId="512dc408-35c9-4e4c-b8bd-b16b9b95523a" providerId="ADAL" clId="{7C0E03DD-DF19-8842-A59D-6BCDE3FD9711}" dt="2024-04-14T19:31:21.050" v="1439" actId="20577"/>
          <ac:spMkLst>
            <pc:docMk/>
            <pc:sldMk cId="423725546" sldId="311"/>
            <ac:spMk id="7" creationId="{2357A999-F682-C7C6-70B6-C11DC7FF98AF}"/>
          </ac:spMkLst>
        </pc:spChg>
        <pc:spChg chg="add del">
          <ac:chgData name="Felix Adigbli" userId="512dc408-35c9-4e4c-b8bd-b16b9b95523a" providerId="ADAL" clId="{7C0E03DD-DF19-8842-A59D-6BCDE3FD9711}" dt="2024-04-14T17:05:32.008" v="510" actId="26606"/>
          <ac:spMkLst>
            <pc:docMk/>
            <pc:sldMk cId="423725546" sldId="311"/>
            <ac:spMk id="9" creationId="{6C4028FD-8BAA-4A19-BFDE-594D991B7552}"/>
          </ac:spMkLst>
        </pc:spChg>
        <pc:spChg chg="mod">
          <ac:chgData name="Felix Adigbli" userId="512dc408-35c9-4e4c-b8bd-b16b9b95523a" providerId="ADAL" clId="{7C0E03DD-DF19-8842-A59D-6BCDE3FD9711}" dt="2024-04-14T19:30:09.685" v="1424" actId="2711"/>
          <ac:spMkLst>
            <pc:docMk/>
            <pc:sldMk cId="423725546" sldId="311"/>
            <ac:spMk id="17" creationId="{ED96FD6F-5EE9-36C7-C200-3111EF6D0152}"/>
          </ac:spMkLst>
        </pc:spChg>
        <pc:spChg chg="mod">
          <ac:chgData name="Felix Adigbli" userId="512dc408-35c9-4e4c-b8bd-b16b9b95523a" providerId="ADAL" clId="{7C0E03DD-DF19-8842-A59D-6BCDE3FD9711}" dt="2024-04-14T19:30:09.685" v="1424" actId="2711"/>
          <ac:spMkLst>
            <pc:docMk/>
            <pc:sldMk cId="423725546" sldId="311"/>
            <ac:spMk id="18" creationId="{62A39BB2-02C1-8A8B-8021-68446E04747F}"/>
          </ac:spMkLst>
        </pc:spChg>
        <pc:grpChg chg="add del">
          <ac:chgData name="Felix Adigbli" userId="512dc408-35c9-4e4c-b8bd-b16b9b95523a" providerId="ADAL" clId="{7C0E03DD-DF19-8842-A59D-6BCDE3FD9711}" dt="2024-04-14T19:29:17.719" v="1415" actId="26606"/>
          <ac:grpSpMkLst>
            <pc:docMk/>
            <pc:sldMk cId="423725546" sldId="311"/>
            <ac:grpSpMk id="12" creationId="{6258F736-B256-8039-9DC6-F4E49A5C5AD5}"/>
          </ac:grpSpMkLst>
        </pc:grpChg>
        <pc:grpChg chg="add">
          <ac:chgData name="Felix Adigbli" userId="512dc408-35c9-4e4c-b8bd-b16b9b95523a" providerId="ADAL" clId="{7C0E03DD-DF19-8842-A59D-6BCDE3FD9711}" dt="2024-04-14T19:29:17.744" v="1416" actId="26606"/>
          <ac:grpSpMkLst>
            <pc:docMk/>
            <pc:sldMk cId="423725546" sldId="311"/>
            <ac:grpSpMk id="16" creationId="{16C73AF9-0D33-5C66-5D79-0D0129904B31}"/>
          </ac:grpSpMkLst>
        </pc:grpChg>
        <pc:graphicFrameChg chg="add mod ord modGraphic">
          <ac:chgData name="Felix Adigbli" userId="512dc408-35c9-4e4c-b8bd-b16b9b95523a" providerId="ADAL" clId="{7C0E03DD-DF19-8842-A59D-6BCDE3FD9711}" dt="2024-04-14T19:29:23.131" v="1417" actId="14100"/>
          <ac:graphicFrameMkLst>
            <pc:docMk/>
            <pc:sldMk cId="423725546" sldId="311"/>
            <ac:graphicFrameMk id="4" creationId="{7A80E61C-43E0-D52C-8988-7FCDE105DA10}"/>
          </ac:graphicFrameMkLst>
        </pc:graphicFrameChg>
        <pc:cxnChg chg="add del">
          <ac:chgData name="Felix Adigbli" userId="512dc408-35c9-4e4c-b8bd-b16b9b95523a" providerId="ADAL" clId="{7C0E03DD-DF19-8842-A59D-6BCDE3FD9711}" dt="2024-04-14T17:05:51.089" v="512" actId="26606"/>
          <ac:cxnSpMkLst>
            <pc:docMk/>
            <pc:sldMk cId="423725546" sldId="311"/>
            <ac:cxnSpMk id="11" creationId="{D2C4353C-C927-1758-0BEF-21E9E0D81614}"/>
          </ac:cxnSpMkLst>
        </pc:cxnChg>
      </pc:sldChg>
      <pc:sldChg chg="modSp mod">
        <pc:chgData name="Felix Adigbli" userId="512dc408-35c9-4e4c-b8bd-b16b9b95523a" providerId="ADAL" clId="{7C0E03DD-DF19-8842-A59D-6BCDE3FD9711}" dt="2024-04-14T18:14:17.970" v="1019" actId="27636"/>
        <pc:sldMkLst>
          <pc:docMk/>
          <pc:sldMk cId="2620819665" sldId="312"/>
        </pc:sldMkLst>
        <pc:spChg chg="mod">
          <ac:chgData name="Felix Adigbli" userId="512dc408-35c9-4e4c-b8bd-b16b9b95523a" providerId="ADAL" clId="{7C0E03DD-DF19-8842-A59D-6BCDE3FD9711}" dt="2024-04-14T18:13:58.909" v="1015" actId="2711"/>
          <ac:spMkLst>
            <pc:docMk/>
            <pc:sldMk cId="2620819665" sldId="312"/>
            <ac:spMk id="2" creationId="{4A08BE65-2DD9-21B0-CB33-948386F245D2}"/>
          </ac:spMkLst>
        </pc:spChg>
        <pc:spChg chg="mod">
          <ac:chgData name="Felix Adigbli" userId="512dc408-35c9-4e4c-b8bd-b16b9b95523a" providerId="ADAL" clId="{7C0E03DD-DF19-8842-A59D-6BCDE3FD9711}" dt="2024-04-14T18:14:17.970" v="1019" actId="27636"/>
          <ac:spMkLst>
            <pc:docMk/>
            <pc:sldMk cId="2620819665" sldId="312"/>
            <ac:spMk id="3" creationId="{922D0BC0-B70B-6D7E-3E03-AFD0575CEA03}"/>
          </ac:spMkLst>
        </pc:spChg>
      </pc:sldChg>
      <pc:sldChg chg="del">
        <pc:chgData name="Felix Adigbli" userId="512dc408-35c9-4e4c-b8bd-b16b9b95523a" providerId="ADAL" clId="{7C0E03DD-DF19-8842-A59D-6BCDE3FD9711}" dt="2024-04-14T16:45:24.787" v="25" actId="2696"/>
        <pc:sldMkLst>
          <pc:docMk/>
          <pc:sldMk cId="2542684745" sldId="313"/>
        </pc:sldMkLst>
      </pc:sldChg>
      <pc:sldChg chg="addSp delSp modSp mod">
        <pc:chgData name="Felix Adigbli" userId="512dc408-35c9-4e4c-b8bd-b16b9b95523a" providerId="ADAL" clId="{7C0E03DD-DF19-8842-A59D-6BCDE3FD9711}" dt="2024-04-14T18:52:08.364" v="1293" actId="14100"/>
        <pc:sldMkLst>
          <pc:docMk/>
          <pc:sldMk cId="1531390275" sldId="314"/>
        </pc:sldMkLst>
        <pc:spChg chg="add del mod">
          <ac:chgData name="Felix Adigbli" userId="512dc408-35c9-4e4c-b8bd-b16b9b95523a" providerId="ADAL" clId="{7C0E03DD-DF19-8842-A59D-6BCDE3FD9711}" dt="2024-04-14T18:01:23.875" v="955" actId="767"/>
          <ac:spMkLst>
            <pc:docMk/>
            <pc:sldMk cId="1531390275" sldId="314"/>
            <ac:spMk id="2" creationId="{B2851A6E-3E31-FA87-55B6-B460CC28C08F}"/>
          </ac:spMkLst>
        </pc:spChg>
        <pc:spChg chg="add del mod">
          <ac:chgData name="Felix Adigbli" userId="512dc408-35c9-4e4c-b8bd-b16b9b95523a" providerId="ADAL" clId="{7C0E03DD-DF19-8842-A59D-6BCDE3FD9711}" dt="2024-04-14T18:01:22.792" v="954" actId="767"/>
          <ac:spMkLst>
            <pc:docMk/>
            <pc:sldMk cId="1531390275" sldId="314"/>
            <ac:spMk id="3" creationId="{B8C943AF-D6C2-AF9C-663A-95585C7A8C08}"/>
          </ac:spMkLst>
        </pc:spChg>
        <pc:spChg chg="add mod">
          <ac:chgData name="Felix Adigbli" userId="512dc408-35c9-4e4c-b8bd-b16b9b95523a" providerId="ADAL" clId="{7C0E03DD-DF19-8842-A59D-6BCDE3FD9711}" dt="2024-04-14T18:01:22.107" v="953" actId="767"/>
          <ac:spMkLst>
            <pc:docMk/>
            <pc:sldMk cId="1531390275" sldId="314"/>
            <ac:spMk id="4" creationId="{9291D129-5018-BEE5-EA92-B8C65D41DD61}"/>
          </ac:spMkLst>
        </pc:spChg>
        <pc:spChg chg="add del mod">
          <ac:chgData name="Felix Adigbli" userId="512dc408-35c9-4e4c-b8bd-b16b9b95523a" providerId="ADAL" clId="{7C0E03DD-DF19-8842-A59D-6BCDE3FD9711}" dt="2024-04-14T18:05:34.648" v="992" actId="478"/>
          <ac:spMkLst>
            <pc:docMk/>
            <pc:sldMk cId="1531390275" sldId="314"/>
            <ac:spMk id="7" creationId="{058B1710-E68C-CF83-67ED-88FF00A07FAD}"/>
          </ac:spMkLst>
        </pc:spChg>
        <pc:spChg chg="add mod">
          <ac:chgData name="Felix Adigbli" userId="512dc408-35c9-4e4c-b8bd-b16b9b95523a" providerId="ADAL" clId="{7C0E03DD-DF19-8842-A59D-6BCDE3FD9711}" dt="2024-04-14T18:52:08.364" v="1293" actId="14100"/>
          <ac:spMkLst>
            <pc:docMk/>
            <pc:sldMk cId="1531390275" sldId="314"/>
            <ac:spMk id="8" creationId="{63D74E89-2B4B-025A-1124-6E490F871E60}"/>
          </ac:spMkLst>
        </pc:spChg>
        <pc:spChg chg="add del mod">
          <ac:chgData name="Felix Adigbli" userId="512dc408-35c9-4e4c-b8bd-b16b9b95523a" providerId="ADAL" clId="{7C0E03DD-DF19-8842-A59D-6BCDE3FD9711}" dt="2024-04-14T18:05:26.177" v="991" actId="478"/>
          <ac:spMkLst>
            <pc:docMk/>
            <pc:sldMk cId="1531390275" sldId="314"/>
            <ac:spMk id="9" creationId="{82853631-C11B-20EF-1216-0CAF0F9A107C}"/>
          </ac:spMkLst>
        </pc:spChg>
        <pc:spChg chg="add del mod">
          <ac:chgData name="Felix Adigbli" userId="512dc408-35c9-4e4c-b8bd-b16b9b95523a" providerId="ADAL" clId="{7C0E03DD-DF19-8842-A59D-6BCDE3FD9711}" dt="2024-04-14T18:08:17.885" v="1007"/>
          <ac:spMkLst>
            <pc:docMk/>
            <pc:sldMk cId="1531390275" sldId="314"/>
            <ac:spMk id="10" creationId="{52471650-D4EA-82AB-BABC-F6F807041671}"/>
          </ac:spMkLst>
        </pc:spChg>
        <pc:spChg chg="add del mod">
          <ac:chgData name="Felix Adigbli" userId="512dc408-35c9-4e4c-b8bd-b16b9b95523a" providerId="ADAL" clId="{7C0E03DD-DF19-8842-A59D-6BCDE3FD9711}" dt="2024-04-14T18:20:10.504" v="1073"/>
          <ac:spMkLst>
            <pc:docMk/>
            <pc:sldMk cId="1531390275" sldId="314"/>
            <ac:spMk id="11" creationId="{100883F4-4D1D-FA0B-988A-B90732F14218}"/>
          </ac:spMkLst>
        </pc:spChg>
        <pc:spChg chg="add mod">
          <ac:chgData name="Felix Adigbli" userId="512dc408-35c9-4e4c-b8bd-b16b9b95523a" providerId="ADAL" clId="{7C0E03DD-DF19-8842-A59D-6BCDE3FD9711}" dt="2024-04-14T18:22:37.747" v="1115" actId="1076"/>
          <ac:spMkLst>
            <pc:docMk/>
            <pc:sldMk cId="1531390275" sldId="314"/>
            <ac:spMk id="15" creationId="{2BFDDA49-B485-4876-462C-4187260A70D5}"/>
          </ac:spMkLst>
        </pc:spChg>
        <pc:spChg chg="add">
          <ac:chgData name="Felix Adigbli" userId="512dc408-35c9-4e4c-b8bd-b16b9b95523a" providerId="ADAL" clId="{7C0E03DD-DF19-8842-A59D-6BCDE3FD9711}" dt="2024-04-14T18:19:55.650" v="1069" actId="26606"/>
          <ac:spMkLst>
            <pc:docMk/>
            <pc:sldMk cId="1531390275" sldId="314"/>
            <ac:spMk id="19" creationId="{7ED7575E-88D2-B771-681D-46A7E55415DD}"/>
          </ac:spMkLst>
        </pc:spChg>
        <pc:grpChg chg="add del">
          <ac:chgData name="Felix Adigbli" userId="512dc408-35c9-4e4c-b8bd-b16b9b95523a" providerId="ADAL" clId="{7C0E03DD-DF19-8842-A59D-6BCDE3FD9711}" dt="2024-04-14T18:19:55.650" v="1069" actId="26606"/>
          <ac:grpSpMkLst>
            <pc:docMk/>
            <pc:sldMk cId="1531390275" sldId="314"/>
            <ac:grpSpMk id="12" creationId="{31C49F18-8757-4E87-5C2E-9D6D7B82BA3B}"/>
          </ac:grpSpMkLst>
        </pc:grpChg>
        <pc:picChg chg="mod">
          <ac:chgData name="Felix Adigbli" userId="512dc408-35c9-4e4c-b8bd-b16b9b95523a" providerId="ADAL" clId="{7C0E03DD-DF19-8842-A59D-6BCDE3FD9711}" dt="2024-04-14T18:19:55.650" v="1069" actId="26606"/>
          <ac:picMkLst>
            <pc:docMk/>
            <pc:sldMk cId="1531390275" sldId="314"/>
            <ac:picMk id="5" creationId="{4E764724-02B8-2E2A-4B80-FC99EA5CD253}"/>
          </ac:picMkLst>
        </pc:picChg>
        <pc:cxnChg chg="add">
          <ac:chgData name="Felix Adigbli" userId="512dc408-35c9-4e4c-b8bd-b16b9b95523a" providerId="ADAL" clId="{7C0E03DD-DF19-8842-A59D-6BCDE3FD9711}" dt="2024-04-14T18:19:55.650" v="1069" actId="26606"/>
          <ac:cxnSpMkLst>
            <pc:docMk/>
            <pc:sldMk cId="1531390275" sldId="314"/>
            <ac:cxnSpMk id="21" creationId="{249EDD1B-F94D-B4E6-ACAA-566B9A26FDE3}"/>
          </ac:cxnSpMkLst>
        </pc:cxnChg>
      </pc:sldChg>
      <pc:sldChg chg="addSp modSp mod">
        <pc:chgData name="Felix Adigbli" userId="512dc408-35c9-4e4c-b8bd-b16b9b95523a" providerId="ADAL" clId="{7C0E03DD-DF19-8842-A59D-6BCDE3FD9711}" dt="2024-04-14T17:54:23.701" v="913" actId="20577"/>
        <pc:sldMkLst>
          <pc:docMk/>
          <pc:sldMk cId="3981659038" sldId="315"/>
        </pc:sldMkLst>
        <pc:spChg chg="add mod">
          <ac:chgData name="Felix Adigbli" userId="512dc408-35c9-4e4c-b8bd-b16b9b95523a" providerId="ADAL" clId="{7C0E03DD-DF19-8842-A59D-6BCDE3FD9711}" dt="2024-04-14T17:32:44.912" v="641" actId="20577"/>
          <ac:spMkLst>
            <pc:docMk/>
            <pc:sldMk cId="3981659038" sldId="315"/>
            <ac:spMk id="2" creationId="{51A2B8FF-1B13-38F5-583D-BCF39C2EE3CA}"/>
          </ac:spMkLst>
        </pc:spChg>
        <pc:spChg chg="add mod">
          <ac:chgData name="Felix Adigbli" userId="512dc408-35c9-4e4c-b8bd-b16b9b95523a" providerId="ADAL" clId="{7C0E03DD-DF19-8842-A59D-6BCDE3FD9711}" dt="2024-04-14T17:54:23.701" v="913" actId="20577"/>
          <ac:spMkLst>
            <pc:docMk/>
            <pc:sldMk cId="3981659038" sldId="315"/>
            <ac:spMk id="3" creationId="{046202BC-69C4-233C-DE0C-EF15C2C96334}"/>
          </ac:spMkLst>
        </pc:spChg>
        <pc:spChg chg="mod">
          <ac:chgData name="Felix Adigbli" userId="512dc408-35c9-4e4c-b8bd-b16b9b95523a" providerId="ADAL" clId="{7C0E03DD-DF19-8842-A59D-6BCDE3FD9711}" dt="2024-04-14T17:32:40.230" v="639" actId="21"/>
          <ac:spMkLst>
            <pc:docMk/>
            <pc:sldMk cId="3981659038" sldId="315"/>
            <ac:spMk id="6" creationId="{36C68BDB-AE0D-9427-0945-7F1D1788FFFC}"/>
          </ac:spMkLst>
        </pc:spChg>
        <pc:spChg chg="add">
          <ac:chgData name="Felix Adigbli" userId="512dc408-35c9-4e4c-b8bd-b16b9b95523a" providerId="ADAL" clId="{7C0E03DD-DF19-8842-A59D-6BCDE3FD9711}" dt="2024-04-14T17:31:06.211" v="636" actId="26606"/>
          <ac:spMkLst>
            <pc:docMk/>
            <pc:sldMk cId="3981659038" sldId="315"/>
            <ac:spMk id="11" creationId="{7ED7575E-88D2-B771-681D-46A7E55415DD}"/>
          </ac:spMkLst>
        </pc:spChg>
        <pc:picChg chg="mod">
          <ac:chgData name="Felix Adigbli" userId="512dc408-35c9-4e4c-b8bd-b16b9b95523a" providerId="ADAL" clId="{7C0E03DD-DF19-8842-A59D-6BCDE3FD9711}" dt="2024-04-14T17:31:06.211" v="636" actId="26606"/>
          <ac:picMkLst>
            <pc:docMk/>
            <pc:sldMk cId="3981659038" sldId="315"/>
            <ac:picMk id="5" creationId="{EBA3188B-74A0-57D5-8A4D-4383678A39B0}"/>
          </ac:picMkLst>
        </pc:picChg>
        <pc:cxnChg chg="add">
          <ac:chgData name="Felix Adigbli" userId="512dc408-35c9-4e4c-b8bd-b16b9b95523a" providerId="ADAL" clId="{7C0E03DD-DF19-8842-A59D-6BCDE3FD9711}" dt="2024-04-14T17:31:06.211" v="636" actId="26606"/>
          <ac:cxnSpMkLst>
            <pc:docMk/>
            <pc:sldMk cId="3981659038" sldId="315"/>
            <ac:cxnSpMk id="13" creationId="{249EDD1B-F94D-B4E6-ACAA-566B9A26FDE3}"/>
          </ac:cxnSpMkLst>
        </pc:cxnChg>
      </pc:sldChg>
      <pc:sldChg chg="addSp delSp modSp new mod setBg addAnim delAnim setClrOvrMap">
        <pc:chgData name="Felix Adigbli" userId="512dc408-35c9-4e4c-b8bd-b16b9b95523a" providerId="ADAL" clId="{7C0E03DD-DF19-8842-A59D-6BCDE3FD9711}" dt="2024-04-14T18:53:03.200" v="1297" actId="26606"/>
        <pc:sldMkLst>
          <pc:docMk/>
          <pc:sldMk cId="1869808699" sldId="316"/>
        </pc:sldMkLst>
        <pc:spChg chg="mod">
          <ac:chgData name="Felix Adigbli" userId="512dc408-35c9-4e4c-b8bd-b16b9b95523a" providerId="ADAL" clId="{7C0E03DD-DF19-8842-A59D-6BCDE3FD9711}" dt="2024-04-14T18:53:03.200" v="1297" actId="26606"/>
          <ac:spMkLst>
            <pc:docMk/>
            <pc:sldMk cId="1869808699" sldId="316"/>
            <ac:spMk id="2" creationId="{63E68FA8-81A3-5A43-0BB9-9DB7BB4D00F4}"/>
          </ac:spMkLst>
        </pc:spChg>
        <pc:spChg chg="del">
          <ac:chgData name="Felix Adigbli" userId="512dc408-35c9-4e4c-b8bd-b16b9b95523a" providerId="ADAL" clId="{7C0E03DD-DF19-8842-A59D-6BCDE3FD9711}" dt="2024-04-14T16:44:50.319" v="24" actId="478"/>
          <ac:spMkLst>
            <pc:docMk/>
            <pc:sldMk cId="1869808699" sldId="316"/>
            <ac:spMk id="3" creationId="{6029215D-0DED-073D-9B1B-6497935A8D1D}"/>
          </ac:spMkLst>
        </pc:spChg>
        <pc:spChg chg="add del">
          <ac:chgData name="Felix Adigbli" userId="512dc408-35c9-4e4c-b8bd-b16b9b95523a" providerId="ADAL" clId="{7C0E03DD-DF19-8842-A59D-6BCDE3FD9711}" dt="2024-04-14T18:53:03.200" v="1297" actId="26606"/>
          <ac:spMkLst>
            <pc:docMk/>
            <pc:sldMk cId="1869808699" sldId="316"/>
            <ac:spMk id="4" creationId="{66B332A4-D438-4773-A77F-5ED49A448D9D}"/>
          </ac:spMkLst>
        </pc:spChg>
        <pc:spChg chg="add del">
          <ac:chgData name="Felix Adigbli" userId="512dc408-35c9-4e4c-b8bd-b16b9b95523a" providerId="ADAL" clId="{7C0E03DD-DF19-8842-A59D-6BCDE3FD9711}" dt="2024-04-14T18:53:03.200" v="1297" actId="26606"/>
          <ac:spMkLst>
            <pc:docMk/>
            <pc:sldMk cId="1869808699" sldId="316"/>
            <ac:spMk id="5" creationId="{DF9AD32D-FF05-44F4-BD4D-9CEE89B71EB9}"/>
          </ac:spMkLst>
        </pc:spChg>
        <pc:spChg chg="add mod">
          <ac:chgData name="Felix Adigbli" userId="512dc408-35c9-4e4c-b8bd-b16b9b95523a" providerId="ADAL" clId="{7C0E03DD-DF19-8842-A59D-6BCDE3FD9711}" dt="2024-04-14T18:53:02.606" v="1296" actId="767"/>
          <ac:spMkLst>
            <pc:docMk/>
            <pc:sldMk cId="1869808699" sldId="316"/>
            <ac:spMk id="6" creationId="{0E27F7FC-B448-4157-A74D-3C8C0722F256}"/>
          </ac:spMkLst>
        </pc:spChg>
        <pc:spChg chg="add del">
          <ac:chgData name="Felix Adigbli" userId="512dc408-35c9-4e4c-b8bd-b16b9b95523a" providerId="ADAL" clId="{7C0E03DD-DF19-8842-A59D-6BCDE3FD9711}" dt="2024-04-14T18:45:34.170" v="1258" actId="26606"/>
          <ac:spMkLst>
            <pc:docMk/>
            <pc:sldMk cId="1869808699" sldId="316"/>
            <ac:spMk id="7" creationId="{BC3E1C3D-633C-4756-B09B-9AD080714C9F}"/>
          </ac:spMkLst>
        </pc:spChg>
        <pc:spChg chg="add del">
          <ac:chgData name="Felix Adigbli" userId="512dc408-35c9-4e4c-b8bd-b16b9b95523a" providerId="ADAL" clId="{7C0E03DD-DF19-8842-A59D-6BCDE3FD9711}" dt="2024-04-14T18:45:34.170" v="1258" actId="26606"/>
          <ac:spMkLst>
            <pc:docMk/>
            <pc:sldMk cId="1869808699" sldId="316"/>
            <ac:spMk id="9" creationId="{1295DAF8-54BC-4834-A4B1-7DD2F7AFE5A3}"/>
          </ac:spMkLst>
        </pc:spChg>
      </pc:sldChg>
      <pc:sldChg chg="new del">
        <pc:chgData name="Felix Adigbli" userId="512dc408-35c9-4e4c-b8bd-b16b9b95523a" providerId="ADAL" clId="{7C0E03DD-DF19-8842-A59D-6BCDE3FD9711}" dt="2024-04-14T16:44:26.670" v="18" actId="680"/>
        <pc:sldMkLst>
          <pc:docMk/>
          <pc:sldMk cId="2642164197" sldId="316"/>
        </pc:sldMkLst>
      </pc:sldChg>
      <pc:sldChg chg="addSp delSp modSp new mod ord setBg">
        <pc:chgData name="Felix Adigbli" userId="512dc408-35c9-4e4c-b8bd-b16b9b95523a" providerId="ADAL" clId="{7C0E03DD-DF19-8842-A59D-6BCDE3FD9711}" dt="2024-04-14T19:01:35.211" v="1357" actId="2711"/>
        <pc:sldMkLst>
          <pc:docMk/>
          <pc:sldMk cId="4007173454" sldId="317"/>
        </pc:sldMkLst>
        <pc:spChg chg="mod">
          <ac:chgData name="Felix Adigbli" userId="512dc408-35c9-4e4c-b8bd-b16b9b95523a" providerId="ADAL" clId="{7C0E03DD-DF19-8842-A59D-6BCDE3FD9711}" dt="2024-04-14T19:00:51.364" v="1353" actId="2711"/>
          <ac:spMkLst>
            <pc:docMk/>
            <pc:sldMk cId="4007173454" sldId="317"/>
            <ac:spMk id="2" creationId="{7AD81397-8AAF-A6E4-057F-62B999BB297C}"/>
          </ac:spMkLst>
        </pc:spChg>
        <pc:spChg chg="add del mod">
          <ac:chgData name="Felix Adigbli" userId="512dc408-35c9-4e4c-b8bd-b16b9b95523a" providerId="ADAL" clId="{7C0E03DD-DF19-8842-A59D-6BCDE3FD9711}" dt="2024-04-14T18:58:50.035" v="1347" actId="26606"/>
          <ac:spMkLst>
            <pc:docMk/>
            <pc:sldMk cId="4007173454" sldId="317"/>
            <ac:spMk id="3" creationId="{ED8D2C87-FBCB-9B94-BF43-2409B4E4F530}"/>
          </ac:spMkLst>
        </pc:spChg>
        <pc:spChg chg="add del mod">
          <ac:chgData name="Felix Adigbli" userId="512dc408-35c9-4e4c-b8bd-b16b9b95523a" providerId="ADAL" clId="{7C0E03DD-DF19-8842-A59D-6BCDE3FD9711}" dt="2024-04-14T16:49:21.168" v="77"/>
          <ac:spMkLst>
            <pc:docMk/>
            <pc:sldMk cId="4007173454" sldId="317"/>
            <ac:spMk id="4" creationId="{DB62F59C-D256-95C2-FDD0-656A3C91EDD4}"/>
          </ac:spMkLst>
        </pc:spChg>
        <pc:spChg chg="add del">
          <ac:chgData name="Felix Adigbli" userId="512dc408-35c9-4e4c-b8bd-b16b9b95523a" providerId="ADAL" clId="{7C0E03DD-DF19-8842-A59D-6BCDE3FD9711}" dt="2024-04-14T18:58:39.319" v="1344" actId="26606"/>
          <ac:spMkLst>
            <pc:docMk/>
            <pc:sldMk cId="4007173454" sldId="317"/>
            <ac:spMk id="15" creationId="{7301F447-EEF7-48F5-AF73-7566EE7F64AD}"/>
          </ac:spMkLst>
        </pc:spChg>
        <pc:spChg chg="add del">
          <ac:chgData name="Felix Adigbli" userId="512dc408-35c9-4e4c-b8bd-b16b9b95523a" providerId="ADAL" clId="{7C0E03DD-DF19-8842-A59D-6BCDE3FD9711}" dt="2024-04-14T18:58:39.319" v="1344" actId="26606"/>
          <ac:spMkLst>
            <pc:docMk/>
            <pc:sldMk cId="4007173454" sldId="317"/>
            <ac:spMk id="16" creationId="{F7117410-A2A4-4085-9ADC-46744551DBDE}"/>
          </ac:spMkLst>
        </pc:spChg>
        <pc:spChg chg="add del">
          <ac:chgData name="Felix Adigbli" userId="512dc408-35c9-4e4c-b8bd-b16b9b95523a" providerId="ADAL" clId="{7C0E03DD-DF19-8842-A59D-6BCDE3FD9711}" dt="2024-04-14T18:58:39.319" v="1344" actId="26606"/>
          <ac:spMkLst>
            <pc:docMk/>
            <pc:sldMk cId="4007173454" sldId="317"/>
            <ac:spMk id="17" creationId="{99F74EB5-E547-4FB4-95F5-BCC788F3C4A0}"/>
          </ac:spMkLst>
        </pc:spChg>
        <pc:graphicFrameChg chg="add del">
          <ac:chgData name="Felix Adigbli" userId="512dc408-35c9-4e4c-b8bd-b16b9b95523a" providerId="ADAL" clId="{7C0E03DD-DF19-8842-A59D-6BCDE3FD9711}" dt="2024-04-14T18:58:50.020" v="1346" actId="26606"/>
          <ac:graphicFrameMkLst>
            <pc:docMk/>
            <pc:sldMk cId="4007173454" sldId="317"/>
            <ac:graphicFrameMk id="6" creationId="{AD915FF5-3AA3-9BE9-3560-88F8E847CA02}"/>
          </ac:graphicFrameMkLst>
        </pc:graphicFrameChg>
        <pc:graphicFrameChg chg="add mod">
          <ac:chgData name="Felix Adigbli" userId="512dc408-35c9-4e4c-b8bd-b16b9b95523a" providerId="ADAL" clId="{7C0E03DD-DF19-8842-A59D-6BCDE3FD9711}" dt="2024-04-14T19:01:35.211" v="1357" actId="2711"/>
          <ac:graphicFrameMkLst>
            <pc:docMk/>
            <pc:sldMk cId="4007173454" sldId="317"/>
            <ac:graphicFrameMk id="8" creationId="{F3716BA8-256D-DE44-0AE5-98B7B528B3BB}"/>
          </ac:graphicFrameMkLst>
        </pc:graphicFrameChg>
        <pc:graphicFrameChg chg="add del">
          <ac:chgData name="Felix Adigbli" userId="512dc408-35c9-4e4c-b8bd-b16b9b95523a" providerId="ADAL" clId="{7C0E03DD-DF19-8842-A59D-6BCDE3FD9711}" dt="2024-04-14T18:58:02.556" v="1340" actId="26606"/>
          <ac:graphicFrameMkLst>
            <pc:docMk/>
            <pc:sldMk cId="4007173454" sldId="317"/>
            <ac:graphicFrameMk id="11" creationId="{ACDB04C9-2944-2B7B-BF1D-510A1F309F8A}"/>
          </ac:graphicFrameMkLst>
        </pc:graphicFrameChg>
        <pc:graphicFrameChg chg="add del">
          <ac:chgData name="Felix Adigbli" userId="512dc408-35c9-4e4c-b8bd-b16b9b95523a" providerId="ADAL" clId="{7C0E03DD-DF19-8842-A59D-6BCDE3FD9711}" dt="2024-04-14T18:58:36.063" v="1342" actId="26606"/>
          <ac:graphicFrameMkLst>
            <pc:docMk/>
            <pc:sldMk cId="4007173454" sldId="317"/>
            <ac:graphicFrameMk id="13" creationId="{F3716BA8-256D-DE44-0AE5-98B7B528B3BB}"/>
          </ac:graphicFrameMkLst>
        </pc:graphicFrameChg>
        <pc:graphicFrameChg chg="add del">
          <ac:chgData name="Felix Adigbli" userId="512dc408-35c9-4e4c-b8bd-b16b9b95523a" providerId="ADAL" clId="{7C0E03DD-DF19-8842-A59D-6BCDE3FD9711}" dt="2024-04-14T18:58:39.319" v="1344" actId="26606"/>
          <ac:graphicFrameMkLst>
            <pc:docMk/>
            <pc:sldMk cId="4007173454" sldId="317"/>
            <ac:graphicFrameMk id="18" creationId="{C7F22F33-7311-0C0A-8461-7961AD29A7EF}"/>
          </ac:graphicFrameMkLst>
        </pc:graphicFrameChg>
        <pc:picChg chg="add del">
          <ac:chgData name="Felix Adigbli" userId="512dc408-35c9-4e4c-b8bd-b16b9b95523a" providerId="ADAL" clId="{7C0E03DD-DF19-8842-A59D-6BCDE3FD9711}" dt="2024-04-14T18:57:46.695" v="1338" actId="26606"/>
          <ac:picMkLst>
            <pc:docMk/>
            <pc:sldMk cId="4007173454" sldId="317"/>
            <ac:picMk id="5" creationId="{E6025EE4-3897-6218-9A51-22F30321DF9D}"/>
          </ac:picMkLst>
        </pc:picChg>
        <pc:cxnChg chg="add del">
          <ac:chgData name="Felix Adigbli" userId="512dc408-35c9-4e4c-b8bd-b16b9b95523a" providerId="ADAL" clId="{7C0E03DD-DF19-8842-A59D-6BCDE3FD9711}" dt="2024-04-14T18:57:46.695" v="1338" actId="26606"/>
          <ac:cxnSpMkLst>
            <pc:docMk/>
            <pc:sldMk cId="4007173454" sldId="317"/>
            <ac:cxnSpMk id="9" creationId="{1503BFE4-729B-D9D0-C17B-501E6AF1127A}"/>
          </ac:cxnSpMkLst>
        </pc:cxnChg>
      </pc:sldChg>
      <pc:sldChg chg="modSp new del mod">
        <pc:chgData name="Felix Adigbli" userId="512dc408-35c9-4e4c-b8bd-b16b9b95523a" providerId="ADAL" clId="{7C0E03DD-DF19-8842-A59D-6BCDE3FD9711}" dt="2024-04-14T17:41:05.065" v="810" actId="2696"/>
        <pc:sldMkLst>
          <pc:docMk/>
          <pc:sldMk cId="1901791268" sldId="318"/>
        </pc:sldMkLst>
        <pc:spChg chg="mod">
          <ac:chgData name="Felix Adigbli" userId="512dc408-35c9-4e4c-b8bd-b16b9b95523a" providerId="ADAL" clId="{7C0E03DD-DF19-8842-A59D-6BCDE3FD9711}" dt="2024-04-14T17:23:28.859" v="549" actId="20577"/>
          <ac:spMkLst>
            <pc:docMk/>
            <pc:sldMk cId="1901791268" sldId="318"/>
            <ac:spMk id="2" creationId="{57107EBC-1120-C1C3-4E96-E11275F293A3}"/>
          </ac:spMkLst>
        </pc:spChg>
      </pc:sldChg>
      <pc:sldChg chg="new del">
        <pc:chgData name="Felix Adigbli" userId="512dc408-35c9-4e4c-b8bd-b16b9b95523a" providerId="ADAL" clId="{7C0E03DD-DF19-8842-A59D-6BCDE3FD9711}" dt="2024-04-14T17:21:11.539" v="527" actId="680"/>
        <pc:sldMkLst>
          <pc:docMk/>
          <pc:sldMk cId="2052404717" sldId="318"/>
        </pc:sldMkLst>
      </pc:sldChg>
      <pc:sldChg chg="new del">
        <pc:chgData name="Felix Adigbli" userId="512dc408-35c9-4e4c-b8bd-b16b9b95523a" providerId="ADAL" clId="{7C0E03DD-DF19-8842-A59D-6BCDE3FD9711}" dt="2024-04-14T17:56:25.292" v="918" actId="2696"/>
        <pc:sldMkLst>
          <pc:docMk/>
          <pc:sldMk cId="793986999" sldId="319"/>
        </pc:sldMkLst>
      </pc:sldChg>
      <pc:sldChg chg="addSp delSp modSp new mod">
        <pc:chgData name="Felix Adigbli" userId="512dc408-35c9-4e4c-b8bd-b16b9b95523a" providerId="ADAL" clId="{7C0E03DD-DF19-8842-A59D-6BCDE3FD9711}" dt="2024-04-14T19:11:07.180" v="1390" actId="26606"/>
        <pc:sldMkLst>
          <pc:docMk/>
          <pc:sldMk cId="2415492260" sldId="320"/>
        </pc:sldMkLst>
        <pc:spChg chg="mod">
          <ac:chgData name="Felix Adigbli" userId="512dc408-35c9-4e4c-b8bd-b16b9b95523a" providerId="ADAL" clId="{7C0E03DD-DF19-8842-A59D-6BCDE3FD9711}" dt="2024-04-14T19:11:00.434" v="1385" actId="1076"/>
          <ac:spMkLst>
            <pc:docMk/>
            <pc:sldMk cId="2415492260" sldId="320"/>
            <ac:spMk id="2" creationId="{E5BFAE0F-6578-3A3D-3E73-1F43FB9FFD9D}"/>
          </ac:spMkLst>
        </pc:spChg>
        <pc:spChg chg="add del mod">
          <ac:chgData name="Felix Adigbli" userId="512dc408-35c9-4e4c-b8bd-b16b9b95523a" providerId="ADAL" clId="{7C0E03DD-DF19-8842-A59D-6BCDE3FD9711}" dt="2024-04-14T19:11:07.180" v="1390" actId="26606"/>
          <ac:spMkLst>
            <pc:docMk/>
            <pc:sldMk cId="2415492260" sldId="320"/>
            <ac:spMk id="3" creationId="{FD4113A6-9330-8974-64D0-7AA8E2540985}"/>
          </ac:spMkLst>
        </pc:spChg>
        <pc:spChg chg="mod">
          <ac:chgData name="Felix Adigbli" userId="512dc408-35c9-4e4c-b8bd-b16b9b95523a" providerId="ADAL" clId="{7C0E03DD-DF19-8842-A59D-6BCDE3FD9711}" dt="2024-04-14T19:10:53.663" v="1383" actId="18245"/>
          <ac:spMkLst>
            <pc:docMk/>
            <pc:sldMk cId="2415492260" sldId="320"/>
            <ac:spMk id="6" creationId="{23DE4081-D64C-B4AD-8842-678C8B5EF857}"/>
          </ac:spMkLst>
        </pc:spChg>
        <pc:spChg chg="mod">
          <ac:chgData name="Felix Adigbli" userId="512dc408-35c9-4e4c-b8bd-b16b9b95523a" providerId="ADAL" clId="{7C0E03DD-DF19-8842-A59D-6BCDE3FD9711}" dt="2024-04-14T19:10:53.663" v="1383" actId="18245"/>
          <ac:spMkLst>
            <pc:docMk/>
            <pc:sldMk cId="2415492260" sldId="320"/>
            <ac:spMk id="7" creationId="{0D0DE6AC-1A8F-480A-7D72-33E5C640CE74}"/>
          </ac:spMkLst>
        </pc:spChg>
        <pc:spChg chg="mod">
          <ac:chgData name="Felix Adigbli" userId="512dc408-35c9-4e4c-b8bd-b16b9b95523a" providerId="ADAL" clId="{7C0E03DD-DF19-8842-A59D-6BCDE3FD9711}" dt="2024-04-14T19:10:53.663" v="1383" actId="18245"/>
          <ac:spMkLst>
            <pc:docMk/>
            <pc:sldMk cId="2415492260" sldId="320"/>
            <ac:spMk id="8" creationId="{E25D6DF8-A570-FDDA-750D-A1F0905AC9BE}"/>
          </ac:spMkLst>
        </pc:spChg>
        <pc:spChg chg="mod">
          <ac:chgData name="Felix Adigbli" userId="512dc408-35c9-4e4c-b8bd-b16b9b95523a" providerId="ADAL" clId="{7C0E03DD-DF19-8842-A59D-6BCDE3FD9711}" dt="2024-04-14T19:10:53.663" v="1383" actId="18245"/>
          <ac:spMkLst>
            <pc:docMk/>
            <pc:sldMk cId="2415492260" sldId="320"/>
            <ac:spMk id="9" creationId="{7046E884-8B49-9A15-DA15-50D553296156}"/>
          </ac:spMkLst>
        </pc:spChg>
        <pc:spChg chg="mod">
          <ac:chgData name="Felix Adigbli" userId="512dc408-35c9-4e4c-b8bd-b16b9b95523a" providerId="ADAL" clId="{7C0E03DD-DF19-8842-A59D-6BCDE3FD9711}" dt="2024-04-14T19:10:53.663" v="1383" actId="18245"/>
          <ac:spMkLst>
            <pc:docMk/>
            <pc:sldMk cId="2415492260" sldId="320"/>
            <ac:spMk id="10" creationId="{7CBF538E-CBF4-9A9A-1CD5-42EE9ACF43E3}"/>
          </ac:spMkLst>
        </pc:spChg>
        <pc:spChg chg="mod">
          <ac:chgData name="Felix Adigbli" userId="512dc408-35c9-4e4c-b8bd-b16b9b95523a" providerId="ADAL" clId="{7C0E03DD-DF19-8842-A59D-6BCDE3FD9711}" dt="2024-04-14T19:07:38.015" v="1382" actId="18245"/>
          <ac:spMkLst>
            <pc:docMk/>
            <pc:sldMk cId="2415492260" sldId="320"/>
            <ac:spMk id="11" creationId="{EAABFEA4-99AC-C999-5BE7-FCFCB79133B1}"/>
          </ac:spMkLst>
        </pc:spChg>
        <pc:grpChg chg="mod">
          <ac:chgData name="Felix Adigbli" userId="512dc408-35c9-4e4c-b8bd-b16b9b95523a" providerId="ADAL" clId="{7C0E03DD-DF19-8842-A59D-6BCDE3FD9711}" dt="2024-04-14T19:10:53.663" v="1383" actId="18245"/>
          <ac:grpSpMkLst>
            <pc:docMk/>
            <pc:sldMk cId="2415492260" sldId="320"/>
            <ac:grpSpMk id="4" creationId="{C91A0ED1-2F9C-3EE1-FB68-565CBAF41FC0}"/>
          </ac:grpSpMkLst>
        </pc:grpChg>
        <pc:graphicFrameChg chg="add del mod">
          <ac:chgData name="Felix Adigbli" userId="512dc408-35c9-4e4c-b8bd-b16b9b95523a" providerId="ADAL" clId="{7C0E03DD-DF19-8842-A59D-6BCDE3FD9711}" dt="2024-04-14T19:11:07.180" v="1390" actId="26606"/>
          <ac:graphicFrameMkLst>
            <pc:docMk/>
            <pc:sldMk cId="2415492260" sldId="320"/>
            <ac:graphicFrameMk id="5" creationId="{6B3910A6-3176-BD76-4DE6-9CBAA0CC7F13}"/>
          </ac:graphicFrameMkLst>
        </pc:graphicFrameChg>
        <pc:picChg chg="add del mod">
          <ac:chgData name="Felix Adigbli" userId="512dc408-35c9-4e4c-b8bd-b16b9b95523a" providerId="ADAL" clId="{7C0E03DD-DF19-8842-A59D-6BCDE3FD9711}" dt="2024-04-14T19:11:05.634" v="1389" actId="14100"/>
          <ac:picMkLst>
            <pc:docMk/>
            <pc:sldMk cId="2415492260" sldId="320"/>
            <ac:picMk id="3074" creationId="{77BFEB5C-8BA7-EEF7-4E1A-5FEBB07AAA2A}"/>
          </ac:picMkLst>
        </pc:picChg>
      </pc:sldChg>
      <pc:sldChg chg="modSp new mod">
        <pc:chgData name="Felix Adigbli" userId="512dc408-35c9-4e4c-b8bd-b16b9b95523a" providerId="ADAL" clId="{7C0E03DD-DF19-8842-A59D-6BCDE3FD9711}" dt="2024-04-14T18:16:34.637" v="1045" actId="2711"/>
        <pc:sldMkLst>
          <pc:docMk/>
          <pc:sldMk cId="2461798536" sldId="321"/>
        </pc:sldMkLst>
        <pc:spChg chg="mod">
          <ac:chgData name="Felix Adigbli" userId="512dc408-35c9-4e4c-b8bd-b16b9b95523a" providerId="ADAL" clId="{7C0E03DD-DF19-8842-A59D-6BCDE3FD9711}" dt="2024-04-14T18:16:34.637" v="1045" actId="2711"/>
          <ac:spMkLst>
            <pc:docMk/>
            <pc:sldMk cId="2461798536" sldId="321"/>
            <ac:spMk id="2" creationId="{EA1880C3-B0AB-194C-9352-383DEF5D8BF2}"/>
          </ac:spMkLst>
        </pc:spChg>
        <pc:spChg chg="mod">
          <ac:chgData name="Felix Adigbli" userId="512dc408-35c9-4e4c-b8bd-b16b9b95523a" providerId="ADAL" clId="{7C0E03DD-DF19-8842-A59D-6BCDE3FD9711}" dt="2024-04-14T18:16:34.637" v="1045" actId="2711"/>
          <ac:spMkLst>
            <pc:docMk/>
            <pc:sldMk cId="2461798536" sldId="321"/>
            <ac:spMk id="3" creationId="{068CC88C-C93E-A0F3-0E58-47A8F4FA5294}"/>
          </ac:spMkLst>
        </pc:spChg>
      </pc:sldChg>
    </pc:docChg>
  </pc:docChgLst>
  <pc:docChgLst>
    <pc:chgData name="Emmanuel Chibua" userId="S::chibua.e@northeastern.edu::562aee47-35b3-41f5-b315-6daf3ca9c8ec" providerId="AD" clId="Web-{D2CFED51-FF9F-4AB0-AB25-652B1562338A}"/>
    <pc:docChg chg="addSld modSld">
      <pc:chgData name="Emmanuel Chibua" userId="S::chibua.e@northeastern.edu::562aee47-35b3-41f5-b315-6daf3ca9c8ec" providerId="AD" clId="Web-{D2CFED51-FF9F-4AB0-AB25-652B1562338A}" dt="2024-04-14T23:41:17.680" v="329" actId="14100"/>
      <pc:docMkLst>
        <pc:docMk/>
      </pc:docMkLst>
      <pc:sldChg chg="addSp delSp">
        <pc:chgData name="Emmanuel Chibua" userId="S::chibua.e@northeastern.edu::562aee47-35b3-41f5-b315-6daf3ca9c8ec" providerId="AD" clId="Web-{D2CFED51-FF9F-4AB0-AB25-652B1562338A}" dt="2024-04-14T23:00:21.105" v="238"/>
        <pc:sldMkLst>
          <pc:docMk/>
          <pc:sldMk cId="1171179911" sldId="323"/>
        </pc:sldMkLst>
        <pc:spChg chg="del">
          <ac:chgData name="Emmanuel Chibua" userId="S::chibua.e@northeastern.edu::562aee47-35b3-41f5-b315-6daf3ca9c8ec" providerId="AD" clId="Web-{D2CFED51-FF9F-4AB0-AB25-652B1562338A}" dt="2024-04-14T23:00:21.105" v="238"/>
          <ac:spMkLst>
            <pc:docMk/>
            <pc:sldMk cId="1171179911" sldId="323"/>
            <ac:spMk id="3" creationId="{10444F12-4F64-88BA-F4AB-1313E0DA8276}"/>
          </ac:spMkLst>
        </pc:spChg>
        <pc:graphicFrameChg chg="add">
          <ac:chgData name="Emmanuel Chibua" userId="S::chibua.e@northeastern.edu::562aee47-35b3-41f5-b315-6daf3ca9c8ec" providerId="AD" clId="Web-{D2CFED51-FF9F-4AB0-AB25-652B1562338A}" dt="2024-04-14T23:00:21.105" v="238"/>
          <ac:graphicFrameMkLst>
            <pc:docMk/>
            <pc:sldMk cId="1171179911" sldId="323"/>
            <ac:graphicFrameMk id="5" creationId="{AFD1BACB-F147-A0E1-EAFD-316B9DDF815A}"/>
          </ac:graphicFrameMkLst>
        </pc:graphicFrameChg>
      </pc:sldChg>
      <pc:sldChg chg="addSp delSp modSp new mod setBg">
        <pc:chgData name="Emmanuel Chibua" userId="S::chibua.e@northeastern.edu::562aee47-35b3-41f5-b315-6daf3ca9c8ec" providerId="AD" clId="Web-{D2CFED51-FF9F-4AB0-AB25-652B1562338A}" dt="2024-04-14T23:02:50.126" v="248"/>
        <pc:sldMkLst>
          <pc:docMk/>
          <pc:sldMk cId="2555823772" sldId="324"/>
        </pc:sldMkLst>
        <pc:spChg chg="mod">
          <ac:chgData name="Emmanuel Chibua" userId="S::chibua.e@northeastern.edu::562aee47-35b3-41f5-b315-6daf3ca9c8ec" providerId="AD" clId="Web-{D2CFED51-FF9F-4AB0-AB25-652B1562338A}" dt="2024-04-14T23:02:50.126" v="248"/>
          <ac:spMkLst>
            <pc:docMk/>
            <pc:sldMk cId="2555823772" sldId="324"/>
            <ac:spMk id="2" creationId="{280F1590-5957-6BE4-6F06-98FC13AB5E4E}"/>
          </ac:spMkLst>
        </pc:spChg>
        <pc:spChg chg="del">
          <ac:chgData name="Emmanuel Chibua" userId="S::chibua.e@northeastern.edu::562aee47-35b3-41f5-b315-6daf3ca9c8ec" providerId="AD" clId="Web-{D2CFED51-FF9F-4AB0-AB25-652B1562338A}" dt="2024-04-14T23:02:44.657" v="247"/>
          <ac:spMkLst>
            <pc:docMk/>
            <pc:sldMk cId="2555823772" sldId="324"/>
            <ac:spMk id="3" creationId="{7D36CEA3-8B81-ADBC-0EE0-008065516495}"/>
          </ac:spMkLst>
        </pc:spChg>
        <pc:spChg chg="add">
          <ac:chgData name="Emmanuel Chibua" userId="S::chibua.e@northeastern.edu::562aee47-35b3-41f5-b315-6daf3ca9c8ec" providerId="AD" clId="Web-{D2CFED51-FF9F-4AB0-AB25-652B1562338A}" dt="2024-04-14T23:02:50.126" v="248"/>
          <ac:spMkLst>
            <pc:docMk/>
            <pc:sldMk cId="2555823772" sldId="324"/>
            <ac:spMk id="9" creationId="{D4771268-CB57-404A-9271-370EB28F6090}"/>
          </ac:spMkLst>
        </pc:spChg>
        <pc:picChg chg="add mod ord">
          <ac:chgData name="Emmanuel Chibua" userId="S::chibua.e@northeastern.edu::562aee47-35b3-41f5-b315-6daf3ca9c8ec" providerId="AD" clId="Web-{D2CFED51-FF9F-4AB0-AB25-652B1562338A}" dt="2024-04-14T23:02:50.126" v="248"/>
          <ac:picMkLst>
            <pc:docMk/>
            <pc:sldMk cId="2555823772" sldId="324"/>
            <ac:picMk id="4" creationId="{FDDAE157-17D3-E74A-3A34-D0FA352F2C8F}"/>
          </ac:picMkLst>
        </pc:picChg>
      </pc:sldChg>
      <pc:sldChg chg="addSp delSp modSp new mod setBg">
        <pc:chgData name="Emmanuel Chibua" userId="S::chibua.e@northeastern.edu::562aee47-35b3-41f5-b315-6daf3ca9c8ec" providerId="AD" clId="Web-{D2CFED51-FF9F-4AB0-AB25-652B1562338A}" dt="2024-04-14T22:53:12.979" v="182"/>
        <pc:sldMkLst>
          <pc:docMk/>
          <pc:sldMk cId="3606118692" sldId="325"/>
        </pc:sldMkLst>
        <pc:spChg chg="mod ord">
          <ac:chgData name="Emmanuel Chibua" userId="S::chibua.e@northeastern.edu::562aee47-35b3-41f5-b315-6daf3ca9c8ec" providerId="AD" clId="Web-{D2CFED51-FF9F-4AB0-AB25-652B1562338A}" dt="2024-04-14T22:53:07.995" v="179"/>
          <ac:spMkLst>
            <pc:docMk/>
            <pc:sldMk cId="3606118692" sldId="325"/>
            <ac:spMk id="2" creationId="{63594105-F570-1F22-474D-BCD50D089F73}"/>
          </ac:spMkLst>
        </pc:spChg>
        <pc:spChg chg="del mod">
          <ac:chgData name="Emmanuel Chibua" userId="S::chibua.e@northeastern.edu::562aee47-35b3-41f5-b315-6daf3ca9c8ec" providerId="AD" clId="Web-{D2CFED51-FF9F-4AB0-AB25-652B1562338A}" dt="2024-04-14T22:44:56.039" v="134"/>
          <ac:spMkLst>
            <pc:docMk/>
            <pc:sldMk cId="3606118692" sldId="325"/>
            <ac:spMk id="3" creationId="{FD71832A-AAAB-C816-E92E-08150CB61A12}"/>
          </ac:spMkLst>
        </pc:spChg>
        <pc:spChg chg="add del mod">
          <ac:chgData name="Emmanuel Chibua" userId="S::chibua.e@northeastern.edu::562aee47-35b3-41f5-b315-6daf3ca9c8ec" providerId="AD" clId="Web-{D2CFED51-FF9F-4AB0-AB25-652B1562338A}" dt="2024-04-14T22:49:54.222" v="160"/>
          <ac:spMkLst>
            <pc:docMk/>
            <pc:sldMk cId="3606118692" sldId="325"/>
            <ac:spMk id="4" creationId="{840CFDFD-0A8E-D41A-89E9-AA67B931248D}"/>
          </ac:spMkLst>
        </pc:spChg>
        <pc:spChg chg="add del">
          <ac:chgData name="Emmanuel Chibua" userId="S::chibua.e@northeastern.edu::562aee47-35b3-41f5-b315-6daf3ca9c8ec" providerId="AD" clId="Web-{D2CFED51-FF9F-4AB0-AB25-652B1562338A}" dt="2024-04-14T22:49:33.862" v="153"/>
          <ac:spMkLst>
            <pc:docMk/>
            <pc:sldMk cId="3606118692" sldId="325"/>
            <ac:spMk id="8" creationId="{DF8BC164-E230-753F-2C7E-B4EE7BA77CF1}"/>
          </ac:spMkLst>
        </pc:spChg>
        <pc:spChg chg="add del">
          <ac:chgData name="Emmanuel Chibua" userId="S::chibua.e@northeastern.edu::562aee47-35b3-41f5-b315-6daf3ca9c8ec" providerId="AD" clId="Web-{D2CFED51-FF9F-4AB0-AB25-652B1562338A}" dt="2024-04-14T22:48:17.374" v="143"/>
          <ac:spMkLst>
            <pc:docMk/>
            <pc:sldMk cId="3606118692" sldId="325"/>
            <ac:spMk id="10" creationId="{D380959B-464C-9ED8-C9EB-AB6FC997C1B8}"/>
          </ac:spMkLst>
        </pc:spChg>
        <pc:spChg chg="add del">
          <ac:chgData name="Emmanuel Chibua" userId="S::chibua.e@northeastern.edu::562aee47-35b3-41f5-b315-6daf3ca9c8ec" providerId="AD" clId="Web-{D2CFED51-FF9F-4AB0-AB25-652B1562338A}" dt="2024-04-14T22:48:17.374" v="143"/>
          <ac:spMkLst>
            <pc:docMk/>
            <pc:sldMk cId="3606118692" sldId="325"/>
            <ac:spMk id="12" creationId="{06B83858-ED7D-57B6-6CAA-83168807C43C}"/>
          </ac:spMkLst>
        </pc:spChg>
        <pc:spChg chg="add del">
          <ac:chgData name="Emmanuel Chibua" userId="S::chibua.e@northeastern.edu::562aee47-35b3-41f5-b315-6daf3ca9c8ec" providerId="AD" clId="Web-{D2CFED51-FF9F-4AB0-AB25-652B1562338A}" dt="2024-04-14T22:48:17.374" v="143"/>
          <ac:spMkLst>
            <pc:docMk/>
            <pc:sldMk cId="3606118692" sldId="325"/>
            <ac:spMk id="14" creationId="{FF97FFD4-A8B9-3D4D-1623-7BE467E46A6A}"/>
          </ac:spMkLst>
        </pc:spChg>
        <pc:spChg chg="add del">
          <ac:chgData name="Emmanuel Chibua" userId="S::chibua.e@northeastern.edu::562aee47-35b3-41f5-b315-6daf3ca9c8ec" providerId="AD" clId="Web-{D2CFED51-FF9F-4AB0-AB25-652B1562338A}" dt="2024-04-14T22:48:32.438" v="147"/>
          <ac:spMkLst>
            <pc:docMk/>
            <pc:sldMk cId="3606118692" sldId="325"/>
            <ac:spMk id="16" creationId="{3ECBE1F1-D69B-4AFA-ABD5-8E41720EF6DE}"/>
          </ac:spMkLst>
        </pc:spChg>
        <pc:spChg chg="add del">
          <ac:chgData name="Emmanuel Chibua" userId="S::chibua.e@northeastern.edu::562aee47-35b3-41f5-b315-6daf3ca9c8ec" providerId="AD" clId="Web-{D2CFED51-FF9F-4AB0-AB25-652B1562338A}" dt="2024-04-14T22:48:32.438" v="147"/>
          <ac:spMkLst>
            <pc:docMk/>
            <pc:sldMk cId="3606118692" sldId="325"/>
            <ac:spMk id="17" creationId="{603A6265-E10C-4B85-9C20-E75FCAF9CC63}"/>
          </ac:spMkLst>
        </pc:spChg>
        <pc:spChg chg="add del">
          <ac:chgData name="Emmanuel Chibua" userId="S::chibua.e@northeastern.edu::562aee47-35b3-41f5-b315-6daf3ca9c8ec" providerId="AD" clId="Web-{D2CFED51-FF9F-4AB0-AB25-652B1562338A}" dt="2024-04-14T22:53:07.995" v="179"/>
          <ac:spMkLst>
            <pc:docMk/>
            <pc:sldMk cId="3606118692" sldId="325"/>
            <ac:spMk id="25" creationId="{DF8BC164-E230-753F-2C7E-B4EE7BA77CF1}"/>
          </ac:spMkLst>
        </pc:spChg>
        <pc:graphicFrameChg chg="add del">
          <ac:chgData name="Emmanuel Chibua" userId="S::chibua.e@northeastern.edu::562aee47-35b3-41f5-b315-6daf3ca9c8ec" providerId="AD" clId="Web-{D2CFED51-FF9F-4AB0-AB25-652B1562338A}" dt="2024-04-14T22:49:37.362" v="155"/>
          <ac:graphicFrameMkLst>
            <pc:docMk/>
            <pc:sldMk cId="3606118692" sldId="325"/>
            <ac:graphicFrameMk id="11" creationId="{AC3F485D-89F5-E609-3A44-7CD4F4B4F9BE}"/>
          </ac:graphicFrameMkLst>
        </pc:graphicFrameChg>
        <pc:graphicFrameChg chg="add del">
          <ac:chgData name="Emmanuel Chibua" userId="S::chibua.e@northeastern.edu::562aee47-35b3-41f5-b315-6daf3ca9c8ec" providerId="AD" clId="Web-{D2CFED51-FF9F-4AB0-AB25-652B1562338A}" dt="2024-04-14T22:49:41.940" v="157"/>
          <ac:graphicFrameMkLst>
            <pc:docMk/>
            <pc:sldMk cId="3606118692" sldId="325"/>
            <ac:graphicFrameMk id="13" creationId="{5F0FD61C-D819-B166-1543-AABAD2847F1B}"/>
          </ac:graphicFrameMkLst>
        </pc:graphicFrameChg>
        <pc:graphicFrameChg chg="add del">
          <ac:chgData name="Emmanuel Chibua" userId="S::chibua.e@northeastern.edu::562aee47-35b3-41f5-b315-6daf3ca9c8ec" providerId="AD" clId="Web-{D2CFED51-FF9F-4AB0-AB25-652B1562338A}" dt="2024-04-14T22:49:54.206" v="159"/>
          <ac:graphicFrameMkLst>
            <pc:docMk/>
            <pc:sldMk cId="3606118692" sldId="325"/>
            <ac:graphicFrameMk id="15" creationId="{062D6988-01A9-5FC5-9866-406684029179}"/>
          </ac:graphicFrameMkLst>
        </pc:graphicFrameChg>
        <pc:graphicFrameChg chg="add mod modGraphic">
          <ac:chgData name="Emmanuel Chibua" userId="S::chibua.e@northeastern.edu::562aee47-35b3-41f5-b315-6daf3ca9c8ec" providerId="AD" clId="Web-{D2CFED51-FF9F-4AB0-AB25-652B1562338A}" dt="2024-04-14T22:53:12.979" v="182"/>
          <ac:graphicFrameMkLst>
            <pc:docMk/>
            <pc:sldMk cId="3606118692" sldId="325"/>
            <ac:graphicFrameMk id="18" creationId="{CDE3B6BA-DB4A-ED01-1C0A-8D7AE5DD6AD2}"/>
          </ac:graphicFrameMkLst>
        </pc:graphicFrameChg>
        <pc:picChg chg="add mod ord">
          <ac:chgData name="Emmanuel Chibua" userId="S::chibua.e@northeastern.edu::562aee47-35b3-41f5-b315-6daf3ca9c8ec" providerId="AD" clId="Web-{D2CFED51-FF9F-4AB0-AB25-652B1562338A}" dt="2024-04-14T22:53:07.995" v="179"/>
          <ac:picMkLst>
            <pc:docMk/>
            <pc:sldMk cId="3606118692" sldId="325"/>
            <ac:picMk id="5" creationId="{8498DAD2-84F4-B204-1892-CCE52EBB4B67}"/>
          </ac:picMkLst>
        </pc:picChg>
        <pc:cxnChg chg="add del">
          <ac:chgData name="Emmanuel Chibua" userId="S::chibua.e@northeastern.edu::562aee47-35b3-41f5-b315-6daf3ca9c8ec" providerId="AD" clId="Web-{D2CFED51-FF9F-4AB0-AB25-652B1562338A}" dt="2024-04-14T22:49:33.862" v="153"/>
          <ac:cxnSpMkLst>
            <pc:docMk/>
            <pc:sldMk cId="3606118692" sldId="325"/>
            <ac:cxnSpMk id="7" creationId="{FC23E3B9-5ABF-58B3-E2B0-E9A5DAA90037}"/>
          </ac:cxnSpMkLst>
        </pc:cxnChg>
        <pc:cxnChg chg="add del">
          <ac:chgData name="Emmanuel Chibua" userId="S::chibua.e@northeastern.edu::562aee47-35b3-41f5-b315-6daf3ca9c8ec" providerId="AD" clId="Web-{D2CFED51-FF9F-4AB0-AB25-652B1562338A}" dt="2024-04-14T22:53:07.995" v="179"/>
          <ac:cxnSpMkLst>
            <pc:docMk/>
            <pc:sldMk cId="3606118692" sldId="325"/>
            <ac:cxnSpMk id="23" creationId="{FC23E3B9-5ABF-58B3-E2B0-E9A5DAA90037}"/>
          </ac:cxnSpMkLst>
        </pc:cxnChg>
      </pc:sldChg>
      <pc:sldChg chg="modSp new">
        <pc:chgData name="Emmanuel Chibua" userId="S::chibua.e@northeastern.edu::562aee47-35b3-41f5-b315-6daf3ca9c8ec" providerId="AD" clId="Web-{D2CFED51-FF9F-4AB0-AB25-652B1562338A}" dt="2024-04-14T22:33:23.420" v="76" actId="20577"/>
        <pc:sldMkLst>
          <pc:docMk/>
          <pc:sldMk cId="4199115619" sldId="326"/>
        </pc:sldMkLst>
        <pc:spChg chg="mod">
          <ac:chgData name="Emmanuel Chibua" userId="S::chibua.e@northeastern.edu::562aee47-35b3-41f5-b315-6daf3ca9c8ec" providerId="AD" clId="Web-{D2CFED51-FF9F-4AB0-AB25-652B1562338A}" dt="2024-04-14T22:27:40.688" v="23" actId="20577"/>
          <ac:spMkLst>
            <pc:docMk/>
            <pc:sldMk cId="4199115619" sldId="326"/>
            <ac:spMk id="2" creationId="{BD77D843-B808-1B9A-D852-492000DA3574}"/>
          </ac:spMkLst>
        </pc:spChg>
        <pc:spChg chg="mod">
          <ac:chgData name="Emmanuel Chibua" userId="S::chibua.e@northeastern.edu::562aee47-35b3-41f5-b315-6daf3ca9c8ec" providerId="AD" clId="Web-{D2CFED51-FF9F-4AB0-AB25-652B1562338A}" dt="2024-04-14T22:28:54.128" v="48" actId="20577"/>
          <ac:spMkLst>
            <pc:docMk/>
            <pc:sldMk cId="4199115619" sldId="326"/>
            <ac:spMk id="3" creationId="{DCA60A96-E599-DC40-1D4A-6970EFCE3412}"/>
          </ac:spMkLst>
        </pc:spChg>
        <pc:spChg chg="mod">
          <ac:chgData name="Emmanuel Chibua" userId="S::chibua.e@northeastern.edu::562aee47-35b3-41f5-b315-6daf3ca9c8ec" providerId="AD" clId="Web-{D2CFED51-FF9F-4AB0-AB25-652B1562338A}" dt="2024-04-14T22:31:25.728" v="67" actId="20577"/>
          <ac:spMkLst>
            <pc:docMk/>
            <pc:sldMk cId="4199115619" sldId="326"/>
            <ac:spMk id="4" creationId="{58CE0842-9550-3FA5-C041-AD32C6381874}"/>
          </ac:spMkLst>
        </pc:spChg>
        <pc:spChg chg="mod">
          <ac:chgData name="Emmanuel Chibua" userId="S::chibua.e@northeastern.edu::562aee47-35b3-41f5-b315-6daf3ca9c8ec" providerId="AD" clId="Web-{D2CFED51-FF9F-4AB0-AB25-652B1562338A}" dt="2024-04-14T22:32:09.589" v="72" actId="20577"/>
          <ac:spMkLst>
            <pc:docMk/>
            <pc:sldMk cId="4199115619" sldId="326"/>
            <ac:spMk id="5" creationId="{89E34787-8837-8100-4A11-B1ADB78ED4CF}"/>
          </ac:spMkLst>
        </pc:spChg>
        <pc:spChg chg="mod">
          <ac:chgData name="Emmanuel Chibua" userId="S::chibua.e@northeastern.edu::562aee47-35b3-41f5-b315-6daf3ca9c8ec" providerId="AD" clId="Web-{D2CFED51-FF9F-4AB0-AB25-652B1562338A}" dt="2024-04-14T22:33:23.420" v="76" actId="20577"/>
          <ac:spMkLst>
            <pc:docMk/>
            <pc:sldMk cId="4199115619" sldId="326"/>
            <ac:spMk id="6" creationId="{50DB41B4-D71F-6197-3B92-4B6197CBD8BC}"/>
          </ac:spMkLst>
        </pc:spChg>
      </pc:sldChg>
      <pc:sldChg chg="addSp delSp modSp new mod setBg">
        <pc:chgData name="Emmanuel Chibua" userId="S::chibua.e@northeastern.edu::562aee47-35b3-41f5-b315-6daf3ca9c8ec" providerId="AD" clId="Web-{D2CFED51-FF9F-4AB0-AB25-652B1562338A}" dt="2024-04-14T22:59:35.978" v="237"/>
        <pc:sldMkLst>
          <pc:docMk/>
          <pc:sldMk cId="864254908" sldId="327"/>
        </pc:sldMkLst>
        <pc:spChg chg="mod">
          <ac:chgData name="Emmanuel Chibua" userId="S::chibua.e@northeastern.edu::562aee47-35b3-41f5-b315-6daf3ca9c8ec" providerId="AD" clId="Web-{D2CFED51-FF9F-4AB0-AB25-652B1562338A}" dt="2024-04-14T22:59:35.978" v="237"/>
          <ac:spMkLst>
            <pc:docMk/>
            <pc:sldMk cId="864254908" sldId="327"/>
            <ac:spMk id="2" creationId="{DA3FE705-4EB0-DA94-B47E-1696CF2757E0}"/>
          </ac:spMkLst>
        </pc:spChg>
        <pc:spChg chg="mod">
          <ac:chgData name="Emmanuel Chibua" userId="S::chibua.e@northeastern.edu::562aee47-35b3-41f5-b315-6daf3ca9c8ec" providerId="AD" clId="Web-{D2CFED51-FF9F-4AB0-AB25-652B1562338A}" dt="2024-04-14T22:59:35.978" v="237"/>
          <ac:spMkLst>
            <pc:docMk/>
            <pc:sldMk cId="864254908" sldId="327"/>
            <ac:spMk id="3" creationId="{EDB0331B-CC52-79DD-B22F-067B512E381C}"/>
          </ac:spMkLst>
        </pc:spChg>
        <pc:spChg chg="mod">
          <ac:chgData name="Emmanuel Chibua" userId="S::chibua.e@northeastern.edu::562aee47-35b3-41f5-b315-6daf3ca9c8ec" providerId="AD" clId="Web-{D2CFED51-FF9F-4AB0-AB25-652B1562338A}" dt="2024-04-14T22:59:35.978" v="237"/>
          <ac:spMkLst>
            <pc:docMk/>
            <pc:sldMk cId="864254908" sldId="327"/>
            <ac:spMk id="4" creationId="{C2762370-183E-68E2-DACC-043ABF4DC4B7}"/>
          </ac:spMkLst>
        </pc:spChg>
        <pc:spChg chg="add del">
          <ac:chgData name="Emmanuel Chibua" userId="S::chibua.e@northeastern.edu::562aee47-35b3-41f5-b315-6daf3ca9c8ec" providerId="AD" clId="Web-{D2CFED51-FF9F-4AB0-AB25-652B1562338A}" dt="2024-04-14T22:59:35.978" v="236"/>
          <ac:spMkLst>
            <pc:docMk/>
            <pc:sldMk cId="864254908" sldId="327"/>
            <ac:spMk id="9" creationId="{B36F400F-DF28-43BC-8D8E-4929793B392A}"/>
          </ac:spMkLst>
        </pc:spChg>
        <pc:spChg chg="add">
          <ac:chgData name="Emmanuel Chibua" userId="S::chibua.e@northeastern.edu::562aee47-35b3-41f5-b315-6daf3ca9c8ec" providerId="AD" clId="Web-{D2CFED51-FF9F-4AB0-AB25-652B1562338A}" dt="2024-04-14T22:59:35.978" v="237"/>
          <ac:spMkLst>
            <pc:docMk/>
            <pc:sldMk cId="864254908" sldId="327"/>
            <ac:spMk id="12" creationId="{8CA06CD6-90CA-4C45-856C-6771339E1E22}"/>
          </ac:spMkLst>
        </pc:spChg>
        <pc:cxnChg chg="add">
          <ac:chgData name="Emmanuel Chibua" userId="S::chibua.e@northeastern.edu::562aee47-35b3-41f5-b315-6daf3ca9c8ec" providerId="AD" clId="Web-{D2CFED51-FF9F-4AB0-AB25-652B1562338A}" dt="2024-04-14T22:59:35.978" v="237"/>
          <ac:cxnSpMkLst>
            <pc:docMk/>
            <pc:sldMk cId="864254908" sldId="327"/>
            <ac:cxnSpMk id="11" creationId="{5021601D-2758-4B15-A31C-FDA184C51B3A}"/>
          </ac:cxnSpMkLst>
        </pc:cxnChg>
      </pc:sldChg>
      <pc:sldChg chg="addSp delSp modSp new mod setBg">
        <pc:chgData name="Emmanuel Chibua" userId="S::chibua.e@northeastern.edu::562aee47-35b3-41f5-b315-6daf3ca9c8ec" providerId="AD" clId="Web-{D2CFED51-FF9F-4AB0-AB25-652B1562338A}" dt="2024-04-14T22:58:56.633" v="234"/>
        <pc:sldMkLst>
          <pc:docMk/>
          <pc:sldMk cId="2442687685" sldId="328"/>
        </pc:sldMkLst>
        <pc:spChg chg="mod">
          <ac:chgData name="Emmanuel Chibua" userId="S::chibua.e@northeastern.edu::562aee47-35b3-41f5-b315-6daf3ca9c8ec" providerId="AD" clId="Web-{D2CFED51-FF9F-4AB0-AB25-652B1562338A}" dt="2024-04-14T22:58:56.633" v="234"/>
          <ac:spMkLst>
            <pc:docMk/>
            <pc:sldMk cId="2442687685" sldId="328"/>
            <ac:spMk id="2" creationId="{5CE2B8CB-6590-B73E-3741-EB1DE435DA82}"/>
          </ac:spMkLst>
        </pc:spChg>
        <pc:spChg chg="mod">
          <ac:chgData name="Emmanuel Chibua" userId="S::chibua.e@northeastern.edu::562aee47-35b3-41f5-b315-6daf3ca9c8ec" providerId="AD" clId="Web-{D2CFED51-FF9F-4AB0-AB25-652B1562338A}" dt="2024-04-14T22:58:56.633" v="234"/>
          <ac:spMkLst>
            <pc:docMk/>
            <pc:sldMk cId="2442687685" sldId="328"/>
            <ac:spMk id="3" creationId="{FBB3ACA7-7ACF-D4C7-7DCF-C58709B8B61B}"/>
          </ac:spMkLst>
        </pc:spChg>
        <pc:spChg chg="mod">
          <ac:chgData name="Emmanuel Chibua" userId="S::chibua.e@northeastern.edu::562aee47-35b3-41f5-b315-6daf3ca9c8ec" providerId="AD" clId="Web-{D2CFED51-FF9F-4AB0-AB25-652B1562338A}" dt="2024-04-14T22:58:56.633" v="234"/>
          <ac:spMkLst>
            <pc:docMk/>
            <pc:sldMk cId="2442687685" sldId="328"/>
            <ac:spMk id="4" creationId="{95F40F5D-2F69-854E-2623-650D8AC1E819}"/>
          </ac:spMkLst>
        </pc:spChg>
        <pc:spChg chg="add del">
          <ac:chgData name="Emmanuel Chibua" userId="S::chibua.e@northeastern.edu::562aee47-35b3-41f5-b315-6daf3ca9c8ec" providerId="AD" clId="Web-{D2CFED51-FF9F-4AB0-AB25-652B1562338A}" dt="2024-04-14T22:58:39.210" v="229"/>
          <ac:spMkLst>
            <pc:docMk/>
            <pc:sldMk cId="2442687685" sldId="328"/>
            <ac:spMk id="9" creationId="{B36F400F-DF28-43BC-8D8E-4929793B392A}"/>
          </ac:spMkLst>
        </pc:spChg>
        <pc:spChg chg="add del">
          <ac:chgData name="Emmanuel Chibua" userId="S::chibua.e@northeastern.edu::562aee47-35b3-41f5-b315-6daf3ca9c8ec" providerId="AD" clId="Web-{D2CFED51-FF9F-4AB0-AB25-652B1562338A}" dt="2024-04-14T22:58:51.679" v="231"/>
          <ac:spMkLst>
            <pc:docMk/>
            <pc:sldMk cId="2442687685" sldId="328"/>
            <ac:spMk id="12" creationId="{8CA06CD6-90CA-4C45-856C-6771339E1E22}"/>
          </ac:spMkLst>
        </pc:spChg>
        <pc:spChg chg="add del">
          <ac:chgData name="Emmanuel Chibua" userId="S::chibua.e@northeastern.edu::562aee47-35b3-41f5-b315-6daf3ca9c8ec" providerId="AD" clId="Web-{D2CFED51-FF9F-4AB0-AB25-652B1562338A}" dt="2024-04-14T22:58:56.633" v="233"/>
          <ac:spMkLst>
            <pc:docMk/>
            <pc:sldMk cId="2442687685" sldId="328"/>
            <ac:spMk id="14" creationId="{4C608BEB-860E-4094-8511-78603564A75E}"/>
          </ac:spMkLst>
        </pc:spChg>
        <pc:spChg chg="add">
          <ac:chgData name="Emmanuel Chibua" userId="S::chibua.e@northeastern.edu::562aee47-35b3-41f5-b315-6daf3ca9c8ec" providerId="AD" clId="Web-{D2CFED51-FF9F-4AB0-AB25-652B1562338A}" dt="2024-04-14T22:58:56.633" v="234"/>
          <ac:spMkLst>
            <pc:docMk/>
            <pc:sldMk cId="2442687685" sldId="328"/>
            <ac:spMk id="17" creationId="{8CA06CD6-90CA-4C45-856C-6771339E1E22}"/>
          </ac:spMkLst>
        </pc:spChg>
        <pc:cxnChg chg="add del">
          <ac:chgData name="Emmanuel Chibua" userId="S::chibua.e@northeastern.edu::562aee47-35b3-41f5-b315-6daf3ca9c8ec" providerId="AD" clId="Web-{D2CFED51-FF9F-4AB0-AB25-652B1562338A}" dt="2024-04-14T22:58:51.679" v="231"/>
          <ac:cxnSpMkLst>
            <pc:docMk/>
            <pc:sldMk cId="2442687685" sldId="328"/>
            <ac:cxnSpMk id="11" creationId="{5021601D-2758-4B15-A31C-FDA184C51B3A}"/>
          </ac:cxnSpMkLst>
        </pc:cxnChg>
        <pc:cxnChg chg="add del">
          <ac:chgData name="Emmanuel Chibua" userId="S::chibua.e@northeastern.edu::562aee47-35b3-41f5-b315-6daf3ca9c8ec" providerId="AD" clId="Web-{D2CFED51-FF9F-4AB0-AB25-652B1562338A}" dt="2024-04-14T22:58:56.633" v="233"/>
          <ac:cxnSpMkLst>
            <pc:docMk/>
            <pc:sldMk cId="2442687685" sldId="328"/>
            <ac:cxnSpMk id="15" creationId="{1F16A8D4-FE87-4604-88B2-394B5D1EB437}"/>
          </ac:cxnSpMkLst>
        </pc:cxnChg>
        <pc:cxnChg chg="add">
          <ac:chgData name="Emmanuel Chibua" userId="S::chibua.e@northeastern.edu::562aee47-35b3-41f5-b315-6daf3ca9c8ec" providerId="AD" clId="Web-{D2CFED51-FF9F-4AB0-AB25-652B1562338A}" dt="2024-04-14T22:58:56.633" v="234"/>
          <ac:cxnSpMkLst>
            <pc:docMk/>
            <pc:sldMk cId="2442687685" sldId="328"/>
            <ac:cxnSpMk id="18" creationId="{5021601D-2758-4B15-A31C-FDA184C51B3A}"/>
          </ac:cxnSpMkLst>
        </pc:cxnChg>
      </pc:sldChg>
      <pc:sldChg chg="addSp delSp modSp new">
        <pc:chgData name="Emmanuel Chibua" userId="S::chibua.e@northeastern.edu::562aee47-35b3-41f5-b315-6daf3ca9c8ec" providerId="AD" clId="Web-{D2CFED51-FF9F-4AB0-AB25-652B1562338A}" dt="2024-04-14T23:12:14.053" v="269"/>
        <pc:sldMkLst>
          <pc:docMk/>
          <pc:sldMk cId="2339131453" sldId="329"/>
        </pc:sldMkLst>
        <pc:spChg chg="mod">
          <ac:chgData name="Emmanuel Chibua" userId="S::chibua.e@northeastern.edu::562aee47-35b3-41f5-b315-6daf3ca9c8ec" providerId="AD" clId="Web-{D2CFED51-FF9F-4AB0-AB25-652B1562338A}" dt="2024-04-14T23:11:46.239" v="268" actId="20577"/>
          <ac:spMkLst>
            <pc:docMk/>
            <pc:sldMk cId="2339131453" sldId="329"/>
            <ac:spMk id="2" creationId="{B62218C6-C925-F3A7-67C7-D6138D793F23}"/>
          </ac:spMkLst>
        </pc:spChg>
        <pc:spChg chg="del mod">
          <ac:chgData name="Emmanuel Chibua" userId="S::chibua.e@northeastern.edu::562aee47-35b3-41f5-b315-6daf3ca9c8ec" providerId="AD" clId="Web-{D2CFED51-FF9F-4AB0-AB25-652B1562338A}" dt="2024-04-14T23:12:14.053" v="269"/>
          <ac:spMkLst>
            <pc:docMk/>
            <pc:sldMk cId="2339131453" sldId="329"/>
            <ac:spMk id="3" creationId="{B8025F11-CA96-51E7-53AA-92F1CB0E2471}"/>
          </ac:spMkLst>
        </pc:spChg>
        <pc:graphicFrameChg chg="add">
          <ac:chgData name="Emmanuel Chibua" userId="S::chibua.e@northeastern.edu::562aee47-35b3-41f5-b315-6daf3ca9c8ec" providerId="AD" clId="Web-{D2CFED51-FF9F-4AB0-AB25-652B1562338A}" dt="2024-04-14T23:12:14.053" v="269"/>
          <ac:graphicFrameMkLst>
            <pc:docMk/>
            <pc:sldMk cId="2339131453" sldId="329"/>
            <ac:graphicFrameMk id="5" creationId="{37E0D6EC-025C-D548-B0EE-E6D93ED77820}"/>
          </ac:graphicFrameMkLst>
        </pc:graphicFrameChg>
      </pc:sldChg>
      <pc:sldChg chg="modSp new">
        <pc:chgData name="Emmanuel Chibua" userId="S::chibua.e@northeastern.edu::562aee47-35b3-41f5-b315-6daf3ca9c8ec" providerId="AD" clId="Web-{D2CFED51-FF9F-4AB0-AB25-652B1562338A}" dt="2024-04-14T23:15:38.217" v="284" actId="20577"/>
        <pc:sldMkLst>
          <pc:docMk/>
          <pc:sldMk cId="1549401053" sldId="330"/>
        </pc:sldMkLst>
        <pc:spChg chg="mod">
          <ac:chgData name="Emmanuel Chibua" userId="S::chibua.e@northeastern.edu::562aee47-35b3-41f5-b315-6daf3ca9c8ec" providerId="AD" clId="Web-{D2CFED51-FF9F-4AB0-AB25-652B1562338A}" dt="2024-04-14T23:15:38.217" v="284" actId="20577"/>
          <ac:spMkLst>
            <pc:docMk/>
            <pc:sldMk cId="1549401053" sldId="330"/>
            <ac:spMk id="2" creationId="{1C36B338-5DEB-C8D0-F9F2-6F319668A445}"/>
          </ac:spMkLst>
        </pc:spChg>
      </pc:sldChg>
      <pc:sldChg chg="addSp delSp modSp new mod setBg">
        <pc:chgData name="Emmanuel Chibua" userId="S::chibua.e@northeastern.edu::562aee47-35b3-41f5-b315-6daf3ca9c8ec" providerId="AD" clId="Web-{D2CFED51-FF9F-4AB0-AB25-652B1562338A}" dt="2024-04-14T23:41:17.680" v="329" actId="14100"/>
        <pc:sldMkLst>
          <pc:docMk/>
          <pc:sldMk cId="1489173699" sldId="331"/>
        </pc:sldMkLst>
        <pc:spChg chg="mod">
          <ac:chgData name="Emmanuel Chibua" userId="S::chibua.e@northeastern.edu::562aee47-35b3-41f5-b315-6daf3ca9c8ec" providerId="AD" clId="Web-{D2CFED51-FF9F-4AB0-AB25-652B1562338A}" dt="2024-04-14T23:24:48.565" v="319"/>
          <ac:spMkLst>
            <pc:docMk/>
            <pc:sldMk cId="1489173699" sldId="331"/>
            <ac:spMk id="2" creationId="{9EB6FFFE-B471-74CA-5A7D-0E797CDE7E37}"/>
          </ac:spMkLst>
        </pc:spChg>
        <pc:spChg chg="add del">
          <ac:chgData name="Emmanuel Chibua" userId="S::chibua.e@northeastern.edu::562aee47-35b3-41f5-b315-6daf3ca9c8ec" providerId="AD" clId="Web-{D2CFED51-FF9F-4AB0-AB25-652B1562338A}" dt="2024-04-14T23:24:57.503" v="321"/>
          <ac:spMkLst>
            <pc:docMk/>
            <pc:sldMk cId="1489173699" sldId="331"/>
            <ac:spMk id="3" creationId="{70A0859D-0423-2579-B908-8672AEDB260D}"/>
          </ac:spMkLst>
        </pc:spChg>
        <pc:spChg chg="add del">
          <ac:chgData name="Emmanuel Chibua" userId="S::chibua.e@northeastern.edu::562aee47-35b3-41f5-b315-6daf3ca9c8ec" providerId="AD" clId="Web-{D2CFED51-FF9F-4AB0-AB25-652B1562338A}" dt="2024-04-14T23:21:43.980" v="303"/>
          <ac:spMkLst>
            <pc:docMk/>
            <pc:sldMk cId="1489173699" sldId="331"/>
            <ac:spMk id="8" creationId="{544C257E-E9B0-EA45-9CA8-99AC9A8B4515}"/>
          </ac:spMkLst>
        </pc:spChg>
        <pc:spChg chg="add del">
          <ac:chgData name="Emmanuel Chibua" userId="S::chibua.e@northeastern.edu::562aee47-35b3-41f5-b315-6daf3ca9c8ec" providerId="AD" clId="Web-{D2CFED51-FF9F-4AB0-AB25-652B1562338A}" dt="2024-04-14T23:21:53.137" v="305"/>
          <ac:spMkLst>
            <pc:docMk/>
            <pc:sldMk cId="1489173699" sldId="331"/>
            <ac:spMk id="9" creationId="{A4AC5506-6312-4701-8D3C-40187889A947}"/>
          </ac:spMkLst>
        </pc:spChg>
        <pc:spChg chg="add del">
          <ac:chgData name="Emmanuel Chibua" userId="S::chibua.e@northeastern.edu::562aee47-35b3-41f5-b315-6daf3ca9c8ec" providerId="AD" clId="Web-{D2CFED51-FF9F-4AB0-AB25-652B1562338A}" dt="2024-04-14T23:21:58.137" v="307"/>
          <ac:spMkLst>
            <pc:docMk/>
            <pc:sldMk cId="1489173699" sldId="331"/>
            <ac:spMk id="12" creationId="{7ED7575E-88D2-B771-681D-46A7E55415DD}"/>
          </ac:spMkLst>
        </pc:spChg>
        <pc:spChg chg="add del">
          <ac:chgData name="Emmanuel Chibua" userId="S::chibua.e@northeastern.edu::562aee47-35b3-41f5-b315-6daf3ca9c8ec" providerId="AD" clId="Web-{D2CFED51-FF9F-4AB0-AB25-652B1562338A}" dt="2024-04-14T23:21:58.137" v="307"/>
          <ac:spMkLst>
            <pc:docMk/>
            <pc:sldMk cId="1489173699" sldId="331"/>
            <ac:spMk id="14" creationId="{76755C9D-62BE-3C5A-37E4-BD5812DC5908}"/>
          </ac:spMkLst>
        </pc:spChg>
        <pc:spChg chg="add del mod">
          <ac:chgData name="Emmanuel Chibua" userId="S::chibua.e@northeastern.edu::562aee47-35b3-41f5-b315-6daf3ca9c8ec" providerId="AD" clId="Web-{D2CFED51-FF9F-4AB0-AB25-652B1562338A}" dt="2024-04-14T23:24:48.565" v="319"/>
          <ac:spMkLst>
            <pc:docMk/>
            <pc:sldMk cId="1489173699" sldId="331"/>
            <ac:spMk id="16" creationId="{BE3F1EF0-0C24-8157-96C6-5489DF0BD73F}"/>
          </ac:spMkLst>
        </pc:spChg>
        <pc:grpChg chg="add del">
          <ac:chgData name="Emmanuel Chibua" userId="S::chibua.e@northeastern.edu::562aee47-35b3-41f5-b315-6daf3ca9c8ec" providerId="AD" clId="Web-{D2CFED51-FF9F-4AB0-AB25-652B1562338A}" dt="2024-04-14T23:21:43.980" v="303"/>
          <ac:grpSpMkLst>
            <pc:docMk/>
            <pc:sldMk cId="1489173699" sldId="331"/>
            <ac:grpSpMk id="11" creationId="{31C49F18-8757-4E87-5C2E-9D6D7B82BA3B}"/>
          </ac:grpSpMkLst>
        </pc:grpChg>
        <pc:grpChg chg="add del">
          <ac:chgData name="Emmanuel Chibua" userId="S::chibua.e@northeastern.edu::562aee47-35b3-41f5-b315-6daf3ca9c8ec" providerId="AD" clId="Web-{D2CFED51-FF9F-4AB0-AB25-652B1562338A}" dt="2024-04-14T23:24:48.565" v="319"/>
          <ac:grpSpMkLst>
            <pc:docMk/>
            <pc:sldMk cId="1489173699" sldId="331"/>
            <ac:grpSpMk id="17" creationId="{6258F736-B256-8039-9DC6-F4E49A5C5AD5}"/>
          </ac:grpSpMkLst>
        </pc:grpChg>
        <pc:picChg chg="add del mod ord">
          <ac:chgData name="Emmanuel Chibua" userId="S::chibua.e@northeastern.edu::562aee47-35b3-41f5-b315-6daf3ca9c8ec" providerId="AD" clId="Web-{D2CFED51-FF9F-4AB0-AB25-652B1562338A}" dt="2024-04-14T23:24:52.144" v="320"/>
          <ac:picMkLst>
            <pc:docMk/>
            <pc:sldMk cId="1489173699" sldId="331"/>
            <ac:picMk id="4" creationId="{20A3E4FB-33B0-DB5F-7BAC-F87302C392A0}"/>
          </ac:picMkLst>
        </pc:picChg>
        <pc:picChg chg="add mod ord">
          <ac:chgData name="Emmanuel Chibua" userId="S::chibua.e@northeastern.edu::562aee47-35b3-41f5-b315-6daf3ca9c8ec" providerId="AD" clId="Web-{D2CFED51-FF9F-4AB0-AB25-652B1562338A}" dt="2024-04-14T23:41:17.680" v="329" actId="14100"/>
          <ac:picMkLst>
            <pc:docMk/>
            <pc:sldMk cId="1489173699" sldId="331"/>
            <ac:picMk id="5" creationId="{305879DA-C508-5FD0-69E6-54093F306B6B}"/>
          </ac:picMkLst>
        </pc:picChg>
        <pc:cxnChg chg="add del">
          <ac:chgData name="Emmanuel Chibua" userId="S::chibua.e@northeastern.edu::562aee47-35b3-41f5-b315-6daf3ca9c8ec" providerId="AD" clId="Web-{D2CFED51-FF9F-4AB0-AB25-652B1562338A}" dt="2024-04-14T23:21:58.137" v="307"/>
          <ac:cxnSpMkLst>
            <pc:docMk/>
            <pc:sldMk cId="1489173699" sldId="331"/>
            <ac:cxnSpMk id="13" creationId="{249EDD1B-F94D-B4E6-ACAA-566B9A26FDE3}"/>
          </ac:cxnSpMkLst>
        </pc:cxn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88439D-D084-404E-A958-EB83442A0BEE}"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D759D97-B232-4967-95EF-10C2F0596BE5}">
      <dgm:prSet/>
      <dgm:spPr/>
      <dgm:t>
        <a:bodyPr/>
        <a:lstStyle/>
        <a:p>
          <a:pPr rtl="0"/>
          <a:r>
            <a:rPr lang="en-US" b="0" i="0" dirty="0">
              <a:solidFill>
                <a:srgbClr val="000000"/>
              </a:solidFill>
              <a:latin typeface="Calibri"/>
              <a:cs typeface="Calibri"/>
            </a:rPr>
            <a:t>Business </a:t>
          </a:r>
          <a:r>
            <a:rPr lang="en-US" b="0" i="0" dirty="0">
              <a:latin typeface="Calibri"/>
              <a:cs typeface="Calibri"/>
            </a:rPr>
            <a:t>Problem</a:t>
          </a:r>
          <a:r>
            <a:rPr lang="en-US" b="0" i="0" dirty="0">
              <a:latin typeface="Calibri Light" panose="020F0302020204030204"/>
            </a:rPr>
            <a:t> </a:t>
          </a:r>
          <a:r>
            <a:rPr lang="en-US" b="0" i="0" dirty="0"/>
            <a:t>Addressed by Database Design</a:t>
          </a:r>
          <a:endParaRPr lang="en-US" b="0" dirty="0"/>
        </a:p>
      </dgm:t>
    </dgm:pt>
    <dgm:pt modelId="{32728A34-DD13-44D2-8DF9-F78AF6054BBA}" type="parTrans" cxnId="{87992005-8DBE-455D-8697-FEF5B81F503F}">
      <dgm:prSet/>
      <dgm:spPr/>
      <dgm:t>
        <a:bodyPr/>
        <a:lstStyle/>
        <a:p>
          <a:endParaRPr lang="en-US"/>
        </a:p>
      </dgm:t>
    </dgm:pt>
    <dgm:pt modelId="{1605646A-6040-4936-A0A9-0F52F29E3EB9}" type="sibTrans" cxnId="{87992005-8DBE-455D-8697-FEF5B81F503F}">
      <dgm:prSet/>
      <dgm:spPr/>
      <dgm:t>
        <a:bodyPr/>
        <a:lstStyle/>
        <a:p>
          <a:endParaRPr lang="en-US"/>
        </a:p>
      </dgm:t>
    </dgm:pt>
    <dgm:pt modelId="{A5741B0C-A6C6-4B57-9205-D59CF6A27F11}">
      <dgm:prSet/>
      <dgm:spPr/>
      <dgm:t>
        <a:bodyPr/>
        <a:lstStyle/>
        <a:p>
          <a:r>
            <a:rPr lang="en-US" dirty="0"/>
            <a:t>Designing Process</a:t>
          </a:r>
        </a:p>
      </dgm:t>
    </dgm:pt>
    <dgm:pt modelId="{386D9AEC-E417-4725-83D8-6C6E5B3BF37C}" type="parTrans" cxnId="{5AC0FF1F-0F29-4CBA-8F3F-4CF64BDA0139}">
      <dgm:prSet/>
      <dgm:spPr/>
      <dgm:t>
        <a:bodyPr/>
        <a:lstStyle/>
        <a:p>
          <a:endParaRPr lang="en-US"/>
        </a:p>
      </dgm:t>
    </dgm:pt>
    <dgm:pt modelId="{C766A8F6-C837-41DF-8E9A-5F9305F67CA8}" type="sibTrans" cxnId="{5AC0FF1F-0F29-4CBA-8F3F-4CF64BDA0139}">
      <dgm:prSet/>
      <dgm:spPr/>
      <dgm:t>
        <a:bodyPr/>
        <a:lstStyle/>
        <a:p>
          <a:endParaRPr lang="en-US"/>
        </a:p>
      </dgm:t>
    </dgm:pt>
    <dgm:pt modelId="{25483A46-8FBF-4CCD-88E1-B26442B80E4E}">
      <dgm:prSet/>
      <dgm:spPr/>
      <dgm:t>
        <a:bodyPr/>
        <a:lstStyle/>
        <a:p>
          <a:r>
            <a:rPr lang="en-US" dirty="0"/>
            <a:t>Conceptual modeling</a:t>
          </a:r>
        </a:p>
      </dgm:t>
    </dgm:pt>
    <dgm:pt modelId="{5851E9AF-4F2D-40A2-A511-44E6554A898E}" type="parTrans" cxnId="{2F413D10-D6FA-48EC-9626-1FCB828232AE}">
      <dgm:prSet/>
      <dgm:spPr/>
      <dgm:t>
        <a:bodyPr/>
        <a:lstStyle/>
        <a:p>
          <a:endParaRPr lang="en-US"/>
        </a:p>
      </dgm:t>
    </dgm:pt>
    <dgm:pt modelId="{22DEC935-3F80-4B27-8C73-60A3CDBED4B6}" type="sibTrans" cxnId="{2F413D10-D6FA-48EC-9626-1FCB828232AE}">
      <dgm:prSet/>
      <dgm:spPr/>
      <dgm:t>
        <a:bodyPr/>
        <a:lstStyle/>
        <a:p>
          <a:endParaRPr lang="en-US"/>
        </a:p>
      </dgm:t>
    </dgm:pt>
    <dgm:pt modelId="{B1A2FDD0-D9D9-4992-90D4-1B4F4CF5F44C}">
      <dgm:prSet/>
      <dgm:spPr/>
      <dgm:t>
        <a:bodyPr/>
        <a:lstStyle/>
        <a:p>
          <a:r>
            <a:rPr lang="en-US" dirty="0"/>
            <a:t>ER Diagrams</a:t>
          </a:r>
        </a:p>
      </dgm:t>
    </dgm:pt>
    <dgm:pt modelId="{90CB0BFF-D46F-40E9-80F1-71B6B450C4C2}" type="parTrans" cxnId="{F1AD85F7-DCAE-4FBF-9AC8-AC6EFD441FD9}">
      <dgm:prSet/>
      <dgm:spPr/>
      <dgm:t>
        <a:bodyPr/>
        <a:lstStyle/>
        <a:p>
          <a:endParaRPr lang="en-US"/>
        </a:p>
      </dgm:t>
    </dgm:pt>
    <dgm:pt modelId="{14A99FE3-0647-419A-86E0-7402B350E026}" type="sibTrans" cxnId="{F1AD85F7-DCAE-4FBF-9AC8-AC6EFD441FD9}">
      <dgm:prSet/>
      <dgm:spPr/>
      <dgm:t>
        <a:bodyPr/>
        <a:lstStyle/>
        <a:p>
          <a:endParaRPr lang="en-US"/>
        </a:p>
      </dgm:t>
    </dgm:pt>
    <dgm:pt modelId="{9B7FF24B-3FE4-46CB-8A49-5041FF192829}">
      <dgm:prSet/>
      <dgm:spPr/>
      <dgm:t>
        <a:bodyPr/>
        <a:lstStyle/>
        <a:p>
          <a:r>
            <a:rPr lang="en-US" dirty="0"/>
            <a:t>Entities And Attributes</a:t>
          </a:r>
        </a:p>
      </dgm:t>
    </dgm:pt>
    <dgm:pt modelId="{F88740C7-923F-4EDD-86E4-BC71B78682AF}" type="parTrans" cxnId="{6784C3F7-B033-4883-92FD-109E9A0D9C55}">
      <dgm:prSet/>
      <dgm:spPr/>
      <dgm:t>
        <a:bodyPr/>
        <a:lstStyle/>
        <a:p>
          <a:endParaRPr lang="en-US"/>
        </a:p>
      </dgm:t>
    </dgm:pt>
    <dgm:pt modelId="{2E5A86B5-E2C3-4665-B1D1-DBFB9E9897BC}" type="sibTrans" cxnId="{6784C3F7-B033-4883-92FD-109E9A0D9C55}">
      <dgm:prSet/>
      <dgm:spPr/>
      <dgm:t>
        <a:bodyPr/>
        <a:lstStyle/>
        <a:p>
          <a:endParaRPr lang="en-US"/>
        </a:p>
      </dgm:t>
    </dgm:pt>
    <dgm:pt modelId="{ADD9EF1F-252F-40D5-8C2E-F15B006FB87D}">
      <dgm:prSet/>
      <dgm:spPr/>
      <dgm:t>
        <a:bodyPr/>
        <a:lstStyle/>
        <a:p>
          <a:r>
            <a:rPr lang="en-US" dirty="0"/>
            <a:t>Applications</a:t>
          </a:r>
        </a:p>
      </dgm:t>
    </dgm:pt>
    <dgm:pt modelId="{137B5C98-A0A3-40C7-BBA7-0E90B2F53B35}" type="parTrans" cxnId="{AC7B7B8F-CAAF-4670-AB9E-72C3682A7A50}">
      <dgm:prSet/>
      <dgm:spPr/>
      <dgm:t>
        <a:bodyPr/>
        <a:lstStyle/>
        <a:p>
          <a:endParaRPr lang="en-US"/>
        </a:p>
      </dgm:t>
    </dgm:pt>
    <dgm:pt modelId="{D03E4309-7F4C-4BF8-9678-35312638E398}" type="sibTrans" cxnId="{AC7B7B8F-CAAF-4670-AB9E-72C3682A7A50}">
      <dgm:prSet/>
      <dgm:spPr/>
      <dgm:t>
        <a:bodyPr/>
        <a:lstStyle/>
        <a:p>
          <a:endParaRPr lang="en-US"/>
        </a:p>
      </dgm:t>
    </dgm:pt>
    <dgm:pt modelId="{AE5A411B-AC74-4303-BBF8-6B3606D59D49}">
      <dgm:prSet/>
      <dgm:spPr/>
      <dgm:t>
        <a:bodyPr/>
        <a:lstStyle/>
        <a:p>
          <a:r>
            <a:rPr lang="en-US" dirty="0"/>
            <a:t>Business Rules</a:t>
          </a:r>
        </a:p>
      </dgm:t>
    </dgm:pt>
    <dgm:pt modelId="{440968A6-BB24-4611-87DF-7AA37302DFE7}" type="parTrans" cxnId="{0AC31862-20F7-4E7A-9492-899E72BF1834}">
      <dgm:prSet/>
      <dgm:spPr/>
      <dgm:t>
        <a:bodyPr/>
        <a:lstStyle/>
        <a:p>
          <a:endParaRPr lang="en-US"/>
        </a:p>
      </dgm:t>
    </dgm:pt>
    <dgm:pt modelId="{F855E4B2-32C1-4689-946F-6E22A1494A18}" type="sibTrans" cxnId="{0AC31862-20F7-4E7A-9492-899E72BF1834}">
      <dgm:prSet/>
      <dgm:spPr/>
      <dgm:t>
        <a:bodyPr/>
        <a:lstStyle/>
        <a:p>
          <a:endParaRPr lang="en-US"/>
        </a:p>
      </dgm:t>
    </dgm:pt>
    <dgm:pt modelId="{77F5001F-08D7-49AB-9F63-ABB0165E8C6E}">
      <dgm:prSet/>
      <dgm:spPr/>
      <dgm:t>
        <a:bodyPr/>
        <a:lstStyle/>
        <a:p>
          <a:r>
            <a:rPr lang="en-US" dirty="0"/>
            <a:t>Relationships/Associations</a:t>
          </a:r>
        </a:p>
      </dgm:t>
    </dgm:pt>
    <dgm:pt modelId="{2F0C50C9-813A-4D74-A436-C41E09608B8A}" type="parTrans" cxnId="{580086CF-437D-431D-BF94-31A853BAB52D}">
      <dgm:prSet/>
      <dgm:spPr/>
      <dgm:t>
        <a:bodyPr/>
        <a:lstStyle/>
        <a:p>
          <a:endParaRPr lang="en-US"/>
        </a:p>
      </dgm:t>
    </dgm:pt>
    <dgm:pt modelId="{79F79318-E8A9-4C40-A09A-E94A8767DF7F}" type="sibTrans" cxnId="{580086CF-437D-431D-BF94-31A853BAB52D}">
      <dgm:prSet/>
      <dgm:spPr/>
      <dgm:t>
        <a:bodyPr/>
        <a:lstStyle/>
        <a:p>
          <a:endParaRPr lang="en-US"/>
        </a:p>
      </dgm:t>
    </dgm:pt>
    <dgm:pt modelId="{A47BDCA9-D73F-4DDF-9614-8C415B3F43AF}">
      <dgm:prSet/>
      <dgm:spPr/>
      <dgm:t>
        <a:bodyPr/>
        <a:lstStyle/>
        <a:p>
          <a:r>
            <a:rPr lang="en-US" dirty="0"/>
            <a:t>Views</a:t>
          </a:r>
        </a:p>
      </dgm:t>
    </dgm:pt>
    <dgm:pt modelId="{C2487C0C-24C9-4432-8810-CB4947D83137}" type="parTrans" cxnId="{BCF31EC5-3B88-48F7-A1B5-D3B04B50D1F1}">
      <dgm:prSet/>
      <dgm:spPr/>
      <dgm:t>
        <a:bodyPr/>
        <a:lstStyle/>
        <a:p>
          <a:endParaRPr lang="en-US"/>
        </a:p>
      </dgm:t>
    </dgm:pt>
    <dgm:pt modelId="{C7CFE44E-3997-4B03-9299-51976BB49A5F}" type="sibTrans" cxnId="{BCF31EC5-3B88-48F7-A1B5-D3B04B50D1F1}">
      <dgm:prSet/>
      <dgm:spPr/>
      <dgm:t>
        <a:bodyPr/>
        <a:lstStyle/>
        <a:p>
          <a:endParaRPr lang="en-US"/>
        </a:p>
      </dgm:t>
    </dgm:pt>
    <dgm:pt modelId="{DFB59CEB-374A-4068-80F0-A84847C5E32F}">
      <dgm:prSet/>
      <dgm:spPr/>
      <dgm:t>
        <a:bodyPr/>
        <a:lstStyle/>
        <a:p>
          <a:r>
            <a:rPr lang="en-US" dirty="0"/>
            <a:t>Executive Summary</a:t>
          </a:r>
        </a:p>
      </dgm:t>
    </dgm:pt>
    <dgm:pt modelId="{B123FB1F-5F80-437D-8CD8-CD23422778A4}" type="parTrans" cxnId="{578E623C-10D5-4122-A733-192F43309457}">
      <dgm:prSet/>
      <dgm:spPr/>
      <dgm:t>
        <a:bodyPr/>
        <a:lstStyle/>
        <a:p>
          <a:endParaRPr lang="en-CA"/>
        </a:p>
      </dgm:t>
    </dgm:pt>
    <dgm:pt modelId="{E6466AF3-207A-4C4F-8A0A-F3C8F0482481}" type="sibTrans" cxnId="{578E623C-10D5-4122-A733-192F43309457}">
      <dgm:prSet/>
      <dgm:spPr/>
      <dgm:t>
        <a:bodyPr/>
        <a:lstStyle/>
        <a:p>
          <a:endParaRPr lang="en-CA"/>
        </a:p>
      </dgm:t>
    </dgm:pt>
    <dgm:pt modelId="{F61D8759-169A-48B2-91E5-1C639D4D5DAA}">
      <dgm:prSet/>
      <dgm:spPr/>
      <dgm:t>
        <a:bodyPr/>
        <a:lstStyle/>
        <a:p>
          <a:r>
            <a:rPr lang="en-US" dirty="0"/>
            <a:t>Summary</a:t>
          </a:r>
        </a:p>
      </dgm:t>
    </dgm:pt>
    <dgm:pt modelId="{FE5C4567-FD71-4A72-991F-E273F877B1A5}" type="parTrans" cxnId="{F0B19BB2-E17A-4A48-9398-103B20F1E942}">
      <dgm:prSet/>
      <dgm:spPr/>
      <dgm:t>
        <a:bodyPr/>
        <a:lstStyle/>
        <a:p>
          <a:endParaRPr lang="en-CA"/>
        </a:p>
      </dgm:t>
    </dgm:pt>
    <dgm:pt modelId="{1592E21E-62B2-48CB-A7FB-6FDD575DBC64}" type="sibTrans" cxnId="{F0B19BB2-E17A-4A48-9398-103B20F1E942}">
      <dgm:prSet/>
      <dgm:spPr/>
      <dgm:t>
        <a:bodyPr/>
        <a:lstStyle/>
        <a:p>
          <a:endParaRPr lang="en-CA"/>
        </a:p>
      </dgm:t>
    </dgm:pt>
    <dgm:pt modelId="{ECD387F2-8483-46CC-9A4A-272B0E7C2040}" type="pres">
      <dgm:prSet presAssocID="{AD88439D-D084-404E-A958-EB83442A0BEE}" presName="vert0" presStyleCnt="0">
        <dgm:presLayoutVars>
          <dgm:dir/>
          <dgm:animOne val="branch"/>
          <dgm:animLvl val="lvl"/>
        </dgm:presLayoutVars>
      </dgm:prSet>
      <dgm:spPr/>
    </dgm:pt>
    <dgm:pt modelId="{630F9ED3-B44A-421F-8467-BDDEACD97DE1}" type="pres">
      <dgm:prSet presAssocID="{DFB59CEB-374A-4068-80F0-A84847C5E32F}" presName="thickLine" presStyleLbl="alignNode1" presStyleIdx="0" presStyleCnt="11"/>
      <dgm:spPr/>
    </dgm:pt>
    <dgm:pt modelId="{53052300-B044-47BD-8441-C0D5D33CD0AF}" type="pres">
      <dgm:prSet presAssocID="{DFB59CEB-374A-4068-80F0-A84847C5E32F}" presName="horz1" presStyleCnt="0"/>
      <dgm:spPr/>
    </dgm:pt>
    <dgm:pt modelId="{B147A564-8AE7-47B9-8952-1A04C8B7E999}" type="pres">
      <dgm:prSet presAssocID="{DFB59CEB-374A-4068-80F0-A84847C5E32F}" presName="tx1" presStyleLbl="revTx" presStyleIdx="0" presStyleCnt="11"/>
      <dgm:spPr/>
    </dgm:pt>
    <dgm:pt modelId="{DE7537E8-05F6-489D-A2A6-424840BBEF0A}" type="pres">
      <dgm:prSet presAssocID="{DFB59CEB-374A-4068-80F0-A84847C5E32F}" presName="vert1" presStyleCnt="0"/>
      <dgm:spPr/>
    </dgm:pt>
    <dgm:pt modelId="{D3078910-1905-4574-BBF1-2C00F46365E9}" type="pres">
      <dgm:prSet presAssocID="{DD759D97-B232-4967-95EF-10C2F0596BE5}" presName="thickLine" presStyleLbl="alignNode1" presStyleIdx="1" presStyleCnt="11"/>
      <dgm:spPr/>
    </dgm:pt>
    <dgm:pt modelId="{6F18B587-3778-4262-99C1-3760672E08AA}" type="pres">
      <dgm:prSet presAssocID="{DD759D97-B232-4967-95EF-10C2F0596BE5}" presName="horz1" presStyleCnt="0"/>
      <dgm:spPr/>
    </dgm:pt>
    <dgm:pt modelId="{D07B2FA6-4507-4D0F-BBC5-EB1CF7CF4F2A}" type="pres">
      <dgm:prSet presAssocID="{DD759D97-B232-4967-95EF-10C2F0596BE5}" presName="tx1" presStyleLbl="revTx" presStyleIdx="1" presStyleCnt="11"/>
      <dgm:spPr/>
    </dgm:pt>
    <dgm:pt modelId="{92A79930-AC61-4F9D-A6DE-7B0529B8BAD9}" type="pres">
      <dgm:prSet presAssocID="{DD759D97-B232-4967-95EF-10C2F0596BE5}" presName="vert1" presStyleCnt="0"/>
      <dgm:spPr/>
    </dgm:pt>
    <dgm:pt modelId="{0258669C-88F2-43FD-87CA-26A762AE2A27}" type="pres">
      <dgm:prSet presAssocID="{A5741B0C-A6C6-4B57-9205-D59CF6A27F11}" presName="thickLine" presStyleLbl="alignNode1" presStyleIdx="2" presStyleCnt="11"/>
      <dgm:spPr/>
    </dgm:pt>
    <dgm:pt modelId="{E357942F-AA8A-48F3-8F07-17E424B5A964}" type="pres">
      <dgm:prSet presAssocID="{A5741B0C-A6C6-4B57-9205-D59CF6A27F11}" presName="horz1" presStyleCnt="0"/>
      <dgm:spPr/>
    </dgm:pt>
    <dgm:pt modelId="{2CB361C5-DE41-45E9-AD51-2757CBDF2AC4}" type="pres">
      <dgm:prSet presAssocID="{A5741B0C-A6C6-4B57-9205-D59CF6A27F11}" presName="tx1" presStyleLbl="revTx" presStyleIdx="2" presStyleCnt="11"/>
      <dgm:spPr/>
    </dgm:pt>
    <dgm:pt modelId="{74F57C79-1DF7-4818-A5D3-A3BECFB3F840}" type="pres">
      <dgm:prSet presAssocID="{A5741B0C-A6C6-4B57-9205-D59CF6A27F11}" presName="vert1" presStyleCnt="0"/>
      <dgm:spPr/>
    </dgm:pt>
    <dgm:pt modelId="{AF57408D-7901-4803-AA28-02057255D9F2}" type="pres">
      <dgm:prSet presAssocID="{25483A46-8FBF-4CCD-88E1-B26442B80E4E}" presName="thickLine" presStyleLbl="alignNode1" presStyleIdx="3" presStyleCnt="11"/>
      <dgm:spPr/>
    </dgm:pt>
    <dgm:pt modelId="{59BC078B-FC6D-477B-9142-F0599282C9A6}" type="pres">
      <dgm:prSet presAssocID="{25483A46-8FBF-4CCD-88E1-B26442B80E4E}" presName="horz1" presStyleCnt="0"/>
      <dgm:spPr/>
    </dgm:pt>
    <dgm:pt modelId="{A74CC59A-023B-46D5-9901-B558EC8C6D0A}" type="pres">
      <dgm:prSet presAssocID="{25483A46-8FBF-4CCD-88E1-B26442B80E4E}" presName="tx1" presStyleLbl="revTx" presStyleIdx="3" presStyleCnt="11"/>
      <dgm:spPr/>
    </dgm:pt>
    <dgm:pt modelId="{B3BC8045-3B14-4328-B114-4185D9D4BCB1}" type="pres">
      <dgm:prSet presAssocID="{25483A46-8FBF-4CCD-88E1-B26442B80E4E}" presName="vert1" presStyleCnt="0"/>
      <dgm:spPr/>
    </dgm:pt>
    <dgm:pt modelId="{4AE3EA60-CAD2-4B9D-BB90-478C13E43F68}" type="pres">
      <dgm:prSet presAssocID="{B1A2FDD0-D9D9-4992-90D4-1B4F4CF5F44C}" presName="thickLine" presStyleLbl="alignNode1" presStyleIdx="4" presStyleCnt="11"/>
      <dgm:spPr/>
    </dgm:pt>
    <dgm:pt modelId="{880BE400-440D-490A-9828-3F01E2E351C7}" type="pres">
      <dgm:prSet presAssocID="{B1A2FDD0-D9D9-4992-90D4-1B4F4CF5F44C}" presName="horz1" presStyleCnt="0"/>
      <dgm:spPr/>
    </dgm:pt>
    <dgm:pt modelId="{77B9D305-0A5D-40AF-AE10-AB0F2046AA00}" type="pres">
      <dgm:prSet presAssocID="{B1A2FDD0-D9D9-4992-90D4-1B4F4CF5F44C}" presName="tx1" presStyleLbl="revTx" presStyleIdx="4" presStyleCnt="11"/>
      <dgm:spPr/>
    </dgm:pt>
    <dgm:pt modelId="{D7822624-8C6A-4F5F-8858-5194F84E2305}" type="pres">
      <dgm:prSet presAssocID="{B1A2FDD0-D9D9-4992-90D4-1B4F4CF5F44C}" presName="vert1" presStyleCnt="0"/>
      <dgm:spPr/>
    </dgm:pt>
    <dgm:pt modelId="{CC5D23FB-4FF9-4B57-A9AF-B3A55A6A5178}" type="pres">
      <dgm:prSet presAssocID="{9B7FF24B-3FE4-46CB-8A49-5041FF192829}" presName="thickLine" presStyleLbl="alignNode1" presStyleIdx="5" presStyleCnt="11"/>
      <dgm:spPr/>
    </dgm:pt>
    <dgm:pt modelId="{A8712325-6591-48BD-BD6C-34664D3ECB8C}" type="pres">
      <dgm:prSet presAssocID="{9B7FF24B-3FE4-46CB-8A49-5041FF192829}" presName="horz1" presStyleCnt="0"/>
      <dgm:spPr/>
    </dgm:pt>
    <dgm:pt modelId="{82C82D0C-AC62-419F-815F-48C36BBC6793}" type="pres">
      <dgm:prSet presAssocID="{9B7FF24B-3FE4-46CB-8A49-5041FF192829}" presName="tx1" presStyleLbl="revTx" presStyleIdx="5" presStyleCnt="11"/>
      <dgm:spPr/>
    </dgm:pt>
    <dgm:pt modelId="{7617D24D-926D-4B2E-9577-C5F11A63E2B7}" type="pres">
      <dgm:prSet presAssocID="{9B7FF24B-3FE4-46CB-8A49-5041FF192829}" presName="vert1" presStyleCnt="0"/>
      <dgm:spPr/>
    </dgm:pt>
    <dgm:pt modelId="{B40CF67C-70F7-409A-884A-0B301E709F01}" type="pres">
      <dgm:prSet presAssocID="{ADD9EF1F-252F-40D5-8C2E-F15B006FB87D}" presName="thickLine" presStyleLbl="alignNode1" presStyleIdx="6" presStyleCnt="11"/>
      <dgm:spPr/>
    </dgm:pt>
    <dgm:pt modelId="{B6E5A9BB-862E-46EE-8539-A29DEEB85451}" type="pres">
      <dgm:prSet presAssocID="{ADD9EF1F-252F-40D5-8C2E-F15B006FB87D}" presName="horz1" presStyleCnt="0"/>
      <dgm:spPr/>
    </dgm:pt>
    <dgm:pt modelId="{EC3E9E53-45A4-4DFE-8B68-964D3A2E0ED3}" type="pres">
      <dgm:prSet presAssocID="{ADD9EF1F-252F-40D5-8C2E-F15B006FB87D}" presName="tx1" presStyleLbl="revTx" presStyleIdx="6" presStyleCnt="11"/>
      <dgm:spPr/>
    </dgm:pt>
    <dgm:pt modelId="{58D5F256-D171-4F61-B9CC-9DA3D1D72107}" type="pres">
      <dgm:prSet presAssocID="{ADD9EF1F-252F-40D5-8C2E-F15B006FB87D}" presName="vert1" presStyleCnt="0"/>
      <dgm:spPr/>
    </dgm:pt>
    <dgm:pt modelId="{797075A6-D122-4CD4-AFE8-2D44E9A9F546}" type="pres">
      <dgm:prSet presAssocID="{AE5A411B-AC74-4303-BBF8-6B3606D59D49}" presName="thickLine" presStyleLbl="alignNode1" presStyleIdx="7" presStyleCnt="11"/>
      <dgm:spPr/>
    </dgm:pt>
    <dgm:pt modelId="{8A664068-E1F9-4873-9553-DC945B63CB9E}" type="pres">
      <dgm:prSet presAssocID="{AE5A411B-AC74-4303-BBF8-6B3606D59D49}" presName="horz1" presStyleCnt="0"/>
      <dgm:spPr/>
    </dgm:pt>
    <dgm:pt modelId="{50B8A168-39D3-438D-A83D-978DA7091ECC}" type="pres">
      <dgm:prSet presAssocID="{AE5A411B-AC74-4303-BBF8-6B3606D59D49}" presName="tx1" presStyleLbl="revTx" presStyleIdx="7" presStyleCnt="11"/>
      <dgm:spPr/>
    </dgm:pt>
    <dgm:pt modelId="{1078E54E-2E30-4E0C-BA0D-DDAD0F247A59}" type="pres">
      <dgm:prSet presAssocID="{AE5A411B-AC74-4303-BBF8-6B3606D59D49}" presName="vert1" presStyleCnt="0"/>
      <dgm:spPr/>
    </dgm:pt>
    <dgm:pt modelId="{5297C315-4720-4B62-A0CF-CCF4C27E0D89}" type="pres">
      <dgm:prSet presAssocID="{77F5001F-08D7-49AB-9F63-ABB0165E8C6E}" presName="thickLine" presStyleLbl="alignNode1" presStyleIdx="8" presStyleCnt="11"/>
      <dgm:spPr/>
    </dgm:pt>
    <dgm:pt modelId="{1BDF9694-981A-43C6-AD84-07BB25C61314}" type="pres">
      <dgm:prSet presAssocID="{77F5001F-08D7-49AB-9F63-ABB0165E8C6E}" presName="horz1" presStyleCnt="0"/>
      <dgm:spPr/>
    </dgm:pt>
    <dgm:pt modelId="{099B4AB3-4590-41B8-9753-1C32268BF097}" type="pres">
      <dgm:prSet presAssocID="{77F5001F-08D7-49AB-9F63-ABB0165E8C6E}" presName="tx1" presStyleLbl="revTx" presStyleIdx="8" presStyleCnt="11"/>
      <dgm:spPr/>
    </dgm:pt>
    <dgm:pt modelId="{86C86B38-E155-48D0-A94E-E04E6894DBED}" type="pres">
      <dgm:prSet presAssocID="{77F5001F-08D7-49AB-9F63-ABB0165E8C6E}" presName="vert1" presStyleCnt="0"/>
      <dgm:spPr/>
    </dgm:pt>
    <dgm:pt modelId="{87DE3E82-843C-4FF8-A700-77A968B4B261}" type="pres">
      <dgm:prSet presAssocID="{A47BDCA9-D73F-4DDF-9614-8C415B3F43AF}" presName="thickLine" presStyleLbl="alignNode1" presStyleIdx="9" presStyleCnt="11"/>
      <dgm:spPr/>
    </dgm:pt>
    <dgm:pt modelId="{E7D6E5FE-14CF-4681-A0A6-23A2C2270A79}" type="pres">
      <dgm:prSet presAssocID="{A47BDCA9-D73F-4DDF-9614-8C415B3F43AF}" presName="horz1" presStyleCnt="0"/>
      <dgm:spPr/>
    </dgm:pt>
    <dgm:pt modelId="{3CF6E879-1369-43F1-A9DF-DCEF938E5D4E}" type="pres">
      <dgm:prSet presAssocID="{A47BDCA9-D73F-4DDF-9614-8C415B3F43AF}" presName="tx1" presStyleLbl="revTx" presStyleIdx="9" presStyleCnt="11"/>
      <dgm:spPr/>
    </dgm:pt>
    <dgm:pt modelId="{85B38628-A41D-482B-9B4C-49EE01C3C404}" type="pres">
      <dgm:prSet presAssocID="{A47BDCA9-D73F-4DDF-9614-8C415B3F43AF}" presName="vert1" presStyleCnt="0"/>
      <dgm:spPr/>
    </dgm:pt>
    <dgm:pt modelId="{D199E8A1-F52A-4AA4-BA6A-D2C7EED12E5D}" type="pres">
      <dgm:prSet presAssocID="{F61D8759-169A-48B2-91E5-1C639D4D5DAA}" presName="thickLine" presStyleLbl="alignNode1" presStyleIdx="10" presStyleCnt="11"/>
      <dgm:spPr/>
    </dgm:pt>
    <dgm:pt modelId="{DF5C79C4-11A8-41F8-BB0B-2C58905CE97C}" type="pres">
      <dgm:prSet presAssocID="{F61D8759-169A-48B2-91E5-1C639D4D5DAA}" presName="horz1" presStyleCnt="0"/>
      <dgm:spPr/>
    </dgm:pt>
    <dgm:pt modelId="{F2BDF9AE-B72C-424B-8A43-9431F0DA56B5}" type="pres">
      <dgm:prSet presAssocID="{F61D8759-169A-48B2-91E5-1C639D4D5DAA}" presName="tx1" presStyleLbl="revTx" presStyleIdx="10" presStyleCnt="11"/>
      <dgm:spPr/>
    </dgm:pt>
    <dgm:pt modelId="{CF7FE723-F96B-4450-8199-4FCEF517F295}" type="pres">
      <dgm:prSet presAssocID="{F61D8759-169A-48B2-91E5-1C639D4D5DAA}" presName="vert1" presStyleCnt="0"/>
      <dgm:spPr/>
    </dgm:pt>
  </dgm:ptLst>
  <dgm:cxnLst>
    <dgm:cxn modelId="{FCCB6300-DD4D-43DA-B73F-2B5ED9E5F689}" type="presOf" srcId="{DFB59CEB-374A-4068-80F0-A84847C5E32F}" destId="{B147A564-8AE7-47B9-8952-1A04C8B7E999}" srcOrd="0" destOrd="0" presId="urn:microsoft.com/office/officeart/2008/layout/LinedList"/>
    <dgm:cxn modelId="{AD154D01-BB38-4ABF-A4C4-3D8BB3F84637}" type="presOf" srcId="{ADD9EF1F-252F-40D5-8C2E-F15B006FB87D}" destId="{EC3E9E53-45A4-4DFE-8B68-964D3A2E0ED3}" srcOrd="0" destOrd="0" presId="urn:microsoft.com/office/officeart/2008/layout/LinedList"/>
    <dgm:cxn modelId="{F23FCA02-83F2-4D21-BF2F-D6BB73BB8A5B}" type="presOf" srcId="{B1A2FDD0-D9D9-4992-90D4-1B4F4CF5F44C}" destId="{77B9D305-0A5D-40AF-AE10-AB0F2046AA00}" srcOrd="0" destOrd="0" presId="urn:microsoft.com/office/officeart/2008/layout/LinedList"/>
    <dgm:cxn modelId="{87992005-8DBE-455D-8697-FEF5B81F503F}" srcId="{AD88439D-D084-404E-A958-EB83442A0BEE}" destId="{DD759D97-B232-4967-95EF-10C2F0596BE5}" srcOrd="1" destOrd="0" parTransId="{32728A34-DD13-44D2-8DF9-F78AF6054BBA}" sibTransId="{1605646A-6040-4936-A0A9-0F52F29E3EB9}"/>
    <dgm:cxn modelId="{69BA6A0D-533D-4DA3-A2F3-C406F2F911E0}" type="presOf" srcId="{F61D8759-169A-48B2-91E5-1C639D4D5DAA}" destId="{F2BDF9AE-B72C-424B-8A43-9431F0DA56B5}" srcOrd="0" destOrd="0" presId="urn:microsoft.com/office/officeart/2008/layout/LinedList"/>
    <dgm:cxn modelId="{2F413D10-D6FA-48EC-9626-1FCB828232AE}" srcId="{AD88439D-D084-404E-A958-EB83442A0BEE}" destId="{25483A46-8FBF-4CCD-88E1-B26442B80E4E}" srcOrd="3" destOrd="0" parTransId="{5851E9AF-4F2D-40A2-A511-44E6554A898E}" sibTransId="{22DEC935-3F80-4B27-8C73-60A3CDBED4B6}"/>
    <dgm:cxn modelId="{46EBA516-906D-4019-805A-F3E25458DC51}" type="presOf" srcId="{A5741B0C-A6C6-4B57-9205-D59CF6A27F11}" destId="{2CB361C5-DE41-45E9-AD51-2757CBDF2AC4}" srcOrd="0" destOrd="0" presId="urn:microsoft.com/office/officeart/2008/layout/LinedList"/>
    <dgm:cxn modelId="{5AC0FF1F-0F29-4CBA-8F3F-4CF64BDA0139}" srcId="{AD88439D-D084-404E-A958-EB83442A0BEE}" destId="{A5741B0C-A6C6-4B57-9205-D59CF6A27F11}" srcOrd="2" destOrd="0" parTransId="{386D9AEC-E417-4725-83D8-6C6E5B3BF37C}" sibTransId="{C766A8F6-C837-41DF-8E9A-5F9305F67CA8}"/>
    <dgm:cxn modelId="{5701A421-6DE6-4A98-A778-71B06D2D2772}" type="presOf" srcId="{77F5001F-08D7-49AB-9F63-ABB0165E8C6E}" destId="{099B4AB3-4590-41B8-9753-1C32268BF097}" srcOrd="0" destOrd="0" presId="urn:microsoft.com/office/officeart/2008/layout/LinedList"/>
    <dgm:cxn modelId="{7F2AD227-2BB0-4F25-B012-5953185BE957}" type="presOf" srcId="{AE5A411B-AC74-4303-BBF8-6B3606D59D49}" destId="{50B8A168-39D3-438D-A83D-978DA7091ECC}" srcOrd="0" destOrd="0" presId="urn:microsoft.com/office/officeart/2008/layout/LinedList"/>
    <dgm:cxn modelId="{578E623C-10D5-4122-A733-192F43309457}" srcId="{AD88439D-D084-404E-A958-EB83442A0BEE}" destId="{DFB59CEB-374A-4068-80F0-A84847C5E32F}" srcOrd="0" destOrd="0" parTransId="{B123FB1F-5F80-437D-8CD8-CD23422778A4}" sibTransId="{E6466AF3-207A-4C4F-8A0A-F3C8F0482481}"/>
    <dgm:cxn modelId="{0AC31862-20F7-4E7A-9492-899E72BF1834}" srcId="{AD88439D-D084-404E-A958-EB83442A0BEE}" destId="{AE5A411B-AC74-4303-BBF8-6B3606D59D49}" srcOrd="7" destOrd="0" parTransId="{440968A6-BB24-4611-87DF-7AA37302DFE7}" sibTransId="{F855E4B2-32C1-4689-946F-6E22A1494A18}"/>
    <dgm:cxn modelId="{52DD7067-C8AB-495B-8555-8F4D2C0FDD36}" type="presOf" srcId="{9B7FF24B-3FE4-46CB-8A49-5041FF192829}" destId="{82C82D0C-AC62-419F-815F-48C36BBC6793}" srcOrd="0" destOrd="0" presId="urn:microsoft.com/office/officeart/2008/layout/LinedList"/>
    <dgm:cxn modelId="{B4B75C53-4934-4891-8422-FD8A89547AB4}" type="presOf" srcId="{DD759D97-B232-4967-95EF-10C2F0596BE5}" destId="{D07B2FA6-4507-4D0F-BBC5-EB1CF7CF4F2A}" srcOrd="0" destOrd="0" presId="urn:microsoft.com/office/officeart/2008/layout/LinedList"/>
    <dgm:cxn modelId="{26232B83-9C51-4A12-B2E5-00031E5AE646}" type="presOf" srcId="{A47BDCA9-D73F-4DDF-9614-8C415B3F43AF}" destId="{3CF6E879-1369-43F1-A9DF-DCEF938E5D4E}" srcOrd="0" destOrd="0" presId="urn:microsoft.com/office/officeart/2008/layout/LinedList"/>
    <dgm:cxn modelId="{AC7B7B8F-CAAF-4670-AB9E-72C3682A7A50}" srcId="{AD88439D-D084-404E-A958-EB83442A0BEE}" destId="{ADD9EF1F-252F-40D5-8C2E-F15B006FB87D}" srcOrd="6" destOrd="0" parTransId="{137B5C98-A0A3-40C7-BBA7-0E90B2F53B35}" sibTransId="{D03E4309-7F4C-4BF8-9678-35312638E398}"/>
    <dgm:cxn modelId="{E26C5F91-0CBA-42DD-B497-37291544C335}" type="presOf" srcId="{25483A46-8FBF-4CCD-88E1-B26442B80E4E}" destId="{A74CC59A-023B-46D5-9901-B558EC8C6D0A}" srcOrd="0" destOrd="0" presId="urn:microsoft.com/office/officeart/2008/layout/LinedList"/>
    <dgm:cxn modelId="{F0B19BB2-E17A-4A48-9398-103B20F1E942}" srcId="{AD88439D-D084-404E-A958-EB83442A0BEE}" destId="{F61D8759-169A-48B2-91E5-1C639D4D5DAA}" srcOrd="10" destOrd="0" parTransId="{FE5C4567-FD71-4A72-991F-E273F877B1A5}" sibTransId="{1592E21E-62B2-48CB-A7FB-6FDD575DBC64}"/>
    <dgm:cxn modelId="{BCF31EC5-3B88-48F7-A1B5-D3B04B50D1F1}" srcId="{AD88439D-D084-404E-A958-EB83442A0BEE}" destId="{A47BDCA9-D73F-4DDF-9614-8C415B3F43AF}" srcOrd="9" destOrd="0" parTransId="{C2487C0C-24C9-4432-8810-CB4947D83137}" sibTransId="{C7CFE44E-3997-4B03-9299-51976BB49A5F}"/>
    <dgm:cxn modelId="{580086CF-437D-431D-BF94-31A853BAB52D}" srcId="{AD88439D-D084-404E-A958-EB83442A0BEE}" destId="{77F5001F-08D7-49AB-9F63-ABB0165E8C6E}" srcOrd="8" destOrd="0" parTransId="{2F0C50C9-813A-4D74-A436-C41E09608B8A}" sibTransId="{79F79318-E8A9-4C40-A09A-E94A8767DF7F}"/>
    <dgm:cxn modelId="{274F05F1-6E9B-4485-88DF-BEB96E17AEFB}" type="presOf" srcId="{AD88439D-D084-404E-A958-EB83442A0BEE}" destId="{ECD387F2-8483-46CC-9A4A-272B0E7C2040}" srcOrd="0" destOrd="0" presId="urn:microsoft.com/office/officeart/2008/layout/LinedList"/>
    <dgm:cxn modelId="{F1AD85F7-DCAE-4FBF-9AC8-AC6EFD441FD9}" srcId="{AD88439D-D084-404E-A958-EB83442A0BEE}" destId="{B1A2FDD0-D9D9-4992-90D4-1B4F4CF5F44C}" srcOrd="4" destOrd="0" parTransId="{90CB0BFF-D46F-40E9-80F1-71B6B450C4C2}" sibTransId="{14A99FE3-0647-419A-86E0-7402B350E026}"/>
    <dgm:cxn modelId="{6784C3F7-B033-4883-92FD-109E9A0D9C55}" srcId="{AD88439D-D084-404E-A958-EB83442A0BEE}" destId="{9B7FF24B-3FE4-46CB-8A49-5041FF192829}" srcOrd="5" destOrd="0" parTransId="{F88740C7-923F-4EDD-86E4-BC71B78682AF}" sibTransId="{2E5A86B5-E2C3-4665-B1D1-DBFB9E9897BC}"/>
    <dgm:cxn modelId="{1760C968-177A-4357-8921-2249EFF0979A}" type="presParOf" srcId="{ECD387F2-8483-46CC-9A4A-272B0E7C2040}" destId="{630F9ED3-B44A-421F-8467-BDDEACD97DE1}" srcOrd="0" destOrd="0" presId="urn:microsoft.com/office/officeart/2008/layout/LinedList"/>
    <dgm:cxn modelId="{6B78D10F-E61B-47B2-A526-AD4C213C43AA}" type="presParOf" srcId="{ECD387F2-8483-46CC-9A4A-272B0E7C2040}" destId="{53052300-B044-47BD-8441-C0D5D33CD0AF}" srcOrd="1" destOrd="0" presId="urn:microsoft.com/office/officeart/2008/layout/LinedList"/>
    <dgm:cxn modelId="{AB20AF0B-B2C4-47B3-B188-5F35563625CF}" type="presParOf" srcId="{53052300-B044-47BD-8441-C0D5D33CD0AF}" destId="{B147A564-8AE7-47B9-8952-1A04C8B7E999}" srcOrd="0" destOrd="0" presId="urn:microsoft.com/office/officeart/2008/layout/LinedList"/>
    <dgm:cxn modelId="{B17FBAEA-9A5F-4FBD-A1A6-06808FB46A8A}" type="presParOf" srcId="{53052300-B044-47BD-8441-C0D5D33CD0AF}" destId="{DE7537E8-05F6-489D-A2A6-424840BBEF0A}" srcOrd="1" destOrd="0" presId="urn:microsoft.com/office/officeart/2008/layout/LinedList"/>
    <dgm:cxn modelId="{2C39D570-D1E6-4B4D-AFED-D598DDD6E9C8}" type="presParOf" srcId="{ECD387F2-8483-46CC-9A4A-272B0E7C2040}" destId="{D3078910-1905-4574-BBF1-2C00F46365E9}" srcOrd="2" destOrd="0" presId="urn:microsoft.com/office/officeart/2008/layout/LinedList"/>
    <dgm:cxn modelId="{686607C7-6A28-48AD-92A5-3F055C98C1D9}" type="presParOf" srcId="{ECD387F2-8483-46CC-9A4A-272B0E7C2040}" destId="{6F18B587-3778-4262-99C1-3760672E08AA}" srcOrd="3" destOrd="0" presId="urn:microsoft.com/office/officeart/2008/layout/LinedList"/>
    <dgm:cxn modelId="{4BDD2F9B-9965-4CF3-97C1-247BBAB44121}" type="presParOf" srcId="{6F18B587-3778-4262-99C1-3760672E08AA}" destId="{D07B2FA6-4507-4D0F-BBC5-EB1CF7CF4F2A}" srcOrd="0" destOrd="0" presId="urn:microsoft.com/office/officeart/2008/layout/LinedList"/>
    <dgm:cxn modelId="{2D8F324A-B1F6-4710-93FF-0EF3AAA06352}" type="presParOf" srcId="{6F18B587-3778-4262-99C1-3760672E08AA}" destId="{92A79930-AC61-4F9D-A6DE-7B0529B8BAD9}" srcOrd="1" destOrd="0" presId="urn:microsoft.com/office/officeart/2008/layout/LinedList"/>
    <dgm:cxn modelId="{AFABCA72-7734-4444-BF9F-9AA9092ECEED}" type="presParOf" srcId="{ECD387F2-8483-46CC-9A4A-272B0E7C2040}" destId="{0258669C-88F2-43FD-87CA-26A762AE2A27}" srcOrd="4" destOrd="0" presId="urn:microsoft.com/office/officeart/2008/layout/LinedList"/>
    <dgm:cxn modelId="{50494546-288C-46D4-B227-4461B1E13332}" type="presParOf" srcId="{ECD387F2-8483-46CC-9A4A-272B0E7C2040}" destId="{E357942F-AA8A-48F3-8F07-17E424B5A964}" srcOrd="5" destOrd="0" presId="urn:microsoft.com/office/officeart/2008/layout/LinedList"/>
    <dgm:cxn modelId="{86AC3E2D-32E9-442C-B3B7-98D486053E82}" type="presParOf" srcId="{E357942F-AA8A-48F3-8F07-17E424B5A964}" destId="{2CB361C5-DE41-45E9-AD51-2757CBDF2AC4}" srcOrd="0" destOrd="0" presId="urn:microsoft.com/office/officeart/2008/layout/LinedList"/>
    <dgm:cxn modelId="{EBAF9E79-90BF-48F9-B1C6-36EBB8F38EDF}" type="presParOf" srcId="{E357942F-AA8A-48F3-8F07-17E424B5A964}" destId="{74F57C79-1DF7-4818-A5D3-A3BECFB3F840}" srcOrd="1" destOrd="0" presId="urn:microsoft.com/office/officeart/2008/layout/LinedList"/>
    <dgm:cxn modelId="{0CBEF1AC-0F97-4896-A45E-2ADC2D2CE28D}" type="presParOf" srcId="{ECD387F2-8483-46CC-9A4A-272B0E7C2040}" destId="{AF57408D-7901-4803-AA28-02057255D9F2}" srcOrd="6" destOrd="0" presId="urn:microsoft.com/office/officeart/2008/layout/LinedList"/>
    <dgm:cxn modelId="{6DC31B56-39A7-44B9-8284-ECE0DBA95DB4}" type="presParOf" srcId="{ECD387F2-8483-46CC-9A4A-272B0E7C2040}" destId="{59BC078B-FC6D-477B-9142-F0599282C9A6}" srcOrd="7" destOrd="0" presId="urn:microsoft.com/office/officeart/2008/layout/LinedList"/>
    <dgm:cxn modelId="{17B566AB-88F8-40CF-B090-68ECD7A5C77B}" type="presParOf" srcId="{59BC078B-FC6D-477B-9142-F0599282C9A6}" destId="{A74CC59A-023B-46D5-9901-B558EC8C6D0A}" srcOrd="0" destOrd="0" presId="urn:microsoft.com/office/officeart/2008/layout/LinedList"/>
    <dgm:cxn modelId="{3F1207D2-044D-4CE5-87F4-8A5ABFBFDD26}" type="presParOf" srcId="{59BC078B-FC6D-477B-9142-F0599282C9A6}" destId="{B3BC8045-3B14-4328-B114-4185D9D4BCB1}" srcOrd="1" destOrd="0" presId="urn:microsoft.com/office/officeart/2008/layout/LinedList"/>
    <dgm:cxn modelId="{F06AD316-8C14-4E13-B0D4-6B3DE0B7D470}" type="presParOf" srcId="{ECD387F2-8483-46CC-9A4A-272B0E7C2040}" destId="{4AE3EA60-CAD2-4B9D-BB90-478C13E43F68}" srcOrd="8" destOrd="0" presId="urn:microsoft.com/office/officeart/2008/layout/LinedList"/>
    <dgm:cxn modelId="{6F8BCE23-ED56-4BD6-AD6F-609FF4004D2C}" type="presParOf" srcId="{ECD387F2-8483-46CC-9A4A-272B0E7C2040}" destId="{880BE400-440D-490A-9828-3F01E2E351C7}" srcOrd="9" destOrd="0" presId="urn:microsoft.com/office/officeart/2008/layout/LinedList"/>
    <dgm:cxn modelId="{5260E7E2-D331-4479-AA36-AD6B8365F101}" type="presParOf" srcId="{880BE400-440D-490A-9828-3F01E2E351C7}" destId="{77B9D305-0A5D-40AF-AE10-AB0F2046AA00}" srcOrd="0" destOrd="0" presId="urn:microsoft.com/office/officeart/2008/layout/LinedList"/>
    <dgm:cxn modelId="{A10DA24E-6F28-452C-AAAF-5F5C7FF8F02D}" type="presParOf" srcId="{880BE400-440D-490A-9828-3F01E2E351C7}" destId="{D7822624-8C6A-4F5F-8858-5194F84E2305}" srcOrd="1" destOrd="0" presId="urn:microsoft.com/office/officeart/2008/layout/LinedList"/>
    <dgm:cxn modelId="{A2EA96C3-756E-4C74-840A-6F4D293D6C31}" type="presParOf" srcId="{ECD387F2-8483-46CC-9A4A-272B0E7C2040}" destId="{CC5D23FB-4FF9-4B57-A9AF-B3A55A6A5178}" srcOrd="10" destOrd="0" presId="urn:microsoft.com/office/officeart/2008/layout/LinedList"/>
    <dgm:cxn modelId="{B20EE641-939E-46EB-84C7-12F49DA1A38E}" type="presParOf" srcId="{ECD387F2-8483-46CC-9A4A-272B0E7C2040}" destId="{A8712325-6591-48BD-BD6C-34664D3ECB8C}" srcOrd="11" destOrd="0" presId="urn:microsoft.com/office/officeart/2008/layout/LinedList"/>
    <dgm:cxn modelId="{C7E4D857-2228-41FB-9BC0-22275C43B73C}" type="presParOf" srcId="{A8712325-6591-48BD-BD6C-34664D3ECB8C}" destId="{82C82D0C-AC62-419F-815F-48C36BBC6793}" srcOrd="0" destOrd="0" presId="urn:microsoft.com/office/officeart/2008/layout/LinedList"/>
    <dgm:cxn modelId="{B36250A5-AB6C-4B5C-A8B3-773E602B0B17}" type="presParOf" srcId="{A8712325-6591-48BD-BD6C-34664D3ECB8C}" destId="{7617D24D-926D-4B2E-9577-C5F11A63E2B7}" srcOrd="1" destOrd="0" presId="urn:microsoft.com/office/officeart/2008/layout/LinedList"/>
    <dgm:cxn modelId="{6CDD8005-24B0-4B9F-87D1-88F7EFCE6E22}" type="presParOf" srcId="{ECD387F2-8483-46CC-9A4A-272B0E7C2040}" destId="{B40CF67C-70F7-409A-884A-0B301E709F01}" srcOrd="12" destOrd="0" presId="urn:microsoft.com/office/officeart/2008/layout/LinedList"/>
    <dgm:cxn modelId="{85270373-A980-460C-8A55-7EA65C0197BB}" type="presParOf" srcId="{ECD387F2-8483-46CC-9A4A-272B0E7C2040}" destId="{B6E5A9BB-862E-46EE-8539-A29DEEB85451}" srcOrd="13" destOrd="0" presId="urn:microsoft.com/office/officeart/2008/layout/LinedList"/>
    <dgm:cxn modelId="{0F59D2CF-2E0A-4268-9CBD-9C127BCCE612}" type="presParOf" srcId="{B6E5A9BB-862E-46EE-8539-A29DEEB85451}" destId="{EC3E9E53-45A4-4DFE-8B68-964D3A2E0ED3}" srcOrd="0" destOrd="0" presId="urn:microsoft.com/office/officeart/2008/layout/LinedList"/>
    <dgm:cxn modelId="{9F73C5A3-FBB9-4316-817E-B9AC35B38BAB}" type="presParOf" srcId="{B6E5A9BB-862E-46EE-8539-A29DEEB85451}" destId="{58D5F256-D171-4F61-B9CC-9DA3D1D72107}" srcOrd="1" destOrd="0" presId="urn:microsoft.com/office/officeart/2008/layout/LinedList"/>
    <dgm:cxn modelId="{A7593B8F-E577-450F-B38E-27FA6F1ABF47}" type="presParOf" srcId="{ECD387F2-8483-46CC-9A4A-272B0E7C2040}" destId="{797075A6-D122-4CD4-AFE8-2D44E9A9F546}" srcOrd="14" destOrd="0" presId="urn:microsoft.com/office/officeart/2008/layout/LinedList"/>
    <dgm:cxn modelId="{002FA2D6-0033-4285-B8D4-51F390C013E0}" type="presParOf" srcId="{ECD387F2-8483-46CC-9A4A-272B0E7C2040}" destId="{8A664068-E1F9-4873-9553-DC945B63CB9E}" srcOrd="15" destOrd="0" presId="urn:microsoft.com/office/officeart/2008/layout/LinedList"/>
    <dgm:cxn modelId="{9FD51C67-0A8F-4B28-8AE5-52ADF24C7F3D}" type="presParOf" srcId="{8A664068-E1F9-4873-9553-DC945B63CB9E}" destId="{50B8A168-39D3-438D-A83D-978DA7091ECC}" srcOrd="0" destOrd="0" presId="urn:microsoft.com/office/officeart/2008/layout/LinedList"/>
    <dgm:cxn modelId="{15A49EBF-EC0F-4EE6-BBF5-E0BCFECB2791}" type="presParOf" srcId="{8A664068-E1F9-4873-9553-DC945B63CB9E}" destId="{1078E54E-2E30-4E0C-BA0D-DDAD0F247A59}" srcOrd="1" destOrd="0" presId="urn:microsoft.com/office/officeart/2008/layout/LinedList"/>
    <dgm:cxn modelId="{616F2B13-F856-4897-A332-9B6738B0A2E3}" type="presParOf" srcId="{ECD387F2-8483-46CC-9A4A-272B0E7C2040}" destId="{5297C315-4720-4B62-A0CF-CCF4C27E0D89}" srcOrd="16" destOrd="0" presId="urn:microsoft.com/office/officeart/2008/layout/LinedList"/>
    <dgm:cxn modelId="{8D060D1E-E2B9-4CC6-BE57-9D5E1B3E107C}" type="presParOf" srcId="{ECD387F2-8483-46CC-9A4A-272B0E7C2040}" destId="{1BDF9694-981A-43C6-AD84-07BB25C61314}" srcOrd="17" destOrd="0" presId="urn:microsoft.com/office/officeart/2008/layout/LinedList"/>
    <dgm:cxn modelId="{1DF5AD51-8613-47A1-9DD2-B7D2ACE7499B}" type="presParOf" srcId="{1BDF9694-981A-43C6-AD84-07BB25C61314}" destId="{099B4AB3-4590-41B8-9753-1C32268BF097}" srcOrd="0" destOrd="0" presId="urn:microsoft.com/office/officeart/2008/layout/LinedList"/>
    <dgm:cxn modelId="{4A526E9A-CFCC-40D6-979C-9F688D5F0709}" type="presParOf" srcId="{1BDF9694-981A-43C6-AD84-07BB25C61314}" destId="{86C86B38-E155-48D0-A94E-E04E6894DBED}" srcOrd="1" destOrd="0" presId="urn:microsoft.com/office/officeart/2008/layout/LinedList"/>
    <dgm:cxn modelId="{FB39706C-98DD-4A49-86C3-D6969831CE80}" type="presParOf" srcId="{ECD387F2-8483-46CC-9A4A-272B0E7C2040}" destId="{87DE3E82-843C-4FF8-A700-77A968B4B261}" srcOrd="18" destOrd="0" presId="urn:microsoft.com/office/officeart/2008/layout/LinedList"/>
    <dgm:cxn modelId="{0DA9A239-50D7-49BC-B3B2-AE0FF65858C2}" type="presParOf" srcId="{ECD387F2-8483-46CC-9A4A-272B0E7C2040}" destId="{E7D6E5FE-14CF-4681-A0A6-23A2C2270A79}" srcOrd="19" destOrd="0" presId="urn:microsoft.com/office/officeart/2008/layout/LinedList"/>
    <dgm:cxn modelId="{D4DD53F7-8AB2-421C-80E0-A39C64590830}" type="presParOf" srcId="{E7D6E5FE-14CF-4681-A0A6-23A2C2270A79}" destId="{3CF6E879-1369-43F1-A9DF-DCEF938E5D4E}" srcOrd="0" destOrd="0" presId="urn:microsoft.com/office/officeart/2008/layout/LinedList"/>
    <dgm:cxn modelId="{D756AE9B-F14A-4F4D-A537-C1AF0CEF8F9D}" type="presParOf" srcId="{E7D6E5FE-14CF-4681-A0A6-23A2C2270A79}" destId="{85B38628-A41D-482B-9B4C-49EE01C3C404}" srcOrd="1" destOrd="0" presId="urn:microsoft.com/office/officeart/2008/layout/LinedList"/>
    <dgm:cxn modelId="{F3D224B8-9E6F-4330-9CA5-FA4A04DCD7D4}" type="presParOf" srcId="{ECD387F2-8483-46CC-9A4A-272B0E7C2040}" destId="{D199E8A1-F52A-4AA4-BA6A-D2C7EED12E5D}" srcOrd="20" destOrd="0" presId="urn:microsoft.com/office/officeart/2008/layout/LinedList"/>
    <dgm:cxn modelId="{AC56465F-35EE-46A8-9746-D3DEC7E1A8AE}" type="presParOf" srcId="{ECD387F2-8483-46CC-9A4A-272B0E7C2040}" destId="{DF5C79C4-11A8-41F8-BB0B-2C58905CE97C}" srcOrd="21" destOrd="0" presId="urn:microsoft.com/office/officeart/2008/layout/LinedList"/>
    <dgm:cxn modelId="{329422D1-0ECC-4314-864F-7F8485EC9D98}" type="presParOf" srcId="{DF5C79C4-11A8-41F8-BB0B-2C58905CE97C}" destId="{F2BDF9AE-B72C-424B-8A43-9431F0DA56B5}" srcOrd="0" destOrd="0" presId="urn:microsoft.com/office/officeart/2008/layout/LinedList"/>
    <dgm:cxn modelId="{8679AFC0-E64B-4B86-A642-1B12B979DBDF}" type="presParOf" srcId="{DF5C79C4-11A8-41F8-BB0B-2C58905CE97C}" destId="{CF7FE723-F96B-4450-8199-4FCEF517F29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69ED19-B31F-48AE-B26A-A97B7708ADD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EE6EE28-7B87-447C-9F12-E68F1937A4BC}">
      <dgm:prSet/>
      <dgm:spPr/>
      <dgm:t>
        <a:bodyPr/>
        <a:lstStyle/>
        <a:p>
          <a:pPr>
            <a:lnSpc>
              <a:spcPct val="100000"/>
            </a:lnSpc>
          </a:pPr>
          <a:r>
            <a:rPr lang="en-US"/>
            <a:t>After brainstorming, we developed a flowchart of order statuses.</a:t>
          </a:r>
        </a:p>
      </dgm:t>
    </dgm:pt>
    <dgm:pt modelId="{7B30430E-0D93-4286-B948-9CFDF09571AC}" type="parTrans" cxnId="{9D05D0CF-9C78-4B57-A11B-C97869FD4E58}">
      <dgm:prSet/>
      <dgm:spPr/>
      <dgm:t>
        <a:bodyPr/>
        <a:lstStyle/>
        <a:p>
          <a:endParaRPr lang="en-US"/>
        </a:p>
      </dgm:t>
    </dgm:pt>
    <dgm:pt modelId="{D170489B-5FCB-4445-B5FF-695BD3885595}" type="sibTrans" cxnId="{9D05D0CF-9C78-4B57-A11B-C97869FD4E58}">
      <dgm:prSet/>
      <dgm:spPr/>
      <dgm:t>
        <a:bodyPr/>
        <a:lstStyle/>
        <a:p>
          <a:endParaRPr lang="en-US"/>
        </a:p>
      </dgm:t>
    </dgm:pt>
    <dgm:pt modelId="{EFB41C4A-DE9B-4667-9FCA-7F32CEBEBF30}">
      <dgm:prSet/>
      <dgm:spPr/>
      <dgm:t>
        <a:bodyPr/>
        <a:lstStyle/>
        <a:p>
          <a:pPr>
            <a:lnSpc>
              <a:spcPct val="100000"/>
            </a:lnSpc>
          </a:pPr>
          <a:r>
            <a:rPr lang="en-US"/>
            <a:t>We recognized the importance of having both the current order status and its history. </a:t>
          </a:r>
        </a:p>
      </dgm:t>
    </dgm:pt>
    <dgm:pt modelId="{01FC51B4-6D21-4EB0-A87F-ED29826405BB}" type="parTrans" cxnId="{A4EBE5CB-440F-43C1-B02F-FB29CACA423A}">
      <dgm:prSet/>
      <dgm:spPr/>
      <dgm:t>
        <a:bodyPr/>
        <a:lstStyle/>
        <a:p>
          <a:endParaRPr lang="en-US"/>
        </a:p>
      </dgm:t>
    </dgm:pt>
    <dgm:pt modelId="{9B3A85D9-8E6F-4260-AB89-C887D736B44A}" type="sibTrans" cxnId="{A4EBE5CB-440F-43C1-B02F-FB29CACA423A}">
      <dgm:prSet/>
      <dgm:spPr/>
      <dgm:t>
        <a:bodyPr/>
        <a:lstStyle/>
        <a:p>
          <a:endParaRPr lang="en-US"/>
        </a:p>
      </dgm:t>
    </dgm:pt>
    <dgm:pt modelId="{4E23AA36-886E-4C70-9A49-104A50C37CF5}">
      <dgm:prSet/>
      <dgm:spPr/>
      <dgm:t>
        <a:bodyPr/>
        <a:lstStyle/>
        <a:p>
          <a:pPr>
            <a:lnSpc>
              <a:spcPct val="100000"/>
            </a:lnSpc>
          </a:pPr>
          <a:r>
            <a:rPr lang="en-US"/>
            <a:t>We plan to use views to create a standard schema structure.</a:t>
          </a:r>
        </a:p>
      </dgm:t>
    </dgm:pt>
    <dgm:pt modelId="{21AACB69-E0D6-4362-BC2F-9CC513CCDA15}" type="parTrans" cxnId="{D3698A18-6DE0-4F43-9207-677E97FC61C3}">
      <dgm:prSet/>
      <dgm:spPr/>
      <dgm:t>
        <a:bodyPr/>
        <a:lstStyle/>
        <a:p>
          <a:endParaRPr lang="en-US"/>
        </a:p>
      </dgm:t>
    </dgm:pt>
    <dgm:pt modelId="{800CA300-5BC8-438F-927C-63B9E0A36E07}" type="sibTrans" cxnId="{D3698A18-6DE0-4F43-9207-677E97FC61C3}">
      <dgm:prSet/>
      <dgm:spPr/>
      <dgm:t>
        <a:bodyPr/>
        <a:lstStyle/>
        <a:p>
          <a:endParaRPr lang="en-US"/>
        </a:p>
      </dgm:t>
    </dgm:pt>
    <dgm:pt modelId="{7271E688-847A-4815-88B4-092C827DF11F}" type="pres">
      <dgm:prSet presAssocID="{7D69ED19-B31F-48AE-B26A-A97B7708ADD3}" presName="root" presStyleCnt="0">
        <dgm:presLayoutVars>
          <dgm:dir/>
          <dgm:resizeHandles val="exact"/>
        </dgm:presLayoutVars>
      </dgm:prSet>
      <dgm:spPr/>
    </dgm:pt>
    <dgm:pt modelId="{38C8FB2C-1FA5-4542-8347-F17BC4102092}" type="pres">
      <dgm:prSet presAssocID="{4EE6EE28-7B87-447C-9F12-E68F1937A4BC}" presName="compNode" presStyleCnt="0"/>
      <dgm:spPr/>
    </dgm:pt>
    <dgm:pt modelId="{F2078000-FC98-474A-8F46-05EB23E4BEA9}" type="pres">
      <dgm:prSet presAssocID="{4EE6EE28-7B87-447C-9F12-E68F1937A4BC}" presName="bgRect" presStyleLbl="bgShp" presStyleIdx="0" presStyleCnt="3"/>
      <dgm:spPr/>
    </dgm:pt>
    <dgm:pt modelId="{D6091F98-8A09-4C7C-86CE-DA7E10DF0955}" type="pres">
      <dgm:prSet presAssocID="{4EE6EE28-7B87-447C-9F12-E68F1937A4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4148721D-096A-4B38-9C41-71764DA582AD}" type="pres">
      <dgm:prSet presAssocID="{4EE6EE28-7B87-447C-9F12-E68F1937A4BC}" presName="spaceRect" presStyleCnt="0"/>
      <dgm:spPr/>
    </dgm:pt>
    <dgm:pt modelId="{D2307420-15D3-4EDC-91BA-38AB5803F4A3}" type="pres">
      <dgm:prSet presAssocID="{4EE6EE28-7B87-447C-9F12-E68F1937A4BC}" presName="parTx" presStyleLbl="revTx" presStyleIdx="0" presStyleCnt="3">
        <dgm:presLayoutVars>
          <dgm:chMax val="0"/>
          <dgm:chPref val="0"/>
        </dgm:presLayoutVars>
      </dgm:prSet>
      <dgm:spPr/>
    </dgm:pt>
    <dgm:pt modelId="{E4D12B04-4FF3-4AF2-9CBD-69B71E683785}" type="pres">
      <dgm:prSet presAssocID="{D170489B-5FCB-4445-B5FF-695BD3885595}" presName="sibTrans" presStyleCnt="0"/>
      <dgm:spPr/>
    </dgm:pt>
    <dgm:pt modelId="{D761F2B5-93E8-4C10-A063-04188D301B88}" type="pres">
      <dgm:prSet presAssocID="{EFB41C4A-DE9B-4667-9FCA-7F32CEBEBF30}" presName="compNode" presStyleCnt="0"/>
      <dgm:spPr/>
    </dgm:pt>
    <dgm:pt modelId="{5705F8D4-916C-415A-B375-10988CA7A0E2}" type="pres">
      <dgm:prSet presAssocID="{EFB41C4A-DE9B-4667-9FCA-7F32CEBEBF30}" presName="bgRect" presStyleLbl="bgShp" presStyleIdx="1" presStyleCnt="3"/>
      <dgm:spPr/>
    </dgm:pt>
    <dgm:pt modelId="{E7F6C6CA-787C-4A78-98FD-0C53E4B37826}" type="pres">
      <dgm:prSet presAssocID="{EFB41C4A-DE9B-4667-9FCA-7F32CEBEBF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stle scene"/>
        </a:ext>
      </dgm:extLst>
    </dgm:pt>
    <dgm:pt modelId="{1E1F24E7-5CE6-4955-8B45-11216CE501B5}" type="pres">
      <dgm:prSet presAssocID="{EFB41C4A-DE9B-4667-9FCA-7F32CEBEBF30}" presName="spaceRect" presStyleCnt="0"/>
      <dgm:spPr/>
    </dgm:pt>
    <dgm:pt modelId="{8CF46B42-7585-4969-BD2B-50A3946D6FA7}" type="pres">
      <dgm:prSet presAssocID="{EFB41C4A-DE9B-4667-9FCA-7F32CEBEBF30}" presName="parTx" presStyleLbl="revTx" presStyleIdx="1" presStyleCnt="3">
        <dgm:presLayoutVars>
          <dgm:chMax val="0"/>
          <dgm:chPref val="0"/>
        </dgm:presLayoutVars>
      </dgm:prSet>
      <dgm:spPr/>
    </dgm:pt>
    <dgm:pt modelId="{FD430910-140E-4349-8E22-49EDF48737F1}" type="pres">
      <dgm:prSet presAssocID="{9B3A85D9-8E6F-4260-AB89-C887D736B44A}" presName="sibTrans" presStyleCnt="0"/>
      <dgm:spPr/>
    </dgm:pt>
    <dgm:pt modelId="{33A51C83-5B66-4921-A826-A58FB4D20CF0}" type="pres">
      <dgm:prSet presAssocID="{4E23AA36-886E-4C70-9A49-104A50C37CF5}" presName="compNode" presStyleCnt="0"/>
      <dgm:spPr/>
    </dgm:pt>
    <dgm:pt modelId="{95767228-A14F-47E5-83C8-1C62FA383924}" type="pres">
      <dgm:prSet presAssocID="{4E23AA36-886E-4C70-9A49-104A50C37CF5}" presName="bgRect" presStyleLbl="bgShp" presStyleIdx="2" presStyleCnt="3"/>
      <dgm:spPr/>
    </dgm:pt>
    <dgm:pt modelId="{E8662871-84E6-4ADD-BD32-16EA72E9A84C}" type="pres">
      <dgm:prSet presAssocID="{4E23AA36-886E-4C70-9A49-104A50C37CF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ierarchy"/>
        </a:ext>
      </dgm:extLst>
    </dgm:pt>
    <dgm:pt modelId="{30311738-3FE6-40A7-ACBA-BC96BFA43069}" type="pres">
      <dgm:prSet presAssocID="{4E23AA36-886E-4C70-9A49-104A50C37CF5}" presName="spaceRect" presStyleCnt="0"/>
      <dgm:spPr/>
    </dgm:pt>
    <dgm:pt modelId="{2842DBD7-6C35-431D-B44B-565BB17FBFD9}" type="pres">
      <dgm:prSet presAssocID="{4E23AA36-886E-4C70-9A49-104A50C37CF5}" presName="parTx" presStyleLbl="revTx" presStyleIdx="2" presStyleCnt="3">
        <dgm:presLayoutVars>
          <dgm:chMax val="0"/>
          <dgm:chPref val="0"/>
        </dgm:presLayoutVars>
      </dgm:prSet>
      <dgm:spPr/>
    </dgm:pt>
  </dgm:ptLst>
  <dgm:cxnLst>
    <dgm:cxn modelId="{EF0CE416-8F80-4813-9A41-98CFDE7E40C7}" type="presOf" srcId="{EFB41C4A-DE9B-4667-9FCA-7F32CEBEBF30}" destId="{8CF46B42-7585-4969-BD2B-50A3946D6FA7}" srcOrd="0" destOrd="0" presId="urn:microsoft.com/office/officeart/2018/2/layout/IconVerticalSolidList"/>
    <dgm:cxn modelId="{D3698A18-6DE0-4F43-9207-677E97FC61C3}" srcId="{7D69ED19-B31F-48AE-B26A-A97B7708ADD3}" destId="{4E23AA36-886E-4C70-9A49-104A50C37CF5}" srcOrd="2" destOrd="0" parTransId="{21AACB69-E0D6-4362-BC2F-9CC513CCDA15}" sibTransId="{800CA300-5BC8-438F-927C-63B9E0A36E07}"/>
    <dgm:cxn modelId="{B736383B-BC2A-4CA5-9C05-3CDC3694DA05}" type="presOf" srcId="{4E23AA36-886E-4C70-9A49-104A50C37CF5}" destId="{2842DBD7-6C35-431D-B44B-565BB17FBFD9}" srcOrd="0" destOrd="0" presId="urn:microsoft.com/office/officeart/2018/2/layout/IconVerticalSolidList"/>
    <dgm:cxn modelId="{A4EBE5CB-440F-43C1-B02F-FB29CACA423A}" srcId="{7D69ED19-B31F-48AE-B26A-A97B7708ADD3}" destId="{EFB41C4A-DE9B-4667-9FCA-7F32CEBEBF30}" srcOrd="1" destOrd="0" parTransId="{01FC51B4-6D21-4EB0-A87F-ED29826405BB}" sibTransId="{9B3A85D9-8E6F-4260-AB89-C887D736B44A}"/>
    <dgm:cxn modelId="{9D05D0CF-9C78-4B57-A11B-C97869FD4E58}" srcId="{7D69ED19-B31F-48AE-B26A-A97B7708ADD3}" destId="{4EE6EE28-7B87-447C-9F12-E68F1937A4BC}" srcOrd="0" destOrd="0" parTransId="{7B30430E-0D93-4286-B948-9CFDF09571AC}" sibTransId="{D170489B-5FCB-4445-B5FF-695BD3885595}"/>
    <dgm:cxn modelId="{E0AA1CD2-3F36-4468-8426-6221676FE780}" type="presOf" srcId="{4EE6EE28-7B87-447C-9F12-E68F1937A4BC}" destId="{D2307420-15D3-4EDC-91BA-38AB5803F4A3}" srcOrd="0" destOrd="0" presId="urn:microsoft.com/office/officeart/2018/2/layout/IconVerticalSolidList"/>
    <dgm:cxn modelId="{56D41BEE-CF1B-4473-AA5D-B83AC019935A}" type="presOf" srcId="{7D69ED19-B31F-48AE-B26A-A97B7708ADD3}" destId="{7271E688-847A-4815-88B4-092C827DF11F}" srcOrd="0" destOrd="0" presId="urn:microsoft.com/office/officeart/2018/2/layout/IconVerticalSolidList"/>
    <dgm:cxn modelId="{E15A5342-0CB6-4D75-BBDB-8C397406270F}" type="presParOf" srcId="{7271E688-847A-4815-88B4-092C827DF11F}" destId="{38C8FB2C-1FA5-4542-8347-F17BC4102092}" srcOrd="0" destOrd="0" presId="urn:microsoft.com/office/officeart/2018/2/layout/IconVerticalSolidList"/>
    <dgm:cxn modelId="{62DE71E2-265C-4A02-9E53-D9DD9CDA2350}" type="presParOf" srcId="{38C8FB2C-1FA5-4542-8347-F17BC4102092}" destId="{F2078000-FC98-474A-8F46-05EB23E4BEA9}" srcOrd="0" destOrd="0" presId="urn:microsoft.com/office/officeart/2018/2/layout/IconVerticalSolidList"/>
    <dgm:cxn modelId="{F278D702-0F7C-465D-877D-99C69C6F738B}" type="presParOf" srcId="{38C8FB2C-1FA5-4542-8347-F17BC4102092}" destId="{D6091F98-8A09-4C7C-86CE-DA7E10DF0955}" srcOrd="1" destOrd="0" presId="urn:microsoft.com/office/officeart/2018/2/layout/IconVerticalSolidList"/>
    <dgm:cxn modelId="{2F3E1901-B10E-4084-A45B-C580EA02CA15}" type="presParOf" srcId="{38C8FB2C-1FA5-4542-8347-F17BC4102092}" destId="{4148721D-096A-4B38-9C41-71764DA582AD}" srcOrd="2" destOrd="0" presId="urn:microsoft.com/office/officeart/2018/2/layout/IconVerticalSolidList"/>
    <dgm:cxn modelId="{D8A3767E-E587-4153-B46C-4F4B34D5C23F}" type="presParOf" srcId="{38C8FB2C-1FA5-4542-8347-F17BC4102092}" destId="{D2307420-15D3-4EDC-91BA-38AB5803F4A3}" srcOrd="3" destOrd="0" presId="urn:microsoft.com/office/officeart/2018/2/layout/IconVerticalSolidList"/>
    <dgm:cxn modelId="{45A3EBD3-B76C-44D5-A3A1-9D70984EE9FD}" type="presParOf" srcId="{7271E688-847A-4815-88B4-092C827DF11F}" destId="{E4D12B04-4FF3-4AF2-9CBD-69B71E683785}" srcOrd="1" destOrd="0" presId="urn:microsoft.com/office/officeart/2018/2/layout/IconVerticalSolidList"/>
    <dgm:cxn modelId="{B4016EEE-A68C-4673-984D-460690CB5849}" type="presParOf" srcId="{7271E688-847A-4815-88B4-092C827DF11F}" destId="{D761F2B5-93E8-4C10-A063-04188D301B88}" srcOrd="2" destOrd="0" presId="urn:microsoft.com/office/officeart/2018/2/layout/IconVerticalSolidList"/>
    <dgm:cxn modelId="{5CC44082-4CE6-4BF4-B175-65D079ED98F3}" type="presParOf" srcId="{D761F2B5-93E8-4C10-A063-04188D301B88}" destId="{5705F8D4-916C-415A-B375-10988CA7A0E2}" srcOrd="0" destOrd="0" presId="urn:microsoft.com/office/officeart/2018/2/layout/IconVerticalSolidList"/>
    <dgm:cxn modelId="{6F057EA1-7887-410C-9BAB-E75CF5F12B8F}" type="presParOf" srcId="{D761F2B5-93E8-4C10-A063-04188D301B88}" destId="{E7F6C6CA-787C-4A78-98FD-0C53E4B37826}" srcOrd="1" destOrd="0" presId="urn:microsoft.com/office/officeart/2018/2/layout/IconVerticalSolidList"/>
    <dgm:cxn modelId="{DFAE62E7-9467-41DF-A28B-C101D0C5ED8D}" type="presParOf" srcId="{D761F2B5-93E8-4C10-A063-04188D301B88}" destId="{1E1F24E7-5CE6-4955-8B45-11216CE501B5}" srcOrd="2" destOrd="0" presId="urn:microsoft.com/office/officeart/2018/2/layout/IconVerticalSolidList"/>
    <dgm:cxn modelId="{09F9946A-E860-408F-9236-30100D2A957E}" type="presParOf" srcId="{D761F2B5-93E8-4C10-A063-04188D301B88}" destId="{8CF46B42-7585-4969-BD2B-50A3946D6FA7}" srcOrd="3" destOrd="0" presId="urn:microsoft.com/office/officeart/2018/2/layout/IconVerticalSolidList"/>
    <dgm:cxn modelId="{49792659-53D4-4F57-BD74-C85657A8B83B}" type="presParOf" srcId="{7271E688-847A-4815-88B4-092C827DF11F}" destId="{FD430910-140E-4349-8E22-49EDF48737F1}" srcOrd="3" destOrd="0" presId="urn:microsoft.com/office/officeart/2018/2/layout/IconVerticalSolidList"/>
    <dgm:cxn modelId="{6469F4E9-01C4-4335-9863-56518EE394C7}" type="presParOf" srcId="{7271E688-847A-4815-88B4-092C827DF11F}" destId="{33A51C83-5B66-4921-A826-A58FB4D20CF0}" srcOrd="4" destOrd="0" presId="urn:microsoft.com/office/officeart/2018/2/layout/IconVerticalSolidList"/>
    <dgm:cxn modelId="{0C046B16-95A9-406D-85FC-8E86791EB9A4}" type="presParOf" srcId="{33A51C83-5B66-4921-A826-A58FB4D20CF0}" destId="{95767228-A14F-47E5-83C8-1C62FA383924}" srcOrd="0" destOrd="0" presId="urn:microsoft.com/office/officeart/2018/2/layout/IconVerticalSolidList"/>
    <dgm:cxn modelId="{32C73DA5-5AD3-421A-A6EF-045D3D342FE5}" type="presParOf" srcId="{33A51C83-5B66-4921-A826-A58FB4D20CF0}" destId="{E8662871-84E6-4ADD-BD32-16EA72E9A84C}" srcOrd="1" destOrd="0" presId="urn:microsoft.com/office/officeart/2018/2/layout/IconVerticalSolidList"/>
    <dgm:cxn modelId="{757FE9DA-841F-4536-8282-AC18CBD93CBD}" type="presParOf" srcId="{33A51C83-5B66-4921-A826-A58FB4D20CF0}" destId="{30311738-3FE6-40A7-ACBA-BC96BFA43069}" srcOrd="2" destOrd="0" presId="urn:microsoft.com/office/officeart/2018/2/layout/IconVerticalSolidList"/>
    <dgm:cxn modelId="{B98F1487-60E3-4D99-B21A-2810E4451B4E}" type="presParOf" srcId="{33A51C83-5B66-4921-A826-A58FB4D20CF0}" destId="{2842DBD7-6C35-431D-B44B-565BB17FBFD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A66CFA-C118-4892-90B3-75D7181E649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94B9E8B-AC13-4968-9E38-0B7F6FC5C940}">
      <dgm:prSet/>
      <dgm:spPr/>
      <dgm:t>
        <a:bodyPr/>
        <a:lstStyle/>
        <a:p>
          <a:pPr rtl="0"/>
          <a:r>
            <a:rPr lang="en-US"/>
            <a:t>Every User must have a </a:t>
          </a:r>
          <a:r>
            <a:rPr lang="en-US">
              <a:latin typeface="Calibri Light" panose="020F0302020204030204"/>
            </a:rPr>
            <a:t>first name</a:t>
          </a:r>
          <a:r>
            <a:rPr lang="en-US"/>
            <a:t>, </a:t>
          </a:r>
          <a:r>
            <a:rPr lang="en-US">
              <a:latin typeface="Calibri Light" panose="020F0302020204030204"/>
            </a:rPr>
            <a:t>last name</a:t>
          </a:r>
          <a:r>
            <a:rPr lang="en-US"/>
            <a:t>, email, and </a:t>
          </a:r>
          <a:r>
            <a:rPr lang="en-US">
              <a:latin typeface="Calibri Light" panose="020F0302020204030204"/>
            </a:rPr>
            <a:t>phone number</a:t>
          </a:r>
          <a:r>
            <a:rPr lang="en-US" dirty="0"/>
            <a:t>.</a:t>
          </a:r>
        </a:p>
      </dgm:t>
    </dgm:pt>
    <dgm:pt modelId="{AD29F465-8785-47E2-A47E-B9CB4F3CFFB0}" type="parTrans" cxnId="{9A2D2E34-9424-4A66-87CA-83F6154D51D0}">
      <dgm:prSet/>
      <dgm:spPr/>
      <dgm:t>
        <a:bodyPr/>
        <a:lstStyle/>
        <a:p>
          <a:endParaRPr lang="en-US"/>
        </a:p>
      </dgm:t>
    </dgm:pt>
    <dgm:pt modelId="{F44F1581-D02D-4CF0-BEDF-D95C64C3457C}" type="sibTrans" cxnId="{9A2D2E34-9424-4A66-87CA-83F6154D51D0}">
      <dgm:prSet/>
      <dgm:spPr/>
      <dgm:t>
        <a:bodyPr/>
        <a:lstStyle/>
        <a:p>
          <a:endParaRPr lang="en-US"/>
        </a:p>
      </dgm:t>
    </dgm:pt>
    <dgm:pt modelId="{AF2E0C9C-DA04-4184-8087-732D0CFB393E}">
      <dgm:prSet/>
      <dgm:spPr/>
      <dgm:t>
        <a:bodyPr/>
        <a:lstStyle/>
        <a:p>
          <a:r>
            <a:rPr lang="en-US"/>
            <a:t>Every Order must have an associated </a:t>
          </a:r>
          <a:r>
            <a:rPr lang="en-US" err="1"/>
            <a:t>user_id</a:t>
          </a:r>
          <a:r>
            <a:rPr lang="en-US"/>
            <a:t>, </a:t>
          </a:r>
          <a:r>
            <a:rPr lang="en-US" err="1"/>
            <a:t>agent_id</a:t>
          </a:r>
          <a:r>
            <a:rPr lang="en-US"/>
            <a:t>, </a:t>
          </a:r>
          <a:r>
            <a:rPr lang="en-US" err="1"/>
            <a:t>order_status</a:t>
          </a:r>
          <a:r>
            <a:rPr lang="en-US"/>
            <a:t>, and </a:t>
          </a:r>
          <a:r>
            <a:rPr lang="en-US" err="1"/>
            <a:t>order_date</a:t>
          </a:r>
          <a:r>
            <a:rPr lang="en-US"/>
            <a:t>.</a:t>
          </a:r>
        </a:p>
      </dgm:t>
    </dgm:pt>
    <dgm:pt modelId="{1F160D6F-F9FB-4547-88F7-748C91CE25DD}" type="parTrans" cxnId="{57E9732E-16A1-48D8-8F1D-BC0B8F45F273}">
      <dgm:prSet/>
      <dgm:spPr/>
      <dgm:t>
        <a:bodyPr/>
        <a:lstStyle/>
        <a:p>
          <a:endParaRPr lang="en-US"/>
        </a:p>
      </dgm:t>
    </dgm:pt>
    <dgm:pt modelId="{9D1A8F96-6D1B-4793-A33D-ADE6A802384B}" type="sibTrans" cxnId="{57E9732E-16A1-48D8-8F1D-BC0B8F45F273}">
      <dgm:prSet/>
      <dgm:spPr/>
      <dgm:t>
        <a:bodyPr/>
        <a:lstStyle/>
        <a:p>
          <a:endParaRPr lang="en-US"/>
        </a:p>
      </dgm:t>
    </dgm:pt>
    <dgm:pt modelId="{89866AA7-4602-488A-BABB-38CA022D83B4}">
      <dgm:prSet/>
      <dgm:spPr/>
      <dgm:t>
        <a:bodyPr/>
        <a:lstStyle/>
        <a:p>
          <a:r>
            <a:rPr lang="en-US"/>
            <a:t>Every Payment must have an associated </a:t>
          </a:r>
          <a:r>
            <a:rPr lang="en-US" err="1"/>
            <a:t>order_id</a:t>
          </a:r>
          <a:r>
            <a:rPr lang="en-US"/>
            <a:t>, amount, </a:t>
          </a:r>
          <a:r>
            <a:rPr lang="en-US" err="1"/>
            <a:t>payment_status</a:t>
          </a:r>
          <a:r>
            <a:rPr lang="en-US"/>
            <a:t>, and </a:t>
          </a:r>
          <a:r>
            <a:rPr lang="en-US" err="1"/>
            <a:t>payment_date</a:t>
          </a:r>
          <a:r>
            <a:rPr lang="en-US"/>
            <a:t>.</a:t>
          </a:r>
        </a:p>
      </dgm:t>
    </dgm:pt>
    <dgm:pt modelId="{76B78990-7D25-4B15-9E89-7244FF7B7F06}" type="parTrans" cxnId="{D3D7DEE8-032C-47B0-A9A4-EBF430539BBC}">
      <dgm:prSet/>
      <dgm:spPr/>
      <dgm:t>
        <a:bodyPr/>
        <a:lstStyle/>
        <a:p>
          <a:endParaRPr lang="en-US"/>
        </a:p>
      </dgm:t>
    </dgm:pt>
    <dgm:pt modelId="{DDF7A5EB-F10B-4AE2-B884-C35C5B9EC86B}" type="sibTrans" cxnId="{D3D7DEE8-032C-47B0-A9A4-EBF430539BBC}">
      <dgm:prSet/>
      <dgm:spPr/>
      <dgm:t>
        <a:bodyPr/>
        <a:lstStyle/>
        <a:p>
          <a:endParaRPr lang="en-US"/>
        </a:p>
      </dgm:t>
    </dgm:pt>
    <dgm:pt modelId="{636DBC97-7788-4972-B8A4-A8B5018FE114}">
      <dgm:prSet/>
      <dgm:spPr/>
      <dgm:t>
        <a:bodyPr/>
        <a:lstStyle/>
        <a:p>
          <a:r>
            <a:rPr lang="en-US"/>
            <a:t>Every Address must have a </a:t>
          </a:r>
          <a:r>
            <a:rPr lang="en-US" err="1"/>
            <a:t>user_id</a:t>
          </a:r>
          <a:r>
            <a:rPr lang="en-US"/>
            <a:t>, street, city, province, and </a:t>
          </a:r>
          <a:r>
            <a:rPr lang="en-US" err="1"/>
            <a:t>zip_code</a:t>
          </a:r>
          <a:r>
            <a:rPr lang="en-US"/>
            <a:t>.</a:t>
          </a:r>
        </a:p>
      </dgm:t>
    </dgm:pt>
    <dgm:pt modelId="{01BEE893-8D03-46C3-8949-0875D9611D2D}" type="parTrans" cxnId="{95A99D48-B330-4A4F-A8FA-DC88B14787E1}">
      <dgm:prSet/>
      <dgm:spPr/>
      <dgm:t>
        <a:bodyPr/>
        <a:lstStyle/>
        <a:p>
          <a:endParaRPr lang="en-US"/>
        </a:p>
      </dgm:t>
    </dgm:pt>
    <dgm:pt modelId="{984D7131-DB1A-49CB-8413-38EF1CA34FE1}" type="sibTrans" cxnId="{95A99D48-B330-4A4F-A8FA-DC88B14787E1}">
      <dgm:prSet/>
      <dgm:spPr/>
      <dgm:t>
        <a:bodyPr/>
        <a:lstStyle/>
        <a:p>
          <a:endParaRPr lang="en-US"/>
        </a:p>
      </dgm:t>
    </dgm:pt>
    <dgm:pt modelId="{0695D9F5-111A-44A7-A52C-F4D7EB04F0B2}">
      <dgm:prSet/>
      <dgm:spPr/>
      <dgm:t>
        <a:bodyPr/>
        <a:lstStyle/>
        <a:p>
          <a:r>
            <a:rPr lang="en-US"/>
            <a:t>Every </a:t>
          </a:r>
          <a:r>
            <a:rPr lang="en-US" err="1"/>
            <a:t>SampleCollectionAgent</a:t>
          </a:r>
          <a:r>
            <a:rPr lang="en-US"/>
            <a:t> must have an </a:t>
          </a:r>
          <a:r>
            <a:rPr lang="en-US" err="1"/>
            <a:t>agent_name</a:t>
          </a:r>
          <a:r>
            <a:rPr lang="en-US"/>
            <a:t>, </a:t>
          </a:r>
          <a:r>
            <a:rPr lang="en-US" err="1"/>
            <a:t>contact_number</a:t>
          </a:r>
          <a:r>
            <a:rPr lang="en-US"/>
            <a:t>, and </a:t>
          </a:r>
          <a:r>
            <a:rPr lang="en-US" err="1"/>
            <a:t>is_active</a:t>
          </a:r>
          <a:r>
            <a:rPr lang="en-US"/>
            <a:t> status.</a:t>
          </a:r>
        </a:p>
      </dgm:t>
    </dgm:pt>
    <dgm:pt modelId="{76AAB818-9600-48F4-A56B-AD4A97E63B4D}" type="parTrans" cxnId="{9F95FF73-4F84-46F7-B607-6288A49F692B}">
      <dgm:prSet/>
      <dgm:spPr/>
      <dgm:t>
        <a:bodyPr/>
        <a:lstStyle/>
        <a:p>
          <a:endParaRPr lang="en-US"/>
        </a:p>
      </dgm:t>
    </dgm:pt>
    <dgm:pt modelId="{1423C986-4AE6-435C-A0C2-7705613DA21E}" type="sibTrans" cxnId="{9F95FF73-4F84-46F7-B607-6288A49F692B}">
      <dgm:prSet/>
      <dgm:spPr/>
      <dgm:t>
        <a:bodyPr/>
        <a:lstStyle/>
        <a:p>
          <a:endParaRPr lang="en-US"/>
        </a:p>
      </dgm:t>
    </dgm:pt>
    <dgm:pt modelId="{F2F1CB57-DF6C-4A2A-8D4A-525E616F256A}">
      <dgm:prSet/>
      <dgm:spPr/>
      <dgm:t>
        <a:bodyPr/>
        <a:lstStyle/>
        <a:p>
          <a:r>
            <a:rPr lang="en-US"/>
            <a:t>A Package can contain multiple Tests, but a Test can belong to only one Package.</a:t>
          </a:r>
        </a:p>
      </dgm:t>
    </dgm:pt>
    <dgm:pt modelId="{79EAC57D-564F-4329-88E7-3018FF4BA0CA}" type="parTrans" cxnId="{945E7B76-5D13-40F4-86C6-8DE0D19808C7}">
      <dgm:prSet/>
      <dgm:spPr/>
      <dgm:t>
        <a:bodyPr/>
        <a:lstStyle/>
        <a:p>
          <a:endParaRPr lang="en-US"/>
        </a:p>
      </dgm:t>
    </dgm:pt>
    <dgm:pt modelId="{2FF80147-0B67-486B-BD9B-645950B99C01}" type="sibTrans" cxnId="{945E7B76-5D13-40F4-86C6-8DE0D19808C7}">
      <dgm:prSet/>
      <dgm:spPr/>
      <dgm:t>
        <a:bodyPr/>
        <a:lstStyle/>
        <a:p>
          <a:endParaRPr lang="en-US"/>
        </a:p>
      </dgm:t>
    </dgm:pt>
    <dgm:pt modelId="{AEA94B86-1CFA-422E-8A0F-7808AB7BAC03}">
      <dgm:prSet/>
      <dgm:spPr/>
      <dgm:t>
        <a:bodyPr/>
        <a:lstStyle/>
        <a:p>
          <a:r>
            <a:rPr lang="en-US"/>
            <a:t>Each Order must have a corresponding </a:t>
          </a:r>
          <a:r>
            <a:rPr lang="en-US" err="1"/>
            <a:t>OrderStatusHistory</a:t>
          </a:r>
          <a:r>
            <a:rPr lang="en-US"/>
            <a:t> entry.</a:t>
          </a:r>
        </a:p>
      </dgm:t>
    </dgm:pt>
    <dgm:pt modelId="{914D3B94-A502-4F4B-8897-CE3DAC5B263C}" type="parTrans" cxnId="{EE439EC1-28D5-4CA6-8AEB-809FE3171F8C}">
      <dgm:prSet/>
      <dgm:spPr/>
      <dgm:t>
        <a:bodyPr/>
        <a:lstStyle/>
        <a:p>
          <a:endParaRPr lang="en-US"/>
        </a:p>
      </dgm:t>
    </dgm:pt>
    <dgm:pt modelId="{249D5488-ED94-42D2-BB21-BFCD40249DDE}" type="sibTrans" cxnId="{EE439EC1-28D5-4CA6-8AEB-809FE3171F8C}">
      <dgm:prSet/>
      <dgm:spPr/>
      <dgm:t>
        <a:bodyPr/>
        <a:lstStyle/>
        <a:p>
          <a:endParaRPr lang="en-US"/>
        </a:p>
      </dgm:t>
    </dgm:pt>
    <dgm:pt modelId="{2715AA99-52AD-4A37-87B5-8BDDBD26BB61}">
      <dgm:prSet/>
      <dgm:spPr/>
      <dgm:t>
        <a:bodyPr/>
        <a:lstStyle/>
        <a:p>
          <a:r>
            <a:rPr lang="en-US"/>
            <a:t>A </a:t>
          </a:r>
          <a:r>
            <a:rPr lang="en-US" err="1"/>
            <a:t>PromoCode</a:t>
          </a:r>
          <a:r>
            <a:rPr lang="en-US"/>
            <a:t> can be used a limited number of times, as specified by </a:t>
          </a:r>
          <a:r>
            <a:rPr lang="en-US" err="1"/>
            <a:t>max_usage_count</a:t>
          </a:r>
          <a:r>
            <a:rPr lang="en-US"/>
            <a:t>. The </a:t>
          </a:r>
          <a:r>
            <a:rPr lang="en-US" err="1"/>
            <a:t>current_usage_count</a:t>
          </a:r>
          <a:r>
            <a:rPr lang="en-US"/>
            <a:t> should not exceed the </a:t>
          </a:r>
          <a:r>
            <a:rPr lang="en-US" err="1"/>
            <a:t>max_usage_count</a:t>
          </a:r>
          <a:r>
            <a:rPr lang="en-US"/>
            <a:t>.</a:t>
          </a:r>
        </a:p>
      </dgm:t>
    </dgm:pt>
    <dgm:pt modelId="{667AEDDF-D337-4F3D-A888-EDE67F3FBB28}" type="parTrans" cxnId="{9A73ABB9-F2D1-4B8B-AC31-AE582EA7E49E}">
      <dgm:prSet/>
      <dgm:spPr/>
      <dgm:t>
        <a:bodyPr/>
        <a:lstStyle/>
        <a:p>
          <a:endParaRPr lang="en-US"/>
        </a:p>
      </dgm:t>
    </dgm:pt>
    <dgm:pt modelId="{79259A3D-7E7F-4C18-8CC5-52E9CF9428B0}" type="sibTrans" cxnId="{9A73ABB9-F2D1-4B8B-AC31-AE582EA7E49E}">
      <dgm:prSet/>
      <dgm:spPr/>
      <dgm:t>
        <a:bodyPr/>
        <a:lstStyle/>
        <a:p>
          <a:endParaRPr lang="en-US"/>
        </a:p>
      </dgm:t>
    </dgm:pt>
    <dgm:pt modelId="{9088A0EA-C2C6-4FC5-8289-7AE497E9D1E2}">
      <dgm:prSet/>
      <dgm:spPr/>
      <dgm:t>
        <a:bodyPr/>
        <a:lstStyle/>
        <a:p>
          <a:r>
            <a:rPr lang="en-US"/>
            <a:t>An Order can only be placed by an active User.</a:t>
          </a:r>
        </a:p>
      </dgm:t>
    </dgm:pt>
    <dgm:pt modelId="{9BF31787-D60A-43CF-B8A6-381E332483DA}" type="parTrans" cxnId="{0273B18A-5746-482E-86DA-D15AFBEB15FB}">
      <dgm:prSet/>
      <dgm:spPr/>
      <dgm:t>
        <a:bodyPr/>
        <a:lstStyle/>
        <a:p>
          <a:endParaRPr lang="en-US"/>
        </a:p>
      </dgm:t>
    </dgm:pt>
    <dgm:pt modelId="{5447A61F-80C1-4FE1-8B01-D4F7ED89A4E7}" type="sibTrans" cxnId="{0273B18A-5746-482E-86DA-D15AFBEB15FB}">
      <dgm:prSet/>
      <dgm:spPr/>
      <dgm:t>
        <a:bodyPr/>
        <a:lstStyle/>
        <a:p>
          <a:endParaRPr lang="en-US"/>
        </a:p>
      </dgm:t>
    </dgm:pt>
    <dgm:pt modelId="{7A474BFC-BC52-4538-9762-D10E89E36A20}">
      <dgm:prSet/>
      <dgm:spPr/>
      <dgm:t>
        <a:bodyPr/>
        <a:lstStyle/>
        <a:p>
          <a:r>
            <a:rPr lang="en-US"/>
            <a:t>A </a:t>
          </a:r>
          <a:r>
            <a:rPr lang="en-US" err="1"/>
            <a:t>SampleCollectionAgent</a:t>
          </a:r>
          <a:r>
            <a:rPr lang="en-US"/>
            <a:t> can only collect samples if they are active.</a:t>
          </a:r>
        </a:p>
      </dgm:t>
    </dgm:pt>
    <dgm:pt modelId="{5341CB47-6F83-425C-9EC3-F3ED1667196E}" type="parTrans" cxnId="{1CB6BA1C-3C38-4CC4-8104-B3EA5DDCA2D0}">
      <dgm:prSet/>
      <dgm:spPr/>
      <dgm:t>
        <a:bodyPr/>
        <a:lstStyle/>
        <a:p>
          <a:endParaRPr lang="en-US"/>
        </a:p>
      </dgm:t>
    </dgm:pt>
    <dgm:pt modelId="{14B5F362-AE82-404A-8FA7-92C28A57C5BB}" type="sibTrans" cxnId="{1CB6BA1C-3C38-4CC4-8104-B3EA5DDCA2D0}">
      <dgm:prSet/>
      <dgm:spPr/>
      <dgm:t>
        <a:bodyPr/>
        <a:lstStyle/>
        <a:p>
          <a:endParaRPr lang="en-US"/>
        </a:p>
      </dgm:t>
    </dgm:pt>
    <dgm:pt modelId="{07CCFA70-89E9-492D-AEB7-7B8A67A8192C}">
      <dgm:prSet/>
      <dgm:spPr/>
      <dgm:t>
        <a:bodyPr/>
        <a:lstStyle/>
        <a:p>
          <a:r>
            <a:rPr lang="en-US"/>
            <a:t>A </a:t>
          </a:r>
          <a:r>
            <a:rPr lang="en-US" err="1"/>
            <a:t>SampleCollectionCenter</a:t>
          </a:r>
          <a:r>
            <a:rPr lang="en-US"/>
            <a:t> can employ multiple </a:t>
          </a:r>
          <a:r>
            <a:rPr lang="en-US" err="1"/>
            <a:t>SampleCollectionCenterStaff</a:t>
          </a:r>
          <a:r>
            <a:rPr lang="en-US"/>
            <a:t>, but a staff member can only work at one </a:t>
          </a:r>
          <a:r>
            <a:rPr lang="en-US" err="1"/>
            <a:t>SampleCollectionCenter</a:t>
          </a:r>
          <a:r>
            <a:rPr lang="en-US"/>
            <a:t>.</a:t>
          </a:r>
        </a:p>
      </dgm:t>
    </dgm:pt>
    <dgm:pt modelId="{BF1B12E0-1423-467F-9DFC-ABA14C8C3B18}" type="parTrans" cxnId="{2B9611B3-5396-46A6-93F4-D59F89FCE018}">
      <dgm:prSet/>
      <dgm:spPr/>
      <dgm:t>
        <a:bodyPr/>
        <a:lstStyle/>
        <a:p>
          <a:endParaRPr lang="en-US"/>
        </a:p>
      </dgm:t>
    </dgm:pt>
    <dgm:pt modelId="{BAD49FA8-0D91-4E4E-96FB-BF748E97929D}" type="sibTrans" cxnId="{2B9611B3-5396-46A6-93F4-D59F89FCE018}">
      <dgm:prSet/>
      <dgm:spPr/>
      <dgm:t>
        <a:bodyPr/>
        <a:lstStyle/>
        <a:p>
          <a:endParaRPr lang="en-US"/>
        </a:p>
      </dgm:t>
    </dgm:pt>
    <dgm:pt modelId="{16D27026-3A9A-4447-83A3-93EF3220D499}">
      <dgm:prSet/>
      <dgm:spPr/>
      <dgm:t>
        <a:bodyPr/>
        <a:lstStyle/>
        <a:p>
          <a:r>
            <a:rPr lang="en-US"/>
            <a:t>Each </a:t>
          </a:r>
          <a:r>
            <a:rPr lang="en-US" err="1"/>
            <a:t>OrderDetail</a:t>
          </a:r>
          <a:r>
            <a:rPr lang="en-US"/>
            <a:t> must have a corresponding Address.</a:t>
          </a:r>
        </a:p>
      </dgm:t>
    </dgm:pt>
    <dgm:pt modelId="{AA33BDB5-093D-49F6-850D-168F9C3D9389}" type="parTrans" cxnId="{1753C810-B6D2-40ED-8FE5-861CAD905713}">
      <dgm:prSet/>
      <dgm:spPr/>
      <dgm:t>
        <a:bodyPr/>
        <a:lstStyle/>
        <a:p>
          <a:endParaRPr lang="en-US"/>
        </a:p>
      </dgm:t>
    </dgm:pt>
    <dgm:pt modelId="{ACC79D0A-C3E6-4EAB-8146-BEFE86FBC00E}" type="sibTrans" cxnId="{1753C810-B6D2-40ED-8FE5-861CAD905713}">
      <dgm:prSet/>
      <dgm:spPr/>
      <dgm:t>
        <a:bodyPr/>
        <a:lstStyle/>
        <a:p>
          <a:endParaRPr lang="en-US"/>
        </a:p>
      </dgm:t>
    </dgm:pt>
    <dgm:pt modelId="{128F2B57-7984-4B49-B7F7-CA742AC7DCE3}">
      <dgm:prSet/>
      <dgm:spPr/>
      <dgm:t>
        <a:bodyPr/>
        <a:lstStyle/>
        <a:p>
          <a:r>
            <a:rPr lang="en-US"/>
            <a:t>A Payment can only be made for an Order that exists.</a:t>
          </a:r>
        </a:p>
      </dgm:t>
    </dgm:pt>
    <dgm:pt modelId="{6B1A668E-0BB9-4746-AD30-4C225741E8AA}" type="parTrans" cxnId="{117DAFD7-C3F2-4279-AAD5-232D435D7853}">
      <dgm:prSet/>
      <dgm:spPr/>
      <dgm:t>
        <a:bodyPr/>
        <a:lstStyle/>
        <a:p>
          <a:endParaRPr lang="en-US"/>
        </a:p>
      </dgm:t>
    </dgm:pt>
    <dgm:pt modelId="{AFD7A51A-0CDF-4457-A60C-72BC73A82588}" type="sibTrans" cxnId="{117DAFD7-C3F2-4279-AAD5-232D435D7853}">
      <dgm:prSet/>
      <dgm:spPr/>
      <dgm:t>
        <a:bodyPr/>
        <a:lstStyle/>
        <a:p>
          <a:endParaRPr lang="en-US"/>
        </a:p>
      </dgm:t>
    </dgm:pt>
    <dgm:pt modelId="{853884FA-7B31-4E40-88D0-5CCFAB216421}">
      <dgm:prSet/>
      <dgm:spPr/>
      <dgm:t>
        <a:bodyPr/>
        <a:lstStyle/>
        <a:p>
          <a:r>
            <a:rPr lang="en-US"/>
            <a:t>A </a:t>
          </a:r>
          <a:r>
            <a:rPr lang="en-US" err="1"/>
            <a:t>LabTestMapping</a:t>
          </a:r>
          <a:r>
            <a:rPr lang="en-US"/>
            <a:t> can only exist if the Lab and Test it refers to exist.</a:t>
          </a:r>
        </a:p>
      </dgm:t>
    </dgm:pt>
    <dgm:pt modelId="{80B2A112-3839-4902-933B-01F8223A29C3}" type="parTrans" cxnId="{9725784E-C39A-46E1-BAE2-76739F790B8C}">
      <dgm:prSet/>
      <dgm:spPr/>
      <dgm:t>
        <a:bodyPr/>
        <a:lstStyle/>
        <a:p>
          <a:endParaRPr lang="en-US"/>
        </a:p>
      </dgm:t>
    </dgm:pt>
    <dgm:pt modelId="{E9DABAC7-F4F4-4603-A1A2-766D4FEF1DF2}" type="sibTrans" cxnId="{9725784E-C39A-46E1-BAE2-76739F790B8C}">
      <dgm:prSet/>
      <dgm:spPr/>
      <dgm:t>
        <a:bodyPr/>
        <a:lstStyle/>
        <a:p>
          <a:endParaRPr lang="en-US"/>
        </a:p>
      </dgm:t>
    </dgm:pt>
    <dgm:pt modelId="{5445E902-A592-4D66-BEDF-21716C5FF058}">
      <dgm:prSet/>
      <dgm:spPr/>
      <dgm:t>
        <a:bodyPr/>
        <a:lstStyle/>
        <a:p>
          <a:r>
            <a:rPr lang="en-US"/>
            <a:t>A </a:t>
          </a:r>
          <a:r>
            <a:rPr lang="en-US" err="1"/>
            <a:t>PromoCode</a:t>
          </a:r>
          <a:r>
            <a:rPr lang="en-US"/>
            <a:t> is only valid between the </a:t>
          </a:r>
          <a:r>
            <a:rPr lang="en-US" err="1"/>
            <a:t>valid_from</a:t>
          </a:r>
          <a:r>
            <a:rPr lang="en-US"/>
            <a:t> and </a:t>
          </a:r>
          <a:r>
            <a:rPr lang="en-US" err="1"/>
            <a:t>valid_until</a:t>
          </a:r>
          <a:r>
            <a:rPr lang="en-US"/>
            <a:t> dates.</a:t>
          </a:r>
        </a:p>
      </dgm:t>
    </dgm:pt>
    <dgm:pt modelId="{B3A637D1-DB22-4EF6-9055-764F9BA39120}" type="parTrans" cxnId="{4F1C5A75-1FFE-4EF5-BC2B-8B2A4CD222B3}">
      <dgm:prSet/>
      <dgm:spPr/>
      <dgm:t>
        <a:bodyPr/>
        <a:lstStyle/>
        <a:p>
          <a:endParaRPr lang="en-US"/>
        </a:p>
      </dgm:t>
    </dgm:pt>
    <dgm:pt modelId="{5D616F65-680A-4272-BA40-3FBBE2EB0363}" type="sibTrans" cxnId="{4F1C5A75-1FFE-4EF5-BC2B-8B2A4CD222B3}">
      <dgm:prSet/>
      <dgm:spPr/>
      <dgm:t>
        <a:bodyPr/>
        <a:lstStyle/>
        <a:p>
          <a:endParaRPr lang="en-US"/>
        </a:p>
      </dgm:t>
    </dgm:pt>
    <dgm:pt modelId="{006377CA-958B-497A-B418-BA10E0BB41F8}">
      <dgm:prSet phldr="0"/>
      <dgm:spPr/>
      <dgm:t>
        <a:bodyPr/>
        <a:lstStyle/>
        <a:p>
          <a:pPr algn="l"/>
          <a:r>
            <a:rPr lang="en-US"/>
            <a:t>No order will be scheduled for national holidays and Sundays. </a:t>
          </a:r>
        </a:p>
      </dgm:t>
    </dgm:pt>
    <dgm:pt modelId="{8AF9CB1E-C55A-42CD-BB34-EF3D772D25C3}" type="parTrans" cxnId="{53E9520D-BE1C-423A-9490-1E67A58DF4A2}">
      <dgm:prSet/>
      <dgm:spPr/>
    </dgm:pt>
    <dgm:pt modelId="{7B697FA0-829A-442C-81F7-AD9680E93420}" type="sibTrans" cxnId="{53E9520D-BE1C-423A-9490-1E67A58DF4A2}">
      <dgm:prSet/>
      <dgm:spPr/>
    </dgm:pt>
    <dgm:pt modelId="{041B2B85-2CD0-477F-8833-A2EA4F943F6C}" type="pres">
      <dgm:prSet presAssocID="{74A66CFA-C118-4892-90B3-75D7181E649B}" presName="diagram" presStyleCnt="0">
        <dgm:presLayoutVars>
          <dgm:dir/>
          <dgm:resizeHandles val="exact"/>
        </dgm:presLayoutVars>
      </dgm:prSet>
      <dgm:spPr/>
    </dgm:pt>
    <dgm:pt modelId="{E94C4C6D-7979-4D02-BF28-C6EAFACBFE71}" type="pres">
      <dgm:prSet presAssocID="{006377CA-958B-497A-B418-BA10E0BB41F8}" presName="node" presStyleLbl="node1" presStyleIdx="0" presStyleCnt="16">
        <dgm:presLayoutVars>
          <dgm:bulletEnabled val="1"/>
        </dgm:presLayoutVars>
      </dgm:prSet>
      <dgm:spPr/>
    </dgm:pt>
    <dgm:pt modelId="{498D87DE-044A-45F8-B88F-D327D282E792}" type="pres">
      <dgm:prSet presAssocID="{7B697FA0-829A-442C-81F7-AD9680E93420}" presName="sibTrans" presStyleCnt="0"/>
      <dgm:spPr/>
    </dgm:pt>
    <dgm:pt modelId="{203C5D17-1439-4DC4-8200-9F6D0B1CB51A}" type="pres">
      <dgm:prSet presAssocID="{294B9E8B-AC13-4968-9E38-0B7F6FC5C940}" presName="node" presStyleLbl="node1" presStyleIdx="1" presStyleCnt="16">
        <dgm:presLayoutVars>
          <dgm:bulletEnabled val="1"/>
        </dgm:presLayoutVars>
      </dgm:prSet>
      <dgm:spPr/>
    </dgm:pt>
    <dgm:pt modelId="{5850869C-42C3-4C10-92C2-171B412458C8}" type="pres">
      <dgm:prSet presAssocID="{F44F1581-D02D-4CF0-BEDF-D95C64C3457C}" presName="sibTrans" presStyleCnt="0"/>
      <dgm:spPr/>
    </dgm:pt>
    <dgm:pt modelId="{C1C17947-5762-4947-9ACB-5B74541AFFF0}" type="pres">
      <dgm:prSet presAssocID="{AF2E0C9C-DA04-4184-8087-732D0CFB393E}" presName="node" presStyleLbl="node1" presStyleIdx="2" presStyleCnt="16">
        <dgm:presLayoutVars>
          <dgm:bulletEnabled val="1"/>
        </dgm:presLayoutVars>
      </dgm:prSet>
      <dgm:spPr/>
    </dgm:pt>
    <dgm:pt modelId="{752DB98A-A5EC-4976-88DD-26D81F719DFE}" type="pres">
      <dgm:prSet presAssocID="{9D1A8F96-6D1B-4793-A33D-ADE6A802384B}" presName="sibTrans" presStyleCnt="0"/>
      <dgm:spPr/>
    </dgm:pt>
    <dgm:pt modelId="{0081D9FD-497E-4696-9D2B-6962E6992051}" type="pres">
      <dgm:prSet presAssocID="{89866AA7-4602-488A-BABB-38CA022D83B4}" presName="node" presStyleLbl="node1" presStyleIdx="3" presStyleCnt="16">
        <dgm:presLayoutVars>
          <dgm:bulletEnabled val="1"/>
        </dgm:presLayoutVars>
      </dgm:prSet>
      <dgm:spPr/>
    </dgm:pt>
    <dgm:pt modelId="{275EDEB7-A3EB-46C1-A6D4-DBC383BFC652}" type="pres">
      <dgm:prSet presAssocID="{DDF7A5EB-F10B-4AE2-B884-C35C5B9EC86B}" presName="sibTrans" presStyleCnt="0"/>
      <dgm:spPr/>
    </dgm:pt>
    <dgm:pt modelId="{68E95DEE-27D3-4BDC-9111-4E0B4D0CBED2}" type="pres">
      <dgm:prSet presAssocID="{636DBC97-7788-4972-B8A4-A8B5018FE114}" presName="node" presStyleLbl="node1" presStyleIdx="4" presStyleCnt="16">
        <dgm:presLayoutVars>
          <dgm:bulletEnabled val="1"/>
        </dgm:presLayoutVars>
      </dgm:prSet>
      <dgm:spPr/>
    </dgm:pt>
    <dgm:pt modelId="{120EE576-3C14-49DD-B648-22B3827BEA60}" type="pres">
      <dgm:prSet presAssocID="{984D7131-DB1A-49CB-8413-38EF1CA34FE1}" presName="sibTrans" presStyleCnt="0"/>
      <dgm:spPr/>
    </dgm:pt>
    <dgm:pt modelId="{B8B6A3BD-C400-4853-913E-3997667F3A53}" type="pres">
      <dgm:prSet presAssocID="{0695D9F5-111A-44A7-A52C-F4D7EB04F0B2}" presName="node" presStyleLbl="node1" presStyleIdx="5" presStyleCnt="16">
        <dgm:presLayoutVars>
          <dgm:bulletEnabled val="1"/>
        </dgm:presLayoutVars>
      </dgm:prSet>
      <dgm:spPr/>
    </dgm:pt>
    <dgm:pt modelId="{B0E8BC48-51F8-43A3-BCEE-55348142F6FB}" type="pres">
      <dgm:prSet presAssocID="{1423C986-4AE6-435C-A0C2-7705613DA21E}" presName="sibTrans" presStyleCnt="0"/>
      <dgm:spPr/>
    </dgm:pt>
    <dgm:pt modelId="{38675602-5F39-4EAE-92E4-54F296FC3709}" type="pres">
      <dgm:prSet presAssocID="{F2F1CB57-DF6C-4A2A-8D4A-525E616F256A}" presName="node" presStyleLbl="node1" presStyleIdx="6" presStyleCnt="16">
        <dgm:presLayoutVars>
          <dgm:bulletEnabled val="1"/>
        </dgm:presLayoutVars>
      </dgm:prSet>
      <dgm:spPr/>
    </dgm:pt>
    <dgm:pt modelId="{27F13DAD-F60B-4670-BBE6-5C6B04BD03E0}" type="pres">
      <dgm:prSet presAssocID="{2FF80147-0B67-486B-BD9B-645950B99C01}" presName="sibTrans" presStyleCnt="0"/>
      <dgm:spPr/>
    </dgm:pt>
    <dgm:pt modelId="{CABD7C17-C86A-49AF-B67B-A081633FBE73}" type="pres">
      <dgm:prSet presAssocID="{AEA94B86-1CFA-422E-8A0F-7808AB7BAC03}" presName="node" presStyleLbl="node1" presStyleIdx="7" presStyleCnt="16">
        <dgm:presLayoutVars>
          <dgm:bulletEnabled val="1"/>
        </dgm:presLayoutVars>
      </dgm:prSet>
      <dgm:spPr/>
    </dgm:pt>
    <dgm:pt modelId="{36B0810D-C6CD-4528-AD2E-8F832DAE86E5}" type="pres">
      <dgm:prSet presAssocID="{249D5488-ED94-42D2-BB21-BFCD40249DDE}" presName="sibTrans" presStyleCnt="0"/>
      <dgm:spPr/>
    </dgm:pt>
    <dgm:pt modelId="{9B4B7E13-F2E2-452C-8C4B-9D7B7DBBF40C}" type="pres">
      <dgm:prSet presAssocID="{2715AA99-52AD-4A37-87B5-8BDDBD26BB61}" presName="node" presStyleLbl="node1" presStyleIdx="8" presStyleCnt="16">
        <dgm:presLayoutVars>
          <dgm:bulletEnabled val="1"/>
        </dgm:presLayoutVars>
      </dgm:prSet>
      <dgm:spPr/>
    </dgm:pt>
    <dgm:pt modelId="{1BC7EE80-45B0-4620-9C1E-6CD64DBD6681}" type="pres">
      <dgm:prSet presAssocID="{79259A3D-7E7F-4C18-8CC5-52E9CF9428B0}" presName="sibTrans" presStyleCnt="0"/>
      <dgm:spPr/>
    </dgm:pt>
    <dgm:pt modelId="{DBA03829-C501-4F72-9BC8-D6A22FFAA444}" type="pres">
      <dgm:prSet presAssocID="{9088A0EA-C2C6-4FC5-8289-7AE497E9D1E2}" presName="node" presStyleLbl="node1" presStyleIdx="9" presStyleCnt="16">
        <dgm:presLayoutVars>
          <dgm:bulletEnabled val="1"/>
        </dgm:presLayoutVars>
      </dgm:prSet>
      <dgm:spPr/>
    </dgm:pt>
    <dgm:pt modelId="{68DC776D-08A7-4CA8-B42B-6B337AF16E19}" type="pres">
      <dgm:prSet presAssocID="{5447A61F-80C1-4FE1-8B01-D4F7ED89A4E7}" presName="sibTrans" presStyleCnt="0"/>
      <dgm:spPr/>
    </dgm:pt>
    <dgm:pt modelId="{C9CB5B31-A78E-46A3-9670-CB6E08AED3C0}" type="pres">
      <dgm:prSet presAssocID="{7A474BFC-BC52-4538-9762-D10E89E36A20}" presName="node" presStyleLbl="node1" presStyleIdx="10" presStyleCnt="16">
        <dgm:presLayoutVars>
          <dgm:bulletEnabled val="1"/>
        </dgm:presLayoutVars>
      </dgm:prSet>
      <dgm:spPr/>
    </dgm:pt>
    <dgm:pt modelId="{10B6EC97-CFD0-4B4E-A420-F63297680CA8}" type="pres">
      <dgm:prSet presAssocID="{14B5F362-AE82-404A-8FA7-92C28A57C5BB}" presName="sibTrans" presStyleCnt="0"/>
      <dgm:spPr/>
    </dgm:pt>
    <dgm:pt modelId="{39B1B691-C510-4D25-9239-6E5BCCC62652}" type="pres">
      <dgm:prSet presAssocID="{07CCFA70-89E9-492D-AEB7-7B8A67A8192C}" presName="node" presStyleLbl="node1" presStyleIdx="11" presStyleCnt="16">
        <dgm:presLayoutVars>
          <dgm:bulletEnabled val="1"/>
        </dgm:presLayoutVars>
      </dgm:prSet>
      <dgm:spPr/>
    </dgm:pt>
    <dgm:pt modelId="{06557449-7F9F-4793-8D08-C77128186D93}" type="pres">
      <dgm:prSet presAssocID="{BAD49FA8-0D91-4E4E-96FB-BF748E97929D}" presName="sibTrans" presStyleCnt="0"/>
      <dgm:spPr/>
    </dgm:pt>
    <dgm:pt modelId="{2DD122C5-3C04-4076-BE7D-F4E59B54B3B9}" type="pres">
      <dgm:prSet presAssocID="{16D27026-3A9A-4447-83A3-93EF3220D499}" presName="node" presStyleLbl="node1" presStyleIdx="12" presStyleCnt="16">
        <dgm:presLayoutVars>
          <dgm:bulletEnabled val="1"/>
        </dgm:presLayoutVars>
      </dgm:prSet>
      <dgm:spPr/>
    </dgm:pt>
    <dgm:pt modelId="{F7339A6E-ADC1-43C4-9774-9D9BEFA6DCD6}" type="pres">
      <dgm:prSet presAssocID="{ACC79D0A-C3E6-4EAB-8146-BEFE86FBC00E}" presName="sibTrans" presStyleCnt="0"/>
      <dgm:spPr/>
    </dgm:pt>
    <dgm:pt modelId="{E26E3107-D050-423F-817F-4559F1C6865C}" type="pres">
      <dgm:prSet presAssocID="{128F2B57-7984-4B49-B7F7-CA742AC7DCE3}" presName="node" presStyleLbl="node1" presStyleIdx="13" presStyleCnt="16">
        <dgm:presLayoutVars>
          <dgm:bulletEnabled val="1"/>
        </dgm:presLayoutVars>
      </dgm:prSet>
      <dgm:spPr/>
    </dgm:pt>
    <dgm:pt modelId="{EB04CBC0-1362-4DFB-AFAE-E079CF6CA389}" type="pres">
      <dgm:prSet presAssocID="{AFD7A51A-0CDF-4457-A60C-72BC73A82588}" presName="sibTrans" presStyleCnt="0"/>
      <dgm:spPr/>
    </dgm:pt>
    <dgm:pt modelId="{8BE8BE46-2B41-4FD1-86E2-34B534E889E2}" type="pres">
      <dgm:prSet presAssocID="{853884FA-7B31-4E40-88D0-5CCFAB216421}" presName="node" presStyleLbl="node1" presStyleIdx="14" presStyleCnt="16">
        <dgm:presLayoutVars>
          <dgm:bulletEnabled val="1"/>
        </dgm:presLayoutVars>
      </dgm:prSet>
      <dgm:spPr/>
    </dgm:pt>
    <dgm:pt modelId="{97733CAC-EEB4-4AA7-8198-A8AEDE7B91B1}" type="pres">
      <dgm:prSet presAssocID="{E9DABAC7-F4F4-4603-A1A2-766D4FEF1DF2}" presName="sibTrans" presStyleCnt="0"/>
      <dgm:spPr/>
    </dgm:pt>
    <dgm:pt modelId="{304C0C2C-6DF3-4D44-AE75-AD6F1E91E62C}" type="pres">
      <dgm:prSet presAssocID="{5445E902-A592-4D66-BEDF-21716C5FF058}" presName="node" presStyleLbl="node1" presStyleIdx="15" presStyleCnt="16">
        <dgm:presLayoutVars>
          <dgm:bulletEnabled val="1"/>
        </dgm:presLayoutVars>
      </dgm:prSet>
      <dgm:spPr/>
    </dgm:pt>
  </dgm:ptLst>
  <dgm:cxnLst>
    <dgm:cxn modelId="{C262F20B-46E0-485D-960B-7963D85B21CB}" type="presOf" srcId="{636DBC97-7788-4972-B8A4-A8B5018FE114}" destId="{68E95DEE-27D3-4BDC-9111-4E0B4D0CBED2}" srcOrd="0" destOrd="0" presId="urn:microsoft.com/office/officeart/2005/8/layout/default"/>
    <dgm:cxn modelId="{53E9520D-BE1C-423A-9490-1E67A58DF4A2}" srcId="{74A66CFA-C118-4892-90B3-75D7181E649B}" destId="{006377CA-958B-497A-B418-BA10E0BB41F8}" srcOrd="0" destOrd="0" parTransId="{8AF9CB1E-C55A-42CD-BB34-EF3D772D25C3}" sibTransId="{7B697FA0-829A-442C-81F7-AD9680E93420}"/>
    <dgm:cxn modelId="{1753C810-B6D2-40ED-8FE5-861CAD905713}" srcId="{74A66CFA-C118-4892-90B3-75D7181E649B}" destId="{16D27026-3A9A-4447-83A3-93EF3220D499}" srcOrd="12" destOrd="0" parTransId="{AA33BDB5-093D-49F6-850D-168F9C3D9389}" sibTransId="{ACC79D0A-C3E6-4EAB-8146-BEFE86FBC00E}"/>
    <dgm:cxn modelId="{D3791616-E653-4446-AC65-6904D09645A8}" type="presOf" srcId="{AEA94B86-1CFA-422E-8A0F-7808AB7BAC03}" destId="{CABD7C17-C86A-49AF-B67B-A081633FBE73}" srcOrd="0" destOrd="0" presId="urn:microsoft.com/office/officeart/2005/8/layout/default"/>
    <dgm:cxn modelId="{77CB9B1A-F5CD-4E2E-B9D6-C49958A35B62}" type="presOf" srcId="{16D27026-3A9A-4447-83A3-93EF3220D499}" destId="{2DD122C5-3C04-4076-BE7D-F4E59B54B3B9}" srcOrd="0" destOrd="0" presId="urn:microsoft.com/office/officeart/2005/8/layout/default"/>
    <dgm:cxn modelId="{1CB6BA1C-3C38-4CC4-8104-B3EA5DDCA2D0}" srcId="{74A66CFA-C118-4892-90B3-75D7181E649B}" destId="{7A474BFC-BC52-4538-9762-D10E89E36A20}" srcOrd="10" destOrd="0" parTransId="{5341CB47-6F83-425C-9EC3-F3ED1667196E}" sibTransId="{14B5F362-AE82-404A-8FA7-92C28A57C5BB}"/>
    <dgm:cxn modelId="{E484C51E-2410-4251-AAB3-88D1000423D3}" type="presOf" srcId="{5445E902-A592-4D66-BEDF-21716C5FF058}" destId="{304C0C2C-6DF3-4D44-AE75-AD6F1E91E62C}" srcOrd="0" destOrd="0" presId="urn:microsoft.com/office/officeart/2005/8/layout/default"/>
    <dgm:cxn modelId="{BA9ACF22-8281-4608-B260-1C6C24C0BC0E}" type="presOf" srcId="{853884FA-7B31-4E40-88D0-5CCFAB216421}" destId="{8BE8BE46-2B41-4FD1-86E2-34B534E889E2}" srcOrd="0" destOrd="0" presId="urn:microsoft.com/office/officeart/2005/8/layout/default"/>
    <dgm:cxn modelId="{57E9732E-16A1-48D8-8F1D-BC0B8F45F273}" srcId="{74A66CFA-C118-4892-90B3-75D7181E649B}" destId="{AF2E0C9C-DA04-4184-8087-732D0CFB393E}" srcOrd="2" destOrd="0" parTransId="{1F160D6F-F9FB-4547-88F7-748C91CE25DD}" sibTransId="{9D1A8F96-6D1B-4793-A33D-ADE6A802384B}"/>
    <dgm:cxn modelId="{9A2D2E34-9424-4A66-87CA-83F6154D51D0}" srcId="{74A66CFA-C118-4892-90B3-75D7181E649B}" destId="{294B9E8B-AC13-4968-9E38-0B7F6FC5C940}" srcOrd="1" destOrd="0" parTransId="{AD29F465-8785-47E2-A47E-B9CB4F3CFFB0}" sibTransId="{F44F1581-D02D-4CF0-BEDF-D95C64C3457C}"/>
    <dgm:cxn modelId="{77FD2A3D-A4C1-4284-A51A-5FDC5F88ABA3}" type="presOf" srcId="{128F2B57-7984-4B49-B7F7-CA742AC7DCE3}" destId="{E26E3107-D050-423F-817F-4559F1C6865C}" srcOrd="0" destOrd="0" presId="urn:microsoft.com/office/officeart/2005/8/layout/default"/>
    <dgm:cxn modelId="{D620333F-5BE1-4582-B2E3-F848201D9B7A}" type="presOf" srcId="{7A474BFC-BC52-4538-9762-D10E89E36A20}" destId="{C9CB5B31-A78E-46A3-9670-CB6E08AED3C0}" srcOrd="0" destOrd="0" presId="urn:microsoft.com/office/officeart/2005/8/layout/default"/>
    <dgm:cxn modelId="{95A99D48-B330-4A4F-A8FA-DC88B14787E1}" srcId="{74A66CFA-C118-4892-90B3-75D7181E649B}" destId="{636DBC97-7788-4972-B8A4-A8B5018FE114}" srcOrd="4" destOrd="0" parTransId="{01BEE893-8D03-46C3-8949-0875D9611D2D}" sibTransId="{984D7131-DB1A-49CB-8413-38EF1CA34FE1}"/>
    <dgm:cxn modelId="{E7A2984D-DEF7-45A8-9FA8-D203E9043094}" type="presOf" srcId="{AF2E0C9C-DA04-4184-8087-732D0CFB393E}" destId="{C1C17947-5762-4947-9ACB-5B74541AFFF0}" srcOrd="0" destOrd="0" presId="urn:microsoft.com/office/officeart/2005/8/layout/default"/>
    <dgm:cxn modelId="{9725784E-C39A-46E1-BAE2-76739F790B8C}" srcId="{74A66CFA-C118-4892-90B3-75D7181E649B}" destId="{853884FA-7B31-4E40-88D0-5CCFAB216421}" srcOrd="14" destOrd="0" parTransId="{80B2A112-3839-4902-933B-01F8223A29C3}" sibTransId="{E9DABAC7-F4F4-4603-A1A2-766D4FEF1DF2}"/>
    <dgm:cxn modelId="{9F95FF73-4F84-46F7-B607-6288A49F692B}" srcId="{74A66CFA-C118-4892-90B3-75D7181E649B}" destId="{0695D9F5-111A-44A7-A52C-F4D7EB04F0B2}" srcOrd="5" destOrd="0" parTransId="{76AAB818-9600-48F4-A56B-AD4A97E63B4D}" sibTransId="{1423C986-4AE6-435C-A0C2-7705613DA21E}"/>
    <dgm:cxn modelId="{4F1C5A75-1FFE-4EF5-BC2B-8B2A4CD222B3}" srcId="{74A66CFA-C118-4892-90B3-75D7181E649B}" destId="{5445E902-A592-4D66-BEDF-21716C5FF058}" srcOrd="15" destOrd="0" parTransId="{B3A637D1-DB22-4EF6-9055-764F9BA39120}" sibTransId="{5D616F65-680A-4272-BA40-3FBBE2EB0363}"/>
    <dgm:cxn modelId="{945E7B76-5D13-40F4-86C6-8DE0D19808C7}" srcId="{74A66CFA-C118-4892-90B3-75D7181E649B}" destId="{F2F1CB57-DF6C-4A2A-8D4A-525E616F256A}" srcOrd="6" destOrd="0" parTransId="{79EAC57D-564F-4329-88E7-3018FF4BA0CA}" sibTransId="{2FF80147-0B67-486B-BD9B-645950B99C01}"/>
    <dgm:cxn modelId="{0273B18A-5746-482E-86DA-D15AFBEB15FB}" srcId="{74A66CFA-C118-4892-90B3-75D7181E649B}" destId="{9088A0EA-C2C6-4FC5-8289-7AE497E9D1E2}" srcOrd="9" destOrd="0" parTransId="{9BF31787-D60A-43CF-B8A6-381E332483DA}" sibTransId="{5447A61F-80C1-4FE1-8B01-D4F7ED89A4E7}"/>
    <dgm:cxn modelId="{081F2D99-C90B-4D61-913D-99CAFAD7C5AF}" type="presOf" srcId="{07CCFA70-89E9-492D-AEB7-7B8A67A8192C}" destId="{39B1B691-C510-4D25-9239-6E5BCCC62652}" srcOrd="0" destOrd="0" presId="urn:microsoft.com/office/officeart/2005/8/layout/default"/>
    <dgm:cxn modelId="{04B6F0AB-154A-40FD-8E97-9F14E4347972}" type="presOf" srcId="{F2F1CB57-DF6C-4A2A-8D4A-525E616F256A}" destId="{38675602-5F39-4EAE-92E4-54F296FC3709}" srcOrd="0" destOrd="0" presId="urn:microsoft.com/office/officeart/2005/8/layout/default"/>
    <dgm:cxn modelId="{2B9611B3-5396-46A6-93F4-D59F89FCE018}" srcId="{74A66CFA-C118-4892-90B3-75D7181E649B}" destId="{07CCFA70-89E9-492D-AEB7-7B8A67A8192C}" srcOrd="11" destOrd="0" parTransId="{BF1B12E0-1423-467F-9DFC-ABA14C8C3B18}" sibTransId="{BAD49FA8-0D91-4E4E-96FB-BF748E97929D}"/>
    <dgm:cxn modelId="{9A73ABB9-F2D1-4B8B-AC31-AE582EA7E49E}" srcId="{74A66CFA-C118-4892-90B3-75D7181E649B}" destId="{2715AA99-52AD-4A37-87B5-8BDDBD26BB61}" srcOrd="8" destOrd="0" parTransId="{667AEDDF-D337-4F3D-A888-EDE67F3FBB28}" sibTransId="{79259A3D-7E7F-4C18-8CC5-52E9CF9428B0}"/>
    <dgm:cxn modelId="{074E5BBD-D423-4A4C-9534-AEA827D2A253}" type="presOf" srcId="{294B9E8B-AC13-4968-9E38-0B7F6FC5C940}" destId="{203C5D17-1439-4DC4-8200-9F6D0B1CB51A}" srcOrd="0" destOrd="0" presId="urn:microsoft.com/office/officeart/2005/8/layout/default"/>
    <dgm:cxn modelId="{EE439EC1-28D5-4CA6-8AEB-809FE3171F8C}" srcId="{74A66CFA-C118-4892-90B3-75D7181E649B}" destId="{AEA94B86-1CFA-422E-8A0F-7808AB7BAC03}" srcOrd="7" destOrd="0" parTransId="{914D3B94-A502-4F4B-8897-CE3DAC5B263C}" sibTransId="{249D5488-ED94-42D2-BB21-BFCD40249DDE}"/>
    <dgm:cxn modelId="{513E0FC4-719B-4960-9C56-D998ABF8718D}" type="presOf" srcId="{2715AA99-52AD-4A37-87B5-8BDDBD26BB61}" destId="{9B4B7E13-F2E2-452C-8C4B-9D7B7DBBF40C}" srcOrd="0" destOrd="0" presId="urn:microsoft.com/office/officeart/2005/8/layout/default"/>
    <dgm:cxn modelId="{25F6AFD5-3540-4F69-A6F5-031F61638C90}" type="presOf" srcId="{74A66CFA-C118-4892-90B3-75D7181E649B}" destId="{041B2B85-2CD0-477F-8833-A2EA4F943F6C}" srcOrd="0" destOrd="0" presId="urn:microsoft.com/office/officeart/2005/8/layout/default"/>
    <dgm:cxn modelId="{48FF3FD6-E395-44F6-91DD-9EFE3787E007}" type="presOf" srcId="{89866AA7-4602-488A-BABB-38CA022D83B4}" destId="{0081D9FD-497E-4696-9D2B-6962E6992051}" srcOrd="0" destOrd="0" presId="urn:microsoft.com/office/officeart/2005/8/layout/default"/>
    <dgm:cxn modelId="{117DAFD7-C3F2-4279-AAD5-232D435D7853}" srcId="{74A66CFA-C118-4892-90B3-75D7181E649B}" destId="{128F2B57-7984-4B49-B7F7-CA742AC7DCE3}" srcOrd="13" destOrd="0" parTransId="{6B1A668E-0BB9-4746-AD30-4C225741E8AA}" sibTransId="{AFD7A51A-0CDF-4457-A60C-72BC73A82588}"/>
    <dgm:cxn modelId="{D3D7DEE8-032C-47B0-A9A4-EBF430539BBC}" srcId="{74A66CFA-C118-4892-90B3-75D7181E649B}" destId="{89866AA7-4602-488A-BABB-38CA022D83B4}" srcOrd="3" destOrd="0" parTransId="{76B78990-7D25-4B15-9E89-7244FF7B7F06}" sibTransId="{DDF7A5EB-F10B-4AE2-B884-C35C5B9EC86B}"/>
    <dgm:cxn modelId="{B71885F4-CF8B-4A99-95C4-067A325B2FA9}" type="presOf" srcId="{9088A0EA-C2C6-4FC5-8289-7AE497E9D1E2}" destId="{DBA03829-C501-4F72-9BC8-D6A22FFAA444}" srcOrd="0" destOrd="0" presId="urn:microsoft.com/office/officeart/2005/8/layout/default"/>
    <dgm:cxn modelId="{63F658F8-E752-40A8-94FA-6C940DD802E5}" type="presOf" srcId="{006377CA-958B-497A-B418-BA10E0BB41F8}" destId="{E94C4C6D-7979-4D02-BF28-C6EAFACBFE71}" srcOrd="0" destOrd="0" presId="urn:microsoft.com/office/officeart/2005/8/layout/default"/>
    <dgm:cxn modelId="{7E80D6FF-716A-4AAD-943E-499F6F4D30D1}" type="presOf" srcId="{0695D9F5-111A-44A7-A52C-F4D7EB04F0B2}" destId="{B8B6A3BD-C400-4853-913E-3997667F3A53}" srcOrd="0" destOrd="0" presId="urn:microsoft.com/office/officeart/2005/8/layout/default"/>
    <dgm:cxn modelId="{EA599E82-3BFF-42B0-90F8-B4F123CC8357}" type="presParOf" srcId="{041B2B85-2CD0-477F-8833-A2EA4F943F6C}" destId="{E94C4C6D-7979-4D02-BF28-C6EAFACBFE71}" srcOrd="0" destOrd="0" presId="urn:microsoft.com/office/officeart/2005/8/layout/default"/>
    <dgm:cxn modelId="{52A8268B-DABB-4788-90CE-292BA6D6DB63}" type="presParOf" srcId="{041B2B85-2CD0-477F-8833-A2EA4F943F6C}" destId="{498D87DE-044A-45F8-B88F-D327D282E792}" srcOrd="1" destOrd="0" presId="urn:microsoft.com/office/officeart/2005/8/layout/default"/>
    <dgm:cxn modelId="{6647230B-F654-4D1A-A876-2B6E8D7FB802}" type="presParOf" srcId="{041B2B85-2CD0-477F-8833-A2EA4F943F6C}" destId="{203C5D17-1439-4DC4-8200-9F6D0B1CB51A}" srcOrd="2" destOrd="0" presId="urn:microsoft.com/office/officeart/2005/8/layout/default"/>
    <dgm:cxn modelId="{D864DD1B-9FE7-4842-8350-D5B9D8F96CE1}" type="presParOf" srcId="{041B2B85-2CD0-477F-8833-A2EA4F943F6C}" destId="{5850869C-42C3-4C10-92C2-171B412458C8}" srcOrd="3" destOrd="0" presId="urn:microsoft.com/office/officeart/2005/8/layout/default"/>
    <dgm:cxn modelId="{86535004-81DF-4D69-A408-735ADF310209}" type="presParOf" srcId="{041B2B85-2CD0-477F-8833-A2EA4F943F6C}" destId="{C1C17947-5762-4947-9ACB-5B74541AFFF0}" srcOrd="4" destOrd="0" presId="urn:microsoft.com/office/officeart/2005/8/layout/default"/>
    <dgm:cxn modelId="{A6306FC3-7CC8-4917-947E-D2F46A03E8DA}" type="presParOf" srcId="{041B2B85-2CD0-477F-8833-A2EA4F943F6C}" destId="{752DB98A-A5EC-4976-88DD-26D81F719DFE}" srcOrd="5" destOrd="0" presId="urn:microsoft.com/office/officeart/2005/8/layout/default"/>
    <dgm:cxn modelId="{54190AC3-75BE-4A1E-A684-10BB16A47291}" type="presParOf" srcId="{041B2B85-2CD0-477F-8833-A2EA4F943F6C}" destId="{0081D9FD-497E-4696-9D2B-6962E6992051}" srcOrd="6" destOrd="0" presId="urn:microsoft.com/office/officeart/2005/8/layout/default"/>
    <dgm:cxn modelId="{C9EECE28-CB78-47D3-8DB5-9C0A0EF9701F}" type="presParOf" srcId="{041B2B85-2CD0-477F-8833-A2EA4F943F6C}" destId="{275EDEB7-A3EB-46C1-A6D4-DBC383BFC652}" srcOrd="7" destOrd="0" presId="urn:microsoft.com/office/officeart/2005/8/layout/default"/>
    <dgm:cxn modelId="{654FC5B0-CADD-4B80-93D5-5D4D81EB89CD}" type="presParOf" srcId="{041B2B85-2CD0-477F-8833-A2EA4F943F6C}" destId="{68E95DEE-27D3-4BDC-9111-4E0B4D0CBED2}" srcOrd="8" destOrd="0" presId="urn:microsoft.com/office/officeart/2005/8/layout/default"/>
    <dgm:cxn modelId="{5753180E-1E4C-4F59-96C9-B05C4877AF43}" type="presParOf" srcId="{041B2B85-2CD0-477F-8833-A2EA4F943F6C}" destId="{120EE576-3C14-49DD-B648-22B3827BEA60}" srcOrd="9" destOrd="0" presId="urn:microsoft.com/office/officeart/2005/8/layout/default"/>
    <dgm:cxn modelId="{D726C24C-7A41-46B3-A3C2-43BB2FB18EC9}" type="presParOf" srcId="{041B2B85-2CD0-477F-8833-A2EA4F943F6C}" destId="{B8B6A3BD-C400-4853-913E-3997667F3A53}" srcOrd="10" destOrd="0" presId="urn:microsoft.com/office/officeart/2005/8/layout/default"/>
    <dgm:cxn modelId="{D0442E97-543F-4E73-A4E0-9F286236ADDA}" type="presParOf" srcId="{041B2B85-2CD0-477F-8833-A2EA4F943F6C}" destId="{B0E8BC48-51F8-43A3-BCEE-55348142F6FB}" srcOrd="11" destOrd="0" presId="urn:microsoft.com/office/officeart/2005/8/layout/default"/>
    <dgm:cxn modelId="{764A74CE-2159-4007-953C-FA2E89F44224}" type="presParOf" srcId="{041B2B85-2CD0-477F-8833-A2EA4F943F6C}" destId="{38675602-5F39-4EAE-92E4-54F296FC3709}" srcOrd="12" destOrd="0" presId="urn:microsoft.com/office/officeart/2005/8/layout/default"/>
    <dgm:cxn modelId="{45BE0642-F60A-472B-8C59-8A7FEC602800}" type="presParOf" srcId="{041B2B85-2CD0-477F-8833-A2EA4F943F6C}" destId="{27F13DAD-F60B-4670-BBE6-5C6B04BD03E0}" srcOrd="13" destOrd="0" presId="urn:microsoft.com/office/officeart/2005/8/layout/default"/>
    <dgm:cxn modelId="{EC442BCC-8E7C-44CA-B765-F356836C661A}" type="presParOf" srcId="{041B2B85-2CD0-477F-8833-A2EA4F943F6C}" destId="{CABD7C17-C86A-49AF-B67B-A081633FBE73}" srcOrd="14" destOrd="0" presId="urn:microsoft.com/office/officeart/2005/8/layout/default"/>
    <dgm:cxn modelId="{3AF9D92C-6B89-4C03-B922-4FC802688F42}" type="presParOf" srcId="{041B2B85-2CD0-477F-8833-A2EA4F943F6C}" destId="{36B0810D-C6CD-4528-AD2E-8F832DAE86E5}" srcOrd="15" destOrd="0" presId="urn:microsoft.com/office/officeart/2005/8/layout/default"/>
    <dgm:cxn modelId="{7D5EEBDF-1F44-45C8-B3D9-E235FEB245DE}" type="presParOf" srcId="{041B2B85-2CD0-477F-8833-A2EA4F943F6C}" destId="{9B4B7E13-F2E2-452C-8C4B-9D7B7DBBF40C}" srcOrd="16" destOrd="0" presId="urn:microsoft.com/office/officeart/2005/8/layout/default"/>
    <dgm:cxn modelId="{BC572EB3-1D1C-43FF-ADC4-92E3F6F120DB}" type="presParOf" srcId="{041B2B85-2CD0-477F-8833-A2EA4F943F6C}" destId="{1BC7EE80-45B0-4620-9C1E-6CD64DBD6681}" srcOrd="17" destOrd="0" presId="urn:microsoft.com/office/officeart/2005/8/layout/default"/>
    <dgm:cxn modelId="{4BB0433D-0C38-4274-B4A8-96745B3F17D2}" type="presParOf" srcId="{041B2B85-2CD0-477F-8833-A2EA4F943F6C}" destId="{DBA03829-C501-4F72-9BC8-D6A22FFAA444}" srcOrd="18" destOrd="0" presId="urn:microsoft.com/office/officeart/2005/8/layout/default"/>
    <dgm:cxn modelId="{33620F44-6289-40B4-9E5A-307D507FE0C3}" type="presParOf" srcId="{041B2B85-2CD0-477F-8833-A2EA4F943F6C}" destId="{68DC776D-08A7-4CA8-B42B-6B337AF16E19}" srcOrd="19" destOrd="0" presId="urn:microsoft.com/office/officeart/2005/8/layout/default"/>
    <dgm:cxn modelId="{5C62C4C3-A687-4ADB-A909-6A4255419452}" type="presParOf" srcId="{041B2B85-2CD0-477F-8833-A2EA4F943F6C}" destId="{C9CB5B31-A78E-46A3-9670-CB6E08AED3C0}" srcOrd="20" destOrd="0" presId="urn:microsoft.com/office/officeart/2005/8/layout/default"/>
    <dgm:cxn modelId="{5E6B8828-24E8-415A-BBA4-C65C44D670A1}" type="presParOf" srcId="{041B2B85-2CD0-477F-8833-A2EA4F943F6C}" destId="{10B6EC97-CFD0-4B4E-A420-F63297680CA8}" srcOrd="21" destOrd="0" presId="urn:microsoft.com/office/officeart/2005/8/layout/default"/>
    <dgm:cxn modelId="{CFB2D5F9-239E-4C19-B4A6-FAA26F64CB57}" type="presParOf" srcId="{041B2B85-2CD0-477F-8833-A2EA4F943F6C}" destId="{39B1B691-C510-4D25-9239-6E5BCCC62652}" srcOrd="22" destOrd="0" presId="urn:microsoft.com/office/officeart/2005/8/layout/default"/>
    <dgm:cxn modelId="{D3A1ED1F-69B3-4BF7-8D1F-E509C8030B12}" type="presParOf" srcId="{041B2B85-2CD0-477F-8833-A2EA4F943F6C}" destId="{06557449-7F9F-4793-8D08-C77128186D93}" srcOrd="23" destOrd="0" presId="urn:microsoft.com/office/officeart/2005/8/layout/default"/>
    <dgm:cxn modelId="{E764ED6C-9C31-46D8-8F7A-DF5F96BDD27D}" type="presParOf" srcId="{041B2B85-2CD0-477F-8833-A2EA4F943F6C}" destId="{2DD122C5-3C04-4076-BE7D-F4E59B54B3B9}" srcOrd="24" destOrd="0" presId="urn:microsoft.com/office/officeart/2005/8/layout/default"/>
    <dgm:cxn modelId="{D30DC009-0A01-47B0-A202-D0B96E31EC0B}" type="presParOf" srcId="{041B2B85-2CD0-477F-8833-A2EA4F943F6C}" destId="{F7339A6E-ADC1-43C4-9774-9D9BEFA6DCD6}" srcOrd="25" destOrd="0" presId="urn:microsoft.com/office/officeart/2005/8/layout/default"/>
    <dgm:cxn modelId="{0DB31B5F-DBA5-48FC-8368-C8A78FABDBAA}" type="presParOf" srcId="{041B2B85-2CD0-477F-8833-A2EA4F943F6C}" destId="{E26E3107-D050-423F-817F-4559F1C6865C}" srcOrd="26" destOrd="0" presId="urn:microsoft.com/office/officeart/2005/8/layout/default"/>
    <dgm:cxn modelId="{92F7450F-E166-4896-8F60-9457CCDDB1D9}" type="presParOf" srcId="{041B2B85-2CD0-477F-8833-A2EA4F943F6C}" destId="{EB04CBC0-1362-4DFB-AFAE-E079CF6CA389}" srcOrd="27" destOrd="0" presId="urn:microsoft.com/office/officeart/2005/8/layout/default"/>
    <dgm:cxn modelId="{2E389D63-14A9-4353-AAFE-0087DB8CDDB1}" type="presParOf" srcId="{041B2B85-2CD0-477F-8833-A2EA4F943F6C}" destId="{8BE8BE46-2B41-4FD1-86E2-34B534E889E2}" srcOrd="28" destOrd="0" presId="urn:microsoft.com/office/officeart/2005/8/layout/default"/>
    <dgm:cxn modelId="{34E3777F-1813-4C67-8090-58A3A427C8F2}" type="presParOf" srcId="{041B2B85-2CD0-477F-8833-A2EA4F943F6C}" destId="{97733CAC-EEB4-4AA7-8198-A8AEDE7B91B1}" srcOrd="29" destOrd="0" presId="urn:microsoft.com/office/officeart/2005/8/layout/default"/>
    <dgm:cxn modelId="{D298A10A-3BE6-486C-8716-86F63D9A7B32}" type="presParOf" srcId="{041B2B85-2CD0-477F-8833-A2EA4F943F6C}" destId="{304C0C2C-6DF3-4D44-AE75-AD6F1E91E62C}" srcOrd="3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0F9ED3-B44A-421F-8467-BDDEACD97DE1}">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47A564-8AE7-47B9-8952-1A04C8B7E999}">
      <dsp:nvSpPr>
        <dsp:cNvPr id="0" name=""/>
        <dsp:cNvSpPr/>
      </dsp:nvSpPr>
      <dsp:spPr>
        <a:xfrm>
          <a:off x="0" y="212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Executive Summary</a:t>
          </a:r>
        </a:p>
      </dsp:txBody>
      <dsp:txXfrm>
        <a:off x="0" y="2124"/>
        <a:ext cx="10515600" cy="395189"/>
      </dsp:txXfrm>
    </dsp:sp>
    <dsp:sp modelId="{D3078910-1905-4574-BBF1-2C00F46365E9}">
      <dsp:nvSpPr>
        <dsp:cNvPr id="0" name=""/>
        <dsp:cNvSpPr/>
      </dsp:nvSpPr>
      <dsp:spPr>
        <a:xfrm>
          <a:off x="0" y="39731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7B2FA6-4507-4D0F-BBC5-EB1CF7CF4F2A}">
      <dsp:nvSpPr>
        <dsp:cNvPr id="0" name=""/>
        <dsp:cNvSpPr/>
      </dsp:nvSpPr>
      <dsp:spPr>
        <a:xfrm>
          <a:off x="0" y="39731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b="0" i="0" kern="1200" dirty="0">
              <a:solidFill>
                <a:srgbClr val="000000"/>
              </a:solidFill>
              <a:latin typeface="Calibri"/>
              <a:cs typeface="Calibri"/>
            </a:rPr>
            <a:t>Business </a:t>
          </a:r>
          <a:r>
            <a:rPr lang="en-US" sz="1800" b="0" i="0" kern="1200" dirty="0">
              <a:latin typeface="Calibri"/>
              <a:cs typeface="Calibri"/>
            </a:rPr>
            <a:t>Problem</a:t>
          </a:r>
          <a:r>
            <a:rPr lang="en-US" sz="1800" b="0" i="0" kern="1200" dirty="0">
              <a:latin typeface="Calibri Light" panose="020F0302020204030204"/>
            </a:rPr>
            <a:t> </a:t>
          </a:r>
          <a:r>
            <a:rPr lang="en-US" sz="1800" b="0" i="0" kern="1200" dirty="0"/>
            <a:t>Addressed by Database Design</a:t>
          </a:r>
          <a:endParaRPr lang="en-US" sz="1800" b="0" kern="1200" dirty="0"/>
        </a:p>
      </dsp:txBody>
      <dsp:txXfrm>
        <a:off x="0" y="397314"/>
        <a:ext cx="10515600" cy="395189"/>
      </dsp:txXfrm>
    </dsp:sp>
    <dsp:sp modelId="{0258669C-88F2-43FD-87CA-26A762AE2A27}">
      <dsp:nvSpPr>
        <dsp:cNvPr id="0" name=""/>
        <dsp:cNvSpPr/>
      </dsp:nvSpPr>
      <dsp:spPr>
        <a:xfrm>
          <a:off x="0" y="79250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B361C5-DE41-45E9-AD51-2757CBDF2AC4}">
      <dsp:nvSpPr>
        <dsp:cNvPr id="0" name=""/>
        <dsp:cNvSpPr/>
      </dsp:nvSpPr>
      <dsp:spPr>
        <a:xfrm>
          <a:off x="0" y="79250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Designing Process</a:t>
          </a:r>
        </a:p>
      </dsp:txBody>
      <dsp:txXfrm>
        <a:off x="0" y="792504"/>
        <a:ext cx="10515600" cy="395189"/>
      </dsp:txXfrm>
    </dsp:sp>
    <dsp:sp modelId="{AF57408D-7901-4803-AA28-02057255D9F2}">
      <dsp:nvSpPr>
        <dsp:cNvPr id="0" name=""/>
        <dsp:cNvSpPr/>
      </dsp:nvSpPr>
      <dsp:spPr>
        <a:xfrm>
          <a:off x="0" y="118769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4CC59A-023B-46D5-9901-B558EC8C6D0A}">
      <dsp:nvSpPr>
        <dsp:cNvPr id="0" name=""/>
        <dsp:cNvSpPr/>
      </dsp:nvSpPr>
      <dsp:spPr>
        <a:xfrm>
          <a:off x="0" y="118769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Conceptual modeling</a:t>
          </a:r>
        </a:p>
      </dsp:txBody>
      <dsp:txXfrm>
        <a:off x="0" y="1187694"/>
        <a:ext cx="10515600" cy="395189"/>
      </dsp:txXfrm>
    </dsp:sp>
    <dsp:sp modelId="{4AE3EA60-CAD2-4B9D-BB90-478C13E43F68}">
      <dsp:nvSpPr>
        <dsp:cNvPr id="0" name=""/>
        <dsp:cNvSpPr/>
      </dsp:nvSpPr>
      <dsp:spPr>
        <a:xfrm>
          <a:off x="0" y="158288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B9D305-0A5D-40AF-AE10-AB0F2046AA00}">
      <dsp:nvSpPr>
        <dsp:cNvPr id="0" name=""/>
        <dsp:cNvSpPr/>
      </dsp:nvSpPr>
      <dsp:spPr>
        <a:xfrm>
          <a:off x="0" y="158288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ER Diagrams</a:t>
          </a:r>
        </a:p>
      </dsp:txBody>
      <dsp:txXfrm>
        <a:off x="0" y="1582884"/>
        <a:ext cx="10515600" cy="395189"/>
      </dsp:txXfrm>
    </dsp:sp>
    <dsp:sp modelId="{CC5D23FB-4FF9-4B57-A9AF-B3A55A6A5178}">
      <dsp:nvSpPr>
        <dsp:cNvPr id="0" name=""/>
        <dsp:cNvSpPr/>
      </dsp:nvSpPr>
      <dsp:spPr>
        <a:xfrm>
          <a:off x="0" y="197807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82D0C-AC62-419F-815F-48C36BBC6793}">
      <dsp:nvSpPr>
        <dsp:cNvPr id="0" name=""/>
        <dsp:cNvSpPr/>
      </dsp:nvSpPr>
      <dsp:spPr>
        <a:xfrm>
          <a:off x="0" y="1978074"/>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Entities And Attributes</a:t>
          </a:r>
        </a:p>
      </dsp:txBody>
      <dsp:txXfrm>
        <a:off x="0" y="1978074"/>
        <a:ext cx="10515600" cy="395189"/>
      </dsp:txXfrm>
    </dsp:sp>
    <dsp:sp modelId="{B40CF67C-70F7-409A-884A-0B301E709F01}">
      <dsp:nvSpPr>
        <dsp:cNvPr id="0" name=""/>
        <dsp:cNvSpPr/>
      </dsp:nvSpPr>
      <dsp:spPr>
        <a:xfrm>
          <a:off x="0" y="237326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3E9E53-45A4-4DFE-8B68-964D3A2E0ED3}">
      <dsp:nvSpPr>
        <dsp:cNvPr id="0" name=""/>
        <dsp:cNvSpPr/>
      </dsp:nvSpPr>
      <dsp:spPr>
        <a:xfrm>
          <a:off x="0" y="237326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Applications</a:t>
          </a:r>
        </a:p>
      </dsp:txBody>
      <dsp:txXfrm>
        <a:off x="0" y="2373263"/>
        <a:ext cx="10515600" cy="395189"/>
      </dsp:txXfrm>
    </dsp:sp>
    <dsp:sp modelId="{797075A6-D122-4CD4-AFE8-2D44E9A9F546}">
      <dsp:nvSpPr>
        <dsp:cNvPr id="0" name=""/>
        <dsp:cNvSpPr/>
      </dsp:nvSpPr>
      <dsp:spPr>
        <a:xfrm>
          <a:off x="0" y="276845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B8A168-39D3-438D-A83D-978DA7091ECC}">
      <dsp:nvSpPr>
        <dsp:cNvPr id="0" name=""/>
        <dsp:cNvSpPr/>
      </dsp:nvSpPr>
      <dsp:spPr>
        <a:xfrm>
          <a:off x="0" y="276845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Business Rules</a:t>
          </a:r>
        </a:p>
      </dsp:txBody>
      <dsp:txXfrm>
        <a:off x="0" y="2768453"/>
        <a:ext cx="10515600" cy="395189"/>
      </dsp:txXfrm>
    </dsp:sp>
    <dsp:sp modelId="{5297C315-4720-4B62-A0CF-CCF4C27E0D89}">
      <dsp:nvSpPr>
        <dsp:cNvPr id="0" name=""/>
        <dsp:cNvSpPr/>
      </dsp:nvSpPr>
      <dsp:spPr>
        <a:xfrm>
          <a:off x="0" y="316364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9B4AB3-4590-41B8-9753-1C32268BF097}">
      <dsp:nvSpPr>
        <dsp:cNvPr id="0" name=""/>
        <dsp:cNvSpPr/>
      </dsp:nvSpPr>
      <dsp:spPr>
        <a:xfrm>
          <a:off x="0" y="316364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Relationships/Associations</a:t>
          </a:r>
        </a:p>
      </dsp:txBody>
      <dsp:txXfrm>
        <a:off x="0" y="3163643"/>
        <a:ext cx="10515600" cy="395189"/>
      </dsp:txXfrm>
    </dsp:sp>
    <dsp:sp modelId="{87DE3E82-843C-4FF8-A700-77A968B4B261}">
      <dsp:nvSpPr>
        <dsp:cNvPr id="0" name=""/>
        <dsp:cNvSpPr/>
      </dsp:nvSpPr>
      <dsp:spPr>
        <a:xfrm>
          <a:off x="0" y="355883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F6E879-1369-43F1-A9DF-DCEF938E5D4E}">
      <dsp:nvSpPr>
        <dsp:cNvPr id="0" name=""/>
        <dsp:cNvSpPr/>
      </dsp:nvSpPr>
      <dsp:spPr>
        <a:xfrm>
          <a:off x="0" y="355883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Views</a:t>
          </a:r>
        </a:p>
      </dsp:txBody>
      <dsp:txXfrm>
        <a:off x="0" y="3558833"/>
        <a:ext cx="10515600" cy="395189"/>
      </dsp:txXfrm>
    </dsp:sp>
    <dsp:sp modelId="{D199E8A1-F52A-4AA4-BA6A-D2C7EED12E5D}">
      <dsp:nvSpPr>
        <dsp:cNvPr id="0" name=""/>
        <dsp:cNvSpPr/>
      </dsp:nvSpPr>
      <dsp:spPr>
        <a:xfrm>
          <a:off x="0" y="395402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BDF9AE-B72C-424B-8A43-9431F0DA56B5}">
      <dsp:nvSpPr>
        <dsp:cNvPr id="0" name=""/>
        <dsp:cNvSpPr/>
      </dsp:nvSpPr>
      <dsp:spPr>
        <a:xfrm>
          <a:off x="0" y="3954023"/>
          <a:ext cx="10515600" cy="3951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Summary</a:t>
          </a:r>
        </a:p>
      </dsp:txBody>
      <dsp:txXfrm>
        <a:off x="0" y="3954023"/>
        <a:ext cx="10515600" cy="3951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78000-FC98-474A-8F46-05EB23E4BEA9}">
      <dsp:nvSpPr>
        <dsp:cNvPr id="0" name=""/>
        <dsp:cNvSpPr/>
      </dsp:nvSpPr>
      <dsp:spPr>
        <a:xfrm>
          <a:off x="0" y="465"/>
          <a:ext cx="5498866" cy="10887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091F98-8A09-4C7C-86CE-DA7E10DF0955}">
      <dsp:nvSpPr>
        <dsp:cNvPr id="0" name=""/>
        <dsp:cNvSpPr/>
      </dsp:nvSpPr>
      <dsp:spPr>
        <a:xfrm>
          <a:off x="329349" y="245436"/>
          <a:ext cx="598817" cy="59881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307420-15D3-4EDC-91BA-38AB5803F4A3}">
      <dsp:nvSpPr>
        <dsp:cNvPr id="0" name=""/>
        <dsp:cNvSpPr/>
      </dsp:nvSpPr>
      <dsp:spPr>
        <a:xfrm>
          <a:off x="1257516" y="465"/>
          <a:ext cx="4241349" cy="108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27" tIns="115227" rIns="115227" bIns="115227" numCol="1" spcCol="1270" anchor="ctr" anchorCtr="0">
          <a:noAutofit/>
        </a:bodyPr>
        <a:lstStyle/>
        <a:p>
          <a:pPr marL="0" lvl="0" indent="0" algn="l" defTabSz="800100">
            <a:lnSpc>
              <a:spcPct val="100000"/>
            </a:lnSpc>
            <a:spcBef>
              <a:spcPct val="0"/>
            </a:spcBef>
            <a:spcAft>
              <a:spcPct val="35000"/>
            </a:spcAft>
            <a:buNone/>
          </a:pPr>
          <a:r>
            <a:rPr lang="en-US" sz="1800" kern="1200"/>
            <a:t>After brainstorming, we developed a flowchart of order statuses.</a:t>
          </a:r>
        </a:p>
      </dsp:txBody>
      <dsp:txXfrm>
        <a:off x="1257516" y="465"/>
        <a:ext cx="4241349" cy="1088759"/>
      </dsp:txXfrm>
    </dsp:sp>
    <dsp:sp modelId="{5705F8D4-916C-415A-B375-10988CA7A0E2}">
      <dsp:nvSpPr>
        <dsp:cNvPr id="0" name=""/>
        <dsp:cNvSpPr/>
      </dsp:nvSpPr>
      <dsp:spPr>
        <a:xfrm>
          <a:off x="0" y="1361414"/>
          <a:ext cx="5498866" cy="10887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F6C6CA-787C-4A78-98FD-0C53E4B37826}">
      <dsp:nvSpPr>
        <dsp:cNvPr id="0" name=""/>
        <dsp:cNvSpPr/>
      </dsp:nvSpPr>
      <dsp:spPr>
        <a:xfrm>
          <a:off x="329349" y="1606385"/>
          <a:ext cx="598817" cy="59881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F46B42-7585-4969-BD2B-50A3946D6FA7}">
      <dsp:nvSpPr>
        <dsp:cNvPr id="0" name=""/>
        <dsp:cNvSpPr/>
      </dsp:nvSpPr>
      <dsp:spPr>
        <a:xfrm>
          <a:off x="1257516" y="1361414"/>
          <a:ext cx="4241349" cy="108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27" tIns="115227" rIns="115227" bIns="115227" numCol="1" spcCol="1270" anchor="ctr" anchorCtr="0">
          <a:noAutofit/>
        </a:bodyPr>
        <a:lstStyle/>
        <a:p>
          <a:pPr marL="0" lvl="0" indent="0" algn="l" defTabSz="800100">
            <a:lnSpc>
              <a:spcPct val="100000"/>
            </a:lnSpc>
            <a:spcBef>
              <a:spcPct val="0"/>
            </a:spcBef>
            <a:spcAft>
              <a:spcPct val="35000"/>
            </a:spcAft>
            <a:buNone/>
          </a:pPr>
          <a:r>
            <a:rPr lang="en-US" sz="1800" kern="1200"/>
            <a:t>We recognized the importance of having both the current order status and its history. </a:t>
          </a:r>
        </a:p>
      </dsp:txBody>
      <dsp:txXfrm>
        <a:off x="1257516" y="1361414"/>
        <a:ext cx="4241349" cy="1088759"/>
      </dsp:txXfrm>
    </dsp:sp>
    <dsp:sp modelId="{95767228-A14F-47E5-83C8-1C62FA383924}">
      <dsp:nvSpPr>
        <dsp:cNvPr id="0" name=""/>
        <dsp:cNvSpPr/>
      </dsp:nvSpPr>
      <dsp:spPr>
        <a:xfrm>
          <a:off x="0" y="2722363"/>
          <a:ext cx="5498866" cy="108875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62871-84E6-4ADD-BD32-16EA72E9A84C}">
      <dsp:nvSpPr>
        <dsp:cNvPr id="0" name=""/>
        <dsp:cNvSpPr/>
      </dsp:nvSpPr>
      <dsp:spPr>
        <a:xfrm>
          <a:off x="329349" y="2967334"/>
          <a:ext cx="598817" cy="59881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42DBD7-6C35-431D-B44B-565BB17FBFD9}">
      <dsp:nvSpPr>
        <dsp:cNvPr id="0" name=""/>
        <dsp:cNvSpPr/>
      </dsp:nvSpPr>
      <dsp:spPr>
        <a:xfrm>
          <a:off x="1257516" y="2722363"/>
          <a:ext cx="4241349" cy="10887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227" tIns="115227" rIns="115227" bIns="115227" numCol="1" spcCol="1270" anchor="ctr" anchorCtr="0">
          <a:noAutofit/>
        </a:bodyPr>
        <a:lstStyle/>
        <a:p>
          <a:pPr marL="0" lvl="0" indent="0" algn="l" defTabSz="800100">
            <a:lnSpc>
              <a:spcPct val="100000"/>
            </a:lnSpc>
            <a:spcBef>
              <a:spcPct val="0"/>
            </a:spcBef>
            <a:spcAft>
              <a:spcPct val="35000"/>
            </a:spcAft>
            <a:buNone/>
          </a:pPr>
          <a:r>
            <a:rPr lang="en-US" sz="1800" kern="1200"/>
            <a:t>We plan to use views to create a standard schema structure.</a:t>
          </a:r>
        </a:p>
      </dsp:txBody>
      <dsp:txXfrm>
        <a:off x="1257516" y="2722363"/>
        <a:ext cx="4241349" cy="108875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4C4C6D-7979-4D02-BF28-C6EAFACBFE71}">
      <dsp:nvSpPr>
        <dsp:cNvPr id="0" name=""/>
        <dsp:cNvSpPr/>
      </dsp:nvSpPr>
      <dsp:spPr>
        <a:xfrm>
          <a:off x="391900" y="952"/>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No order will be scheduled for national holidays and Sundays. </a:t>
          </a:r>
        </a:p>
      </dsp:txBody>
      <dsp:txXfrm>
        <a:off x="391900" y="952"/>
        <a:ext cx="1874308" cy="1124584"/>
      </dsp:txXfrm>
    </dsp:sp>
    <dsp:sp modelId="{203C5D17-1439-4DC4-8200-9F6D0B1CB51A}">
      <dsp:nvSpPr>
        <dsp:cNvPr id="0" name=""/>
        <dsp:cNvSpPr/>
      </dsp:nvSpPr>
      <dsp:spPr>
        <a:xfrm>
          <a:off x="2453639" y="952"/>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t>Every User must have a </a:t>
          </a:r>
          <a:r>
            <a:rPr lang="en-US" sz="1100" kern="1200">
              <a:latin typeface="Calibri Light" panose="020F0302020204030204"/>
            </a:rPr>
            <a:t>first name</a:t>
          </a:r>
          <a:r>
            <a:rPr lang="en-US" sz="1100" kern="1200"/>
            <a:t>, </a:t>
          </a:r>
          <a:r>
            <a:rPr lang="en-US" sz="1100" kern="1200">
              <a:latin typeface="Calibri Light" panose="020F0302020204030204"/>
            </a:rPr>
            <a:t>last name</a:t>
          </a:r>
          <a:r>
            <a:rPr lang="en-US" sz="1100" kern="1200"/>
            <a:t>, email, and </a:t>
          </a:r>
          <a:r>
            <a:rPr lang="en-US" sz="1100" kern="1200">
              <a:latin typeface="Calibri Light" panose="020F0302020204030204"/>
            </a:rPr>
            <a:t>phone number</a:t>
          </a:r>
          <a:r>
            <a:rPr lang="en-US" sz="1100" kern="1200" dirty="0"/>
            <a:t>.</a:t>
          </a:r>
        </a:p>
      </dsp:txBody>
      <dsp:txXfrm>
        <a:off x="2453639" y="952"/>
        <a:ext cx="1874308" cy="1124584"/>
      </dsp:txXfrm>
    </dsp:sp>
    <dsp:sp modelId="{C1C17947-5762-4947-9ACB-5B74541AFFF0}">
      <dsp:nvSpPr>
        <dsp:cNvPr id="0" name=""/>
        <dsp:cNvSpPr/>
      </dsp:nvSpPr>
      <dsp:spPr>
        <a:xfrm>
          <a:off x="4515378" y="952"/>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Every Order must have an associated </a:t>
          </a:r>
          <a:r>
            <a:rPr lang="en-US" sz="1100" kern="1200" err="1"/>
            <a:t>user_id</a:t>
          </a:r>
          <a:r>
            <a:rPr lang="en-US" sz="1100" kern="1200"/>
            <a:t>, </a:t>
          </a:r>
          <a:r>
            <a:rPr lang="en-US" sz="1100" kern="1200" err="1"/>
            <a:t>agent_id</a:t>
          </a:r>
          <a:r>
            <a:rPr lang="en-US" sz="1100" kern="1200"/>
            <a:t>, </a:t>
          </a:r>
          <a:r>
            <a:rPr lang="en-US" sz="1100" kern="1200" err="1"/>
            <a:t>order_status</a:t>
          </a:r>
          <a:r>
            <a:rPr lang="en-US" sz="1100" kern="1200"/>
            <a:t>, and </a:t>
          </a:r>
          <a:r>
            <a:rPr lang="en-US" sz="1100" kern="1200" err="1"/>
            <a:t>order_date</a:t>
          </a:r>
          <a:r>
            <a:rPr lang="en-US" sz="1100" kern="1200"/>
            <a:t>.</a:t>
          </a:r>
        </a:p>
      </dsp:txBody>
      <dsp:txXfrm>
        <a:off x="4515378" y="952"/>
        <a:ext cx="1874308" cy="1124584"/>
      </dsp:txXfrm>
    </dsp:sp>
    <dsp:sp modelId="{0081D9FD-497E-4696-9D2B-6962E6992051}">
      <dsp:nvSpPr>
        <dsp:cNvPr id="0" name=""/>
        <dsp:cNvSpPr/>
      </dsp:nvSpPr>
      <dsp:spPr>
        <a:xfrm>
          <a:off x="6577117" y="952"/>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Every Payment must have an associated </a:t>
          </a:r>
          <a:r>
            <a:rPr lang="en-US" sz="1100" kern="1200" err="1"/>
            <a:t>order_id</a:t>
          </a:r>
          <a:r>
            <a:rPr lang="en-US" sz="1100" kern="1200"/>
            <a:t>, amount, </a:t>
          </a:r>
          <a:r>
            <a:rPr lang="en-US" sz="1100" kern="1200" err="1"/>
            <a:t>payment_status</a:t>
          </a:r>
          <a:r>
            <a:rPr lang="en-US" sz="1100" kern="1200"/>
            <a:t>, and </a:t>
          </a:r>
          <a:r>
            <a:rPr lang="en-US" sz="1100" kern="1200" err="1"/>
            <a:t>payment_date</a:t>
          </a:r>
          <a:r>
            <a:rPr lang="en-US" sz="1100" kern="1200"/>
            <a:t>.</a:t>
          </a:r>
        </a:p>
      </dsp:txBody>
      <dsp:txXfrm>
        <a:off x="6577117" y="952"/>
        <a:ext cx="1874308" cy="1124584"/>
      </dsp:txXfrm>
    </dsp:sp>
    <dsp:sp modelId="{68E95DEE-27D3-4BDC-9111-4E0B4D0CBED2}">
      <dsp:nvSpPr>
        <dsp:cNvPr id="0" name=""/>
        <dsp:cNvSpPr/>
      </dsp:nvSpPr>
      <dsp:spPr>
        <a:xfrm>
          <a:off x="8638856" y="952"/>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Every Address must have a </a:t>
          </a:r>
          <a:r>
            <a:rPr lang="en-US" sz="1100" kern="1200" err="1"/>
            <a:t>user_id</a:t>
          </a:r>
          <a:r>
            <a:rPr lang="en-US" sz="1100" kern="1200"/>
            <a:t>, street, city, province, and </a:t>
          </a:r>
          <a:r>
            <a:rPr lang="en-US" sz="1100" kern="1200" err="1"/>
            <a:t>zip_code</a:t>
          </a:r>
          <a:r>
            <a:rPr lang="en-US" sz="1100" kern="1200"/>
            <a:t>.</a:t>
          </a:r>
        </a:p>
      </dsp:txBody>
      <dsp:txXfrm>
        <a:off x="8638856" y="952"/>
        <a:ext cx="1874308" cy="1124584"/>
      </dsp:txXfrm>
    </dsp:sp>
    <dsp:sp modelId="{B8B6A3BD-C400-4853-913E-3997667F3A53}">
      <dsp:nvSpPr>
        <dsp:cNvPr id="0" name=""/>
        <dsp:cNvSpPr/>
      </dsp:nvSpPr>
      <dsp:spPr>
        <a:xfrm>
          <a:off x="391900" y="1312968"/>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Every </a:t>
          </a:r>
          <a:r>
            <a:rPr lang="en-US" sz="1100" kern="1200" err="1"/>
            <a:t>SampleCollectionAgent</a:t>
          </a:r>
          <a:r>
            <a:rPr lang="en-US" sz="1100" kern="1200"/>
            <a:t> must have an </a:t>
          </a:r>
          <a:r>
            <a:rPr lang="en-US" sz="1100" kern="1200" err="1"/>
            <a:t>agent_name</a:t>
          </a:r>
          <a:r>
            <a:rPr lang="en-US" sz="1100" kern="1200"/>
            <a:t>, </a:t>
          </a:r>
          <a:r>
            <a:rPr lang="en-US" sz="1100" kern="1200" err="1"/>
            <a:t>contact_number</a:t>
          </a:r>
          <a:r>
            <a:rPr lang="en-US" sz="1100" kern="1200"/>
            <a:t>, and </a:t>
          </a:r>
          <a:r>
            <a:rPr lang="en-US" sz="1100" kern="1200" err="1"/>
            <a:t>is_active</a:t>
          </a:r>
          <a:r>
            <a:rPr lang="en-US" sz="1100" kern="1200"/>
            <a:t> status.</a:t>
          </a:r>
        </a:p>
      </dsp:txBody>
      <dsp:txXfrm>
        <a:off x="391900" y="1312968"/>
        <a:ext cx="1874308" cy="1124584"/>
      </dsp:txXfrm>
    </dsp:sp>
    <dsp:sp modelId="{38675602-5F39-4EAE-92E4-54F296FC3709}">
      <dsp:nvSpPr>
        <dsp:cNvPr id="0" name=""/>
        <dsp:cNvSpPr/>
      </dsp:nvSpPr>
      <dsp:spPr>
        <a:xfrm>
          <a:off x="2453639" y="1312968"/>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 Package can contain multiple Tests, but a Test can belong to only one Package.</a:t>
          </a:r>
        </a:p>
      </dsp:txBody>
      <dsp:txXfrm>
        <a:off x="2453639" y="1312968"/>
        <a:ext cx="1874308" cy="1124584"/>
      </dsp:txXfrm>
    </dsp:sp>
    <dsp:sp modelId="{CABD7C17-C86A-49AF-B67B-A081633FBE73}">
      <dsp:nvSpPr>
        <dsp:cNvPr id="0" name=""/>
        <dsp:cNvSpPr/>
      </dsp:nvSpPr>
      <dsp:spPr>
        <a:xfrm>
          <a:off x="4515378" y="1312968"/>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Each Order must have a corresponding </a:t>
          </a:r>
          <a:r>
            <a:rPr lang="en-US" sz="1100" kern="1200" err="1"/>
            <a:t>OrderStatusHistory</a:t>
          </a:r>
          <a:r>
            <a:rPr lang="en-US" sz="1100" kern="1200"/>
            <a:t> entry.</a:t>
          </a:r>
        </a:p>
      </dsp:txBody>
      <dsp:txXfrm>
        <a:off x="4515378" y="1312968"/>
        <a:ext cx="1874308" cy="1124584"/>
      </dsp:txXfrm>
    </dsp:sp>
    <dsp:sp modelId="{9B4B7E13-F2E2-452C-8C4B-9D7B7DBBF40C}">
      <dsp:nvSpPr>
        <dsp:cNvPr id="0" name=""/>
        <dsp:cNvSpPr/>
      </dsp:nvSpPr>
      <dsp:spPr>
        <a:xfrm>
          <a:off x="6577117" y="1312968"/>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 </a:t>
          </a:r>
          <a:r>
            <a:rPr lang="en-US" sz="1100" kern="1200" err="1"/>
            <a:t>PromoCode</a:t>
          </a:r>
          <a:r>
            <a:rPr lang="en-US" sz="1100" kern="1200"/>
            <a:t> can be used a limited number of times, as specified by </a:t>
          </a:r>
          <a:r>
            <a:rPr lang="en-US" sz="1100" kern="1200" err="1"/>
            <a:t>max_usage_count</a:t>
          </a:r>
          <a:r>
            <a:rPr lang="en-US" sz="1100" kern="1200"/>
            <a:t>. The </a:t>
          </a:r>
          <a:r>
            <a:rPr lang="en-US" sz="1100" kern="1200" err="1"/>
            <a:t>current_usage_count</a:t>
          </a:r>
          <a:r>
            <a:rPr lang="en-US" sz="1100" kern="1200"/>
            <a:t> should not exceed the </a:t>
          </a:r>
          <a:r>
            <a:rPr lang="en-US" sz="1100" kern="1200" err="1"/>
            <a:t>max_usage_count</a:t>
          </a:r>
          <a:r>
            <a:rPr lang="en-US" sz="1100" kern="1200"/>
            <a:t>.</a:t>
          </a:r>
        </a:p>
      </dsp:txBody>
      <dsp:txXfrm>
        <a:off x="6577117" y="1312968"/>
        <a:ext cx="1874308" cy="1124584"/>
      </dsp:txXfrm>
    </dsp:sp>
    <dsp:sp modelId="{DBA03829-C501-4F72-9BC8-D6A22FFAA444}">
      <dsp:nvSpPr>
        <dsp:cNvPr id="0" name=""/>
        <dsp:cNvSpPr/>
      </dsp:nvSpPr>
      <dsp:spPr>
        <a:xfrm>
          <a:off x="8638856" y="1312968"/>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An Order can only be placed by an active User.</a:t>
          </a:r>
        </a:p>
      </dsp:txBody>
      <dsp:txXfrm>
        <a:off x="8638856" y="1312968"/>
        <a:ext cx="1874308" cy="1124584"/>
      </dsp:txXfrm>
    </dsp:sp>
    <dsp:sp modelId="{C9CB5B31-A78E-46A3-9670-CB6E08AED3C0}">
      <dsp:nvSpPr>
        <dsp:cNvPr id="0" name=""/>
        <dsp:cNvSpPr/>
      </dsp:nvSpPr>
      <dsp:spPr>
        <a:xfrm>
          <a:off x="391900" y="2624984"/>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 </a:t>
          </a:r>
          <a:r>
            <a:rPr lang="en-US" sz="1100" kern="1200" err="1"/>
            <a:t>SampleCollectionAgent</a:t>
          </a:r>
          <a:r>
            <a:rPr lang="en-US" sz="1100" kern="1200"/>
            <a:t> can only collect samples if they are active.</a:t>
          </a:r>
        </a:p>
      </dsp:txBody>
      <dsp:txXfrm>
        <a:off x="391900" y="2624984"/>
        <a:ext cx="1874308" cy="1124584"/>
      </dsp:txXfrm>
    </dsp:sp>
    <dsp:sp modelId="{39B1B691-C510-4D25-9239-6E5BCCC62652}">
      <dsp:nvSpPr>
        <dsp:cNvPr id="0" name=""/>
        <dsp:cNvSpPr/>
      </dsp:nvSpPr>
      <dsp:spPr>
        <a:xfrm>
          <a:off x="2453639" y="2624984"/>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 </a:t>
          </a:r>
          <a:r>
            <a:rPr lang="en-US" sz="1100" kern="1200" err="1"/>
            <a:t>SampleCollectionCenter</a:t>
          </a:r>
          <a:r>
            <a:rPr lang="en-US" sz="1100" kern="1200"/>
            <a:t> can employ multiple </a:t>
          </a:r>
          <a:r>
            <a:rPr lang="en-US" sz="1100" kern="1200" err="1"/>
            <a:t>SampleCollectionCenterStaff</a:t>
          </a:r>
          <a:r>
            <a:rPr lang="en-US" sz="1100" kern="1200"/>
            <a:t>, but a staff member can only work at one </a:t>
          </a:r>
          <a:r>
            <a:rPr lang="en-US" sz="1100" kern="1200" err="1"/>
            <a:t>SampleCollectionCenter</a:t>
          </a:r>
          <a:r>
            <a:rPr lang="en-US" sz="1100" kern="1200"/>
            <a:t>.</a:t>
          </a:r>
        </a:p>
      </dsp:txBody>
      <dsp:txXfrm>
        <a:off x="2453639" y="2624984"/>
        <a:ext cx="1874308" cy="1124584"/>
      </dsp:txXfrm>
    </dsp:sp>
    <dsp:sp modelId="{2DD122C5-3C04-4076-BE7D-F4E59B54B3B9}">
      <dsp:nvSpPr>
        <dsp:cNvPr id="0" name=""/>
        <dsp:cNvSpPr/>
      </dsp:nvSpPr>
      <dsp:spPr>
        <a:xfrm>
          <a:off x="4515378" y="2624984"/>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Each </a:t>
          </a:r>
          <a:r>
            <a:rPr lang="en-US" sz="1100" kern="1200" err="1"/>
            <a:t>OrderDetail</a:t>
          </a:r>
          <a:r>
            <a:rPr lang="en-US" sz="1100" kern="1200"/>
            <a:t> must have a corresponding Address.</a:t>
          </a:r>
        </a:p>
      </dsp:txBody>
      <dsp:txXfrm>
        <a:off x="4515378" y="2624984"/>
        <a:ext cx="1874308" cy="1124584"/>
      </dsp:txXfrm>
    </dsp:sp>
    <dsp:sp modelId="{E26E3107-D050-423F-817F-4559F1C6865C}">
      <dsp:nvSpPr>
        <dsp:cNvPr id="0" name=""/>
        <dsp:cNvSpPr/>
      </dsp:nvSpPr>
      <dsp:spPr>
        <a:xfrm>
          <a:off x="6577117" y="2624984"/>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 Payment can only be made for an Order that exists.</a:t>
          </a:r>
        </a:p>
      </dsp:txBody>
      <dsp:txXfrm>
        <a:off x="6577117" y="2624984"/>
        <a:ext cx="1874308" cy="1124584"/>
      </dsp:txXfrm>
    </dsp:sp>
    <dsp:sp modelId="{8BE8BE46-2B41-4FD1-86E2-34B534E889E2}">
      <dsp:nvSpPr>
        <dsp:cNvPr id="0" name=""/>
        <dsp:cNvSpPr/>
      </dsp:nvSpPr>
      <dsp:spPr>
        <a:xfrm>
          <a:off x="8638856" y="2624984"/>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 </a:t>
          </a:r>
          <a:r>
            <a:rPr lang="en-US" sz="1100" kern="1200" err="1"/>
            <a:t>LabTestMapping</a:t>
          </a:r>
          <a:r>
            <a:rPr lang="en-US" sz="1100" kern="1200"/>
            <a:t> can only exist if the Lab and Test it refers to exist.</a:t>
          </a:r>
        </a:p>
      </dsp:txBody>
      <dsp:txXfrm>
        <a:off x="8638856" y="2624984"/>
        <a:ext cx="1874308" cy="1124584"/>
      </dsp:txXfrm>
    </dsp:sp>
    <dsp:sp modelId="{304C0C2C-6DF3-4D44-AE75-AD6F1E91E62C}">
      <dsp:nvSpPr>
        <dsp:cNvPr id="0" name=""/>
        <dsp:cNvSpPr/>
      </dsp:nvSpPr>
      <dsp:spPr>
        <a:xfrm>
          <a:off x="4515378" y="3937000"/>
          <a:ext cx="1874308" cy="112458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a:t>A </a:t>
          </a:r>
          <a:r>
            <a:rPr lang="en-US" sz="1100" kern="1200" err="1"/>
            <a:t>PromoCode</a:t>
          </a:r>
          <a:r>
            <a:rPr lang="en-US" sz="1100" kern="1200"/>
            <a:t> is only valid between the </a:t>
          </a:r>
          <a:r>
            <a:rPr lang="en-US" sz="1100" kern="1200" err="1"/>
            <a:t>valid_from</a:t>
          </a:r>
          <a:r>
            <a:rPr lang="en-US" sz="1100" kern="1200"/>
            <a:t> and </a:t>
          </a:r>
          <a:r>
            <a:rPr lang="en-US" sz="1100" kern="1200" err="1"/>
            <a:t>valid_until</a:t>
          </a:r>
          <a:r>
            <a:rPr lang="en-US" sz="1100" kern="1200"/>
            <a:t> dates.</a:t>
          </a:r>
        </a:p>
      </dsp:txBody>
      <dsp:txXfrm>
        <a:off x="4515378" y="3937000"/>
        <a:ext cx="1874308" cy="112458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8139B-7223-44C7-A23E-98384F16E6B2}" type="datetimeFigureOut">
              <a:rPr lang="en-US" smtClean="0"/>
              <a:t>4/15/2024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BC5A5F-DEF9-40E9-BDB6-CD0109EB3824}" type="slidenum">
              <a:rPr lang="en-US" smtClean="0"/>
              <a:t>‹#›</a:t>
            </a:fld>
            <a:endParaRPr lang="en-US"/>
          </a:p>
        </p:txBody>
      </p:sp>
    </p:spTree>
    <p:extLst>
      <p:ext uri="{BB962C8B-B14F-4D97-AF65-F5344CB8AC3E}">
        <p14:creationId xmlns:p14="http://schemas.microsoft.com/office/powerpoint/2010/main" val="204090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BC5A5F-DEF9-40E9-BDB6-CD0109EB3824}" type="slidenum">
              <a:rPr lang="en-US" smtClean="0"/>
              <a:t>2</a:t>
            </a:fld>
            <a:endParaRPr lang="en-US"/>
          </a:p>
        </p:txBody>
      </p:sp>
    </p:spTree>
    <p:extLst>
      <p:ext uri="{BB962C8B-B14F-4D97-AF65-F5344CB8AC3E}">
        <p14:creationId xmlns:p14="http://schemas.microsoft.com/office/powerpoint/2010/main" val="32511123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5BC5A5F-DEF9-40E9-BDB6-CD0109EB3824}" type="slidenum">
              <a:rPr lang="en-US" smtClean="0"/>
              <a:t>15</a:t>
            </a:fld>
            <a:endParaRPr lang="en-US"/>
          </a:p>
        </p:txBody>
      </p:sp>
    </p:spTree>
    <p:extLst>
      <p:ext uri="{BB962C8B-B14F-4D97-AF65-F5344CB8AC3E}">
        <p14:creationId xmlns:p14="http://schemas.microsoft.com/office/powerpoint/2010/main" val="570149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8300-9FED-426F-8175-92AFB20B41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007D8D7-1554-4B23-9EDD-D8002E9264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52E970-0B67-4882-9E1E-AC8A5DB51318}"/>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5" name="Footer Placeholder 4">
            <a:extLst>
              <a:ext uri="{FF2B5EF4-FFF2-40B4-BE49-F238E27FC236}">
                <a16:creationId xmlns:a16="http://schemas.microsoft.com/office/drawing/2014/main" id="{C1DDB1C8-D21F-4F81-B252-4174BCFEFD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F06DE-52F9-4AC9-883C-928D5745ABCF}"/>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21535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CC3E-F4AC-4710-BB7B-00724D29F5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D2F958-67A5-4908-82CF-A037A32331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2DAB8-DD8A-411F-83F5-0D5520C2D079}"/>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5" name="Footer Placeholder 4">
            <a:extLst>
              <a:ext uri="{FF2B5EF4-FFF2-40B4-BE49-F238E27FC236}">
                <a16:creationId xmlns:a16="http://schemas.microsoft.com/office/drawing/2014/main" id="{AA3E5316-0CCE-4150-B437-1DDC0CD65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29C305-59E0-4EF3-8C7A-6E5A74A3CBEC}"/>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4052009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679D9C-E853-415D-A04F-5A0176988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C8428-D103-4000-BBE4-9742755F48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B1EAE-8FE5-41EF-B425-E78AD121A81F}"/>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5" name="Footer Placeholder 4">
            <a:extLst>
              <a:ext uri="{FF2B5EF4-FFF2-40B4-BE49-F238E27FC236}">
                <a16:creationId xmlns:a16="http://schemas.microsoft.com/office/drawing/2014/main" id="{268569A0-520C-48C4-98F9-105DA2EAD0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F60983-54D4-4288-90F5-83EFDF4A80DA}"/>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983888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622BA-6559-4DDC-A339-D5CD54CA06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500E58-396B-45EF-A353-41A76FA906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23094-6048-4C61-B8D2-36004FB21A05}"/>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5" name="Footer Placeholder 4">
            <a:extLst>
              <a:ext uri="{FF2B5EF4-FFF2-40B4-BE49-F238E27FC236}">
                <a16:creationId xmlns:a16="http://schemas.microsoft.com/office/drawing/2014/main" id="{D92DB883-FC8E-4094-B9EC-1C39FEBBA1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8DA78-0793-4DC1-8E78-F886E8E14A9C}"/>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263493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A023-94DD-4B2B-84E9-A9B5D2D5AD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7FAFA8-940B-4C65-AF5B-C1CEBAC99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9C9BE0-0D53-4E25-9364-126C5BFC91E5}"/>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5" name="Footer Placeholder 4">
            <a:extLst>
              <a:ext uri="{FF2B5EF4-FFF2-40B4-BE49-F238E27FC236}">
                <a16:creationId xmlns:a16="http://schemas.microsoft.com/office/drawing/2014/main" id="{0D33C515-BE09-4D8E-9A58-0C14ADA2F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53F6A-367C-4C3D-A471-F0B1249485E2}"/>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52148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BC4B2-44DF-4347-ADDD-E33876088D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254ACA-5896-44F8-89A2-2B22D9CDBE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593940-BBCC-4289-A506-B7EFEBA693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5D759D-7927-4678-995C-C14BC8320217}"/>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6" name="Footer Placeholder 5">
            <a:extLst>
              <a:ext uri="{FF2B5EF4-FFF2-40B4-BE49-F238E27FC236}">
                <a16:creationId xmlns:a16="http://schemas.microsoft.com/office/drawing/2014/main" id="{773DE569-EACF-428A-AB3A-2B8051295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8863-B7EB-4399-8058-6787222D5C97}"/>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23878523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3C02D-233B-4531-9DB4-54BF21D77F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96D240-D557-4D98-8DDC-736860A9C0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C6BB4A-71FD-45B4-A76F-ADCECDF90B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F462D2-073D-4D65-9458-33BD73A951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08EB6E-F4F0-4AB3-A49E-E3751DC57C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01DE8B-6057-442C-8949-1C59CAB12EA0}"/>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8" name="Footer Placeholder 7">
            <a:extLst>
              <a:ext uri="{FF2B5EF4-FFF2-40B4-BE49-F238E27FC236}">
                <a16:creationId xmlns:a16="http://schemas.microsoft.com/office/drawing/2014/main" id="{1795AD91-D35E-48E7-9CEA-8847DF8DB5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BD9A51-E7FA-44E7-9B63-910ED137D06D}"/>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1678191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3C198-14F2-4328-9AB5-AD9F1CD06E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F5A923-9565-4CEC-A7E0-FDC3D2FF644F}"/>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4" name="Footer Placeholder 3">
            <a:extLst>
              <a:ext uri="{FF2B5EF4-FFF2-40B4-BE49-F238E27FC236}">
                <a16:creationId xmlns:a16="http://schemas.microsoft.com/office/drawing/2014/main" id="{26EC60E6-5E0C-4D93-BDB0-AA29963534D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3D841E-7759-4EED-852F-8772F750CA70}"/>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904383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BCBFB-92C0-4067-8D99-122183257F71}"/>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3" name="Footer Placeholder 2">
            <a:extLst>
              <a:ext uri="{FF2B5EF4-FFF2-40B4-BE49-F238E27FC236}">
                <a16:creationId xmlns:a16="http://schemas.microsoft.com/office/drawing/2014/main" id="{7554E64C-49A3-4549-8643-BA26871FAB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8F55B0-35A4-470E-A0F4-8E54EA412C9A}"/>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807844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7360-1D00-4297-83A8-7E4B6BA6E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6BEFDC-BF8F-4BC8-AE87-053F3ADC16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3E8135-1F98-4E30-9F86-D43909D54B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1BD2F2-5214-4632-91D1-632B44B301A9}"/>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6" name="Footer Placeholder 5">
            <a:extLst>
              <a:ext uri="{FF2B5EF4-FFF2-40B4-BE49-F238E27FC236}">
                <a16:creationId xmlns:a16="http://schemas.microsoft.com/office/drawing/2014/main" id="{26062620-F55A-4B55-894D-C56667B8E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457C45-0706-4D6B-9C1C-6501D942F5FD}"/>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1545772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59648-6E51-49A6-B7BB-94C36EF87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D2432F-6F01-4577-A909-0327F65352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A39AC1-C5DA-4388-8A1D-5D2ADC943E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678CF-2DD7-45FA-92A8-1E88DD4D83BA}"/>
              </a:ext>
            </a:extLst>
          </p:cNvPr>
          <p:cNvSpPr>
            <a:spLocks noGrp="1"/>
          </p:cNvSpPr>
          <p:nvPr>
            <p:ph type="dt" sz="half" idx="10"/>
          </p:nvPr>
        </p:nvSpPr>
        <p:spPr/>
        <p:txBody>
          <a:bodyPr/>
          <a:lstStyle/>
          <a:p>
            <a:fld id="{46DBF2B7-BBB2-4171-9127-304F46C3234D}" type="datetimeFigureOut">
              <a:rPr lang="en-US" smtClean="0"/>
              <a:t>4/15/2024</a:t>
            </a:fld>
            <a:endParaRPr lang="en-US"/>
          </a:p>
        </p:txBody>
      </p:sp>
      <p:sp>
        <p:nvSpPr>
          <p:cNvPr id="6" name="Footer Placeholder 5">
            <a:extLst>
              <a:ext uri="{FF2B5EF4-FFF2-40B4-BE49-F238E27FC236}">
                <a16:creationId xmlns:a16="http://schemas.microsoft.com/office/drawing/2014/main" id="{4DBAEDC7-1733-4A0B-AD6C-DDC10FA7B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2BE36-E341-4371-8E5C-C52652370330}"/>
              </a:ext>
            </a:extLst>
          </p:cNvPr>
          <p:cNvSpPr>
            <a:spLocks noGrp="1"/>
          </p:cNvSpPr>
          <p:nvPr>
            <p:ph type="sldNum" sz="quarter" idx="12"/>
          </p:nvPr>
        </p:nvSpPr>
        <p:spPr/>
        <p:txBody>
          <a:bodyPr/>
          <a:lstStyle/>
          <a:p>
            <a:fld id="{436F4856-3BD2-4C2A-98CC-46A923090D00}" type="slidenum">
              <a:rPr lang="en-US" smtClean="0"/>
              <a:t>‹#›</a:t>
            </a:fld>
            <a:endParaRPr lang="en-US"/>
          </a:p>
        </p:txBody>
      </p:sp>
    </p:spTree>
    <p:extLst>
      <p:ext uri="{BB962C8B-B14F-4D97-AF65-F5344CB8AC3E}">
        <p14:creationId xmlns:p14="http://schemas.microsoft.com/office/powerpoint/2010/main" val="352356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14C287-4823-4ECE-996B-77B509C48A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EB3AAD-4C9F-4601-9BBA-305510DCE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6C83D-295C-40F5-A799-F57BE41027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DBF2B7-BBB2-4171-9127-304F46C3234D}" type="datetimeFigureOut">
              <a:rPr lang="en-US" smtClean="0"/>
              <a:t>4/15/2024</a:t>
            </a:fld>
            <a:endParaRPr lang="en-US"/>
          </a:p>
        </p:txBody>
      </p:sp>
      <p:sp>
        <p:nvSpPr>
          <p:cNvPr id="5" name="Footer Placeholder 4">
            <a:extLst>
              <a:ext uri="{FF2B5EF4-FFF2-40B4-BE49-F238E27FC236}">
                <a16:creationId xmlns:a16="http://schemas.microsoft.com/office/drawing/2014/main" id="{ECC9C552-316F-4D71-AD4E-27A799D3F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5579A4-1FB9-40C5-87BE-ED726110D9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F4856-3BD2-4C2A-98CC-46A923090D00}" type="slidenum">
              <a:rPr lang="en-US" smtClean="0"/>
              <a:t>‹#›</a:t>
            </a:fld>
            <a:endParaRPr lang="en-US"/>
          </a:p>
        </p:txBody>
      </p:sp>
      <p:sp>
        <p:nvSpPr>
          <p:cNvPr id="7" name="Rectangle 8">
            <a:extLst>
              <a:ext uri="{FF2B5EF4-FFF2-40B4-BE49-F238E27FC236}">
                <a16:creationId xmlns:a16="http://schemas.microsoft.com/office/drawing/2014/main" id="{F0393F75-17C7-4498-9B4A-DD315A08F511}"/>
              </a:ext>
            </a:extLst>
          </p:cNvPr>
          <p:cNvSpPr>
            <a:spLocks noChangeArrowheads="1"/>
          </p:cNvSpPr>
          <p:nvPr userDrawn="1"/>
        </p:nvSpPr>
        <p:spPr bwMode="auto">
          <a:xfrm>
            <a:off x="0" y="1"/>
            <a:ext cx="12192000" cy="569913"/>
          </a:xfrm>
          <a:prstGeom prst="rect">
            <a:avLst/>
          </a:prstGeom>
          <a:solidFill>
            <a:srgbClr val="CD000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endParaRPr lang="en-US" altLang="en-US" sz="2000">
              <a:solidFill>
                <a:srgbClr val="000000"/>
              </a:solidFill>
            </a:endParaRPr>
          </a:p>
        </p:txBody>
      </p:sp>
      <p:pic>
        <p:nvPicPr>
          <p:cNvPr id="8" name="Picture 1">
            <a:extLst>
              <a:ext uri="{FF2B5EF4-FFF2-40B4-BE49-F238E27FC236}">
                <a16:creationId xmlns:a16="http://schemas.microsoft.com/office/drawing/2014/main" id="{155CB50B-F7AB-4727-94EE-41B35310F625}"/>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09600" y="93084"/>
            <a:ext cx="3675133" cy="36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8481185"/>
      </p:ext>
    </p:extLst>
  </p:cSld>
  <p:clrMap bg1="lt1" tx1="dk1" bg2="lt2" tx2="dk2" accent1="accent1" accent2="accent2" accent3="accent3" accent4="accent4" accent5="accent5" accent6="accent6" hlink="hlink" folHlink="folHlink"/>
  <p:sldLayoutIdLst>
    <p:sldLayoutId id="2147484081" r:id="rId1"/>
    <p:sldLayoutId id="2147484082" r:id="rId2"/>
    <p:sldLayoutId id="2147484083" r:id="rId3"/>
    <p:sldLayoutId id="2147484084" r:id="rId4"/>
    <p:sldLayoutId id="2147484085" r:id="rId5"/>
    <p:sldLayoutId id="2147484086" r:id="rId6"/>
    <p:sldLayoutId id="2147484087" r:id="rId7"/>
    <p:sldLayoutId id="2147484088" r:id="rId8"/>
    <p:sldLayoutId id="2147484089" r:id="rId9"/>
    <p:sldLayoutId id="2147484090" r:id="rId10"/>
    <p:sldLayoutId id="21474840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cientist pipetting a sample into a petri dish">
            <a:extLst>
              <a:ext uri="{FF2B5EF4-FFF2-40B4-BE49-F238E27FC236}">
                <a16:creationId xmlns:a16="http://schemas.microsoft.com/office/drawing/2014/main" id="{D81C028E-3D2D-37FE-76A2-CDF929C79886}"/>
              </a:ext>
            </a:extLst>
          </p:cNvPr>
          <p:cNvPicPr>
            <a:picLocks noChangeAspect="1"/>
          </p:cNvPicPr>
          <p:nvPr/>
        </p:nvPicPr>
        <p:blipFill rotWithShape="1">
          <a:blip r:embed="rId2"/>
          <a:srcRect l="13819" r="-7" b="9085"/>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157E1D-726D-C9F1-195E-BA1ED0A37F5C}"/>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3700" i="1">
                <a:solidFill>
                  <a:schemeClr val="bg1"/>
                </a:solidFill>
                <a:latin typeface="Calibri"/>
                <a:ea typeface="Calibri"/>
                <a:cs typeface="Calibri"/>
              </a:rPr>
              <a:t>Laboratory Management System</a:t>
            </a:r>
            <a:endParaRPr lang="en-US" sz="3700">
              <a:solidFill>
                <a:schemeClr val="bg1"/>
              </a:solidFill>
              <a:latin typeface="Calibri"/>
              <a:ea typeface="Calibri"/>
              <a:cs typeface="Calibri"/>
            </a:endParaRPr>
          </a:p>
          <a:p>
            <a:br>
              <a:rPr lang="en-US" sz="3700" i="1">
                <a:solidFill>
                  <a:schemeClr val="bg1"/>
                </a:solidFill>
              </a:rPr>
            </a:br>
            <a:r>
              <a:rPr lang="en-US" sz="2800" i="1">
                <a:solidFill>
                  <a:schemeClr val="bg1"/>
                </a:solidFill>
                <a:latin typeface="Calibri"/>
                <a:ea typeface="Calibri"/>
                <a:cs typeface="Calibri"/>
              </a:rPr>
              <a:t>Enhancing Efficiency in Laboratory Operations</a:t>
            </a:r>
            <a:endParaRPr lang="en-US" sz="2800">
              <a:solidFill>
                <a:schemeClr val="bg1"/>
              </a:solidFill>
              <a:latin typeface="Calibri"/>
              <a:ea typeface="Calibri"/>
              <a:cs typeface="Calibri"/>
            </a:endParaRPr>
          </a:p>
          <a:p>
            <a:endParaRPr lang="en-US" sz="3700">
              <a:solidFill>
                <a:schemeClr val="bg1"/>
              </a:solidFill>
            </a:endParaRP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0351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218C6-C925-F3A7-67C7-D6138D793F23}"/>
              </a:ext>
            </a:extLst>
          </p:cNvPr>
          <p:cNvSpPr>
            <a:spLocks noGrp="1"/>
          </p:cNvSpPr>
          <p:nvPr>
            <p:ph type="title"/>
          </p:nvPr>
        </p:nvSpPr>
        <p:spPr>
          <a:xfrm>
            <a:off x="639871" y="391221"/>
            <a:ext cx="10515600" cy="1325563"/>
          </a:xfrm>
        </p:spPr>
        <p:txBody>
          <a:bodyPr/>
          <a:lstStyle/>
          <a:p>
            <a:r>
              <a:rPr lang="en-US">
                <a:cs typeface="Calibri Light"/>
              </a:rPr>
              <a:t>Business Rules (Excerpts)</a:t>
            </a:r>
            <a:endParaRPr lang="en-US"/>
          </a:p>
        </p:txBody>
      </p:sp>
      <p:graphicFrame>
        <p:nvGraphicFramePr>
          <p:cNvPr id="5" name="Content Placeholder 2">
            <a:extLst>
              <a:ext uri="{FF2B5EF4-FFF2-40B4-BE49-F238E27FC236}">
                <a16:creationId xmlns:a16="http://schemas.microsoft.com/office/drawing/2014/main" id="{37E0D6EC-025C-D548-B0EE-E6D93ED77820}"/>
              </a:ext>
            </a:extLst>
          </p:cNvPr>
          <p:cNvGraphicFramePr>
            <a:graphicFrameLocks noGrp="1"/>
          </p:cNvGraphicFramePr>
          <p:nvPr>
            <p:ph idx="1"/>
            <p:extLst>
              <p:ext uri="{D42A27DB-BD31-4B8C-83A1-F6EECF244321}">
                <p14:modId xmlns:p14="http://schemas.microsoft.com/office/powerpoint/2010/main" val="1717383008"/>
              </p:ext>
            </p:extLst>
          </p:nvPr>
        </p:nvGraphicFramePr>
        <p:xfrm>
          <a:off x="439399" y="1474990"/>
          <a:ext cx="10905066" cy="5062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8" name="Slide Number Placeholder 37">
            <a:extLst>
              <a:ext uri="{FF2B5EF4-FFF2-40B4-BE49-F238E27FC236}">
                <a16:creationId xmlns:a16="http://schemas.microsoft.com/office/drawing/2014/main" id="{2ED2196D-46AD-AB98-5268-378FF2B6A5F6}"/>
              </a:ext>
            </a:extLst>
          </p:cNvPr>
          <p:cNvSpPr>
            <a:spLocks noGrp="1"/>
          </p:cNvSpPr>
          <p:nvPr>
            <p:ph type="sldNum" sz="quarter" idx="12"/>
          </p:nvPr>
        </p:nvSpPr>
        <p:spPr/>
        <p:txBody>
          <a:bodyPr/>
          <a:lstStyle/>
          <a:p>
            <a:fld id="{436F4856-3BD2-4C2A-98CC-46A923090D00}" type="slidenum">
              <a:rPr lang="en-US" smtClean="0"/>
              <a:t>10</a:t>
            </a:fld>
            <a:endParaRPr lang="en-US"/>
          </a:p>
        </p:txBody>
      </p:sp>
    </p:spTree>
    <p:extLst>
      <p:ext uri="{BB962C8B-B14F-4D97-AF65-F5344CB8AC3E}">
        <p14:creationId xmlns:p14="http://schemas.microsoft.com/office/powerpoint/2010/main" val="2339131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6B338-5DEB-C8D0-F9F2-6F319668A445}"/>
              </a:ext>
            </a:extLst>
          </p:cNvPr>
          <p:cNvSpPr>
            <a:spLocks noGrp="1"/>
          </p:cNvSpPr>
          <p:nvPr>
            <p:ph type="title"/>
          </p:nvPr>
        </p:nvSpPr>
        <p:spPr>
          <a:xfrm>
            <a:off x="499533" y="665571"/>
            <a:ext cx="3687041" cy="2368317"/>
          </a:xfrm>
        </p:spPr>
        <p:txBody>
          <a:bodyPr anchor="t">
            <a:normAutofit/>
          </a:bodyPr>
          <a:lstStyle/>
          <a:p>
            <a:r>
              <a:rPr lang="en-US" sz="4000" dirty="0">
                <a:cs typeface="Calibri Light"/>
              </a:rPr>
              <a:t>Relationships and Associations</a:t>
            </a:r>
          </a:p>
        </p:txBody>
      </p:sp>
      <p:pic>
        <p:nvPicPr>
          <p:cNvPr id="7" name="Graphic 6" descr="Decision chart">
            <a:extLst>
              <a:ext uri="{FF2B5EF4-FFF2-40B4-BE49-F238E27FC236}">
                <a16:creationId xmlns:a16="http://schemas.microsoft.com/office/drawing/2014/main" id="{45DB6A8A-48BA-C718-ADDA-787662B278E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49448" y="3879056"/>
            <a:ext cx="2102644" cy="2102644"/>
          </a:xfrm>
          <a:prstGeom prst="rect">
            <a:avLst/>
          </a:prstGeom>
        </p:spPr>
      </p:pic>
      <p:sp>
        <p:nvSpPr>
          <p:cNvPr id="3" name="Content Placeholder 2">
            <a:extLst>
              <a:ext uri="{FF2B5EF4-FFF2-40B4-BE49-F238E27FC236}">
                <a16:creationId xmlns:a16="http://schemas.microsoft.com/office/drawing/2014/main" id="{3CA848C6-AA96-1550-AD9E-2FD520F56E2A}"/>
              </a:ext>
            </a:extLst>
          </p:cNvPr>
          <p:cNvSpPr>
            <a:spLocks noGrp="1"/>
          </p:cNvSpPr>
          <p:nvPr>
            <p:ph idx="1"/>
          </p:nvPr>
        </p:nvSpPr>
        <p:spPr>
          <a:xfrm>
            <a:off x="5348086" y="1035843"/>
            <a:ext cx="6005713" cy="4945857"/>
          </a:xfrm>
        </p:spPr>
        <p:txBody>
          <a:bodyPr vert="horz" lIns="91440" tIns="45720" rIns="91440" bIns="45720" rtlCol="0">
            <a:normAutofit/>
          </a:bodyPr>
          <a:lstStyle/>
          <a:p>
            <a:r>
              <a:rPr lang="en-US" sz="1900" b="1">
                <a:ea typeface="+mn-lt"/>
                <a:cs typeface="+mn-lt"/>
              </a:rPr>
              <a:t>User to Order</a:t>
            </a:r>
            <a:r>
              <a:rPr lang="en-US" sz="1900">
                <a:ea typeface="+mn-lt"/>
                <a:cs typeface="+mn-lt"/>
              </a:rPr>
              <a:t>: A user can place multiple orders (One-to-Many).</a:t>
            </a:r>
            <a:endParaRPr lang="en-US" sz="1900"/>
          </a:p>
          <a:p>
            <a:r>
              <a:rPr lang="en-US" sz="1900" b="1">
                <a:ea typeface="+mn-lt"/>
                <a:cs typeface="+mn-lt"/>
              </a:rPr>
              <a:t>User to Address</a:t>
            </a:r>
            <a:r>
              <a:rPr lang="en-US" sz="1900">
                <a:ea typeface="+mn-lt"/>
                <a:cs typeface="+mn-lt"/>
              </a:rPr>
              <a:t>: A user can have multiple addresses (One-to-Many).</a:t>
            </a:r>
            <a:endParaRPr lang="en-US" sz="1900"/>
          </a:p>
          <a:p>
            <a:r>
              <a:rPr lang="en-US" sz="1900" b="1">
                <a:ea typeface="+mn-lt"/>
                <a:cs typeface="+mn-lt"/>
              </a:rPr>
              <a:t>Order to Order Details</a:t>
            </a:r>
            <a:r>
              <a:rPr lang="en-US" sz="1900">
                <a:ea typeface="+mn-lt"/>
                <a:cs typeface="+mn-lt"/>
              </a:rPr>
              <a:t>: An order has one set of details (One-to-One).</a:t>
            </a:r>
            <a:endParaRPr lang="en-US" sz="1900"/>
          </a:p>
          <a:p>
            <a:r>
              <a:rPr lang="en-US" sz="1900" b="1">
                <a:ea typeface="+mn-lt"/>
                <a:cs typeface="+mn-lt"/>
              </a:rPr>
              <a:t>Order to Result</a:t>
            </a:r>
            <a:r>
              <a:rPr lang="en-US" sz="1900">
                <a:ea typeface="+mn-lt"/>
                <a:cs typeface="+mn-lt"/>
              </a:rPr>
              <a:t>: An order can have multiple test results (One-to-Many).</a:t>
            </a:r>
            <a:endParaRPr lang="en-US" sz="1900"/>
          </a:p>
          <a:p>
            <a:r>
              <a:rPr lang="en-US" sz="1900" b="1">
                <a:ea typeface="+mn-lt"/>
                <a:cs typeface="+mn-lt"/>
              </a:rPr>
              <a:t>Payment to Promo Code</a:t>
            </a:r>
            <a:r>
              <a:rPr lang="en-US" sz="1900">
                <a:ea typeface="+mn-lt"/>
                <a:cs typeface="+mn-lt"/>
              </a:rPr>
              <a:t>: A payment can use zero or one promo code (One-to-One).</a:t>
            </a:r>
            <a:endParaRPr lang="en-US" sz="1900"/>
          </a:p>
          <a:p>
            <a:r>
              <a:rPr lang="en-US" sz="1900" b="1">
                <a:ea typeface="+mn-lt"/>
                <a:cs typeface="+mn-lt"/>
              </a:rPr>
              <a:t>Order to SampleCollectionAgent</a:t>
            </a:r>
            <a:r>
              <a:rPr lang="en-US" sz="1900">
                <a:ea typeface="+mn-lt"/>
                <a:cs typeface="+mn-lt"/>
              </a:rPr>
              <a:t>: An order specifies one agent for sample collection (One-to-One).</a:t>
            </a:r>
            <a:endParaRPr lang="en-US" sz="1900"/>
          </a:p>
          <a:p>
            <a:r>
              <a:rPr lang="en-US" sz="1900" b="1">
                <a:ea typeface="+mn-lt"/>
                <a:cs typeface="+mn-lt"/>
              </a:rPr>
              <a:t>SampleCollectionCenter to SampleCollectionCenterStaff</a:t>
            </a:r>
            <a:r>
              <a:rPr lang="en-US" sz="1900">
                <a:ea typeface="+mn-lt"/>
                <a:cs typeface="+mn-lt"/>
              </a:rPr>
              <a:t>: A sample collection center employs many staff members (One-to-Many).</a:t>
            </a:r>
            <a:endParaRPr lang="en-US" sz="1900"/>
          </a:p>
          <a:p>
            <a:endParaRPr lang="en-US" sz="1900"/>
          </a:p>
        </p:txBody>
      </p:sp>
      <p:grpSp>
        <p:nvGrpSpPr>
          <p:cNvPr id="34" name="Group 33">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8" name="Rectangle 17">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lide Number Placeholder 3">
            <a:extLst>
              <a:ext uri="{FF2B5EF4-FFF2-40B4-BE49-F238E27FC236}">
                <a16:creationId xmlns:a16="http://schemas.microsoft.com/office/drawing/2014/main" id="{E856F4A5-F3DF-A1EF-4300-49B4E0C0DF2E}"/>
              </a:ext>
            </a:extLst>
          </p:cNvPr>
          <p:cNvSpPr>
            <a:spLocks noGrp="1"/>
          </p:cNvSpPr>
          <p:nvPr>
            <p:ph type="sldNum" sz="quarter" idx="12"/>
          </p:nvPr>
        </p:nvSpPr>
        <p:spPr/>
        <p:txBody>
          <a:bodyPr/>
          <a:lstStyle/>
          <a:p>
            <a:fld id="{436F4856-3BD2-4C2A-98CC-46A923090D00}" type="slidenum">
              <a:rPr lang="en-US" smtClean="0"/>
              <a:t>11</a:t>
            </a:fld>
            <a:endParaRPr lang="en-US"/>
          </a:p>
        </p:txBody>
      </p:sp>
    </p:spTree>
    <p:extLst>
      <p:ext uri="{BB962C8B-B14F-4D97-AF65-F5344CB8AC3E}">
        <p14:creationId xmlns:p14="http://schemas.microsoft.com/office/powerpoint/2010/main" val="1549401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6FFFE-B471-74CA-5A7D-0E797CDE7E37}"/>
              </a:ext>
            </a:extLst>
          </p:cNvPr>
          <p:cNvSpPr>
            <a:spLocks noGrp="1"/>
          </p:cNvSpPr>
          <p:nvPr>
            <p:ph type="title"/>
          </p:nvPr>
        </p:nvSpPr>
        <p:spPr>
          <a:xfrm>
            <a:off x="582460" y="391221"/>
            <a:ext cx="10515600" cy="1325563"/>
          </a:xfrm>
        </p:spPr>
        <p:txBody>
          <a:bodyPr/>
          <a:lstStyle/>
          <a:p>
            <a:r>
              <a:rPr lang="en-US">
                <a:cs typeface="Calibri Light"/>
              </a:rPr>
              <a:t>ER Diagram (Logical)</a:t>
            </a:r>
            <a:endParaRPr lang="en-US"/>
          </a:p>
        </p:txBody>
      </p:sp>
      <p:pic>
        <p:nvPicPr>
          <p:cNvPr id="5" name="Content Placeholder 4" descr="A diagram of a computer&#10;&#10;Description automatically generated">
            <a:extLst>
              <a:ext uri="{FF2B5EF4-FFF2-40B4-BE49-F238E27FC236}">
                <a16:creationId xmlns:a16="http://schemas.microsoft.com/office/drawing/2014/main" id="{305879DA-C508-5FD0-69E6-54093F306B6B}"/>
              </a:ext>
            </a:extLst>
          </p:cNvPr>
          <p:cNvPicPr>
            <a:picLocks noGrp="1" noChangeAspect="1"/>
          </p:cNvPicPr>
          <p:nvPr>
            <p:ph idx="1"/>
          </p:nvPr>
        </p:nvPicPr>
        <p:blipFill>
          <a:blip r:embed="rId2"/>
          <a:stretch>
            <a:fillRect/>
          </a:stretch>
        </p:blipFill>
        <p:spPr>
          <a:xfrm>
            <a:off x="1059716" y="1334945"/>
            <a:ext cx="10153386" cy="5015200"/>
          </a:xfrm>
        </p:spPr>
      </p:pic>
      <p:sp>
        <p:nvSpPr>
          <p:cNvPr id="3" name="Slide Number Placeholder 2">
            <a:extLst>
              <a:ext uri="{FF2B5EF4-FFF2-40B4-BE49-F238E27FC236}">
                <a16:creationId xmlns:a16="http://schemas.microsoft.com/office/drawing/2014/main" id="{0748C4FB-6A9D-E29F-4629-5770AB23DD9B}"/>
              </a:ext>
            </a:extLst>
          </p:cNvPr>
          <p:cNvSpPr>
            <a:spLocks noGrp="1"/>
          </p:cNvSpPr>
          <p:nvPr>
            <p:ph type="sldNum" sz="quarter" idx="12"/>
          </p:nvPr>
        </p:nvSpPr>
        <p:spPr/>
        <p:txBody>
          <a:bodyPr/>
          <a:lstStyle/>
          <a:p>
            <a:fld id="{436F4856-3BD2-4C2A-98CC-46A923090D00}" type="slidenum">
              <a:rPr lang="en-US" smtClean="0"/>
              <a:t>12</a:t>
            </a:fld>
            <a:endParaRPr lang="en-US"/>
          </a:p>
        </p:txBody>
      </p:sp>
    </p:spTree>
    <p:extLst>
      <p:ext uri="{BB962C8B-B14F-4D97-AF65-F5344CB8AC3E}">
        <p14:creationId xmlns:p14="http://schemas.microsoft.com/office/powerpoint/2010/main" val="1489173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27AEA-1A83-8328-FD6B-86F60F176201}"/>
              </a:ext>
            </a:extLst>
          </p:cNvPr>
          <p:cNvSpPr>
            <a:spLocks noGrp="1"/>
          </p:cNvSpPr>
          <p:nvPr>
            <p:ph type="title"/>
          </p:nvPr>
        </p:nvSpPr>
        <p:spPr>
          <a:xfrm>
            <a:off x="509392" y="365125"/>
            <a:ext cx="10515600" cy="947228"/>
          </a:xfrm>
        </p:spPr>
        <p:txBody>
          <a:bodyPr/>
          <a:lstStyle/>
          <a:p>
            <a:r>
              <a:rPr lang="en-US">
                <a:ea typeface="Calibri Light"/>
                <a:cs typeface="Calibri Light"/>
              </a:rPr>
              <a:t>Views</a:t>
            </a:r>
            <a:endParaRPr lang="en-US"/>
          </a:p>
        </p:txBody>
      </p:sp>
      <p:sp>
        <p:nvSpPr>
          <p:cNvPr id="3" name="Content Placeholder 2">
            <a:extLst>
              <a:ext uri="{FF2B5EF4-FFF2-40B4-BE49-F238E27FC236}">
                <a16:creationId xmlns:a16="http://schemas.microsoft.com/office/drawing/2014/main" id="{1260473C-FE54-5C01-90CA-12D1261FB41C}"/>
              </a:ext>
            </a:extLst>
          </p:cNvPr>
          <p:cNvSpPr>
            <a:spLocks noGrp="1"/>
          </p:cNvSpPr>
          <p:nvPr>
            <p:ph sz="half" idx="1"/>
          </p:nvPr>
        </p:nvSpPr>
        <p:spPr>
          <a:xfrm>
            <a:off x="213147" y="1308634"/>
            <a:ext cx="5554607" cy="5374442"/>
          </a:xfrm>
        </p:spPr>
        <p:txBody>
          <a:bodyPr vert="horz" lIns="91440" tIns="45720" rIns="91440" bIns="45720" rtlCol="0" anchor="t">
            <a:normAutofit/>
          </a:bodyPr>
          <a:lstStyle/>
          <a:p>
            <a:r>
              <a:rPr lang="en-US" b="1" err="1">
                <a:ea typeface="+mn-lt"/>
                <a:cs typeface="+mn-lt"/>
              </a:rPr>
              <a:t>Order_count</a:t>
            </a:r>
            <a:endParaRPr lang="en-US" b="1" err="1">
              <a:ea typeface="Calibri"/>
              <a:cs typeface="Calibri"/>
            </a:endParaRPr>
          </a:p>
          <a:p>
            <a:pPr marL="0" indent="0">
              <a:buNone/>
            </a:pPr>
            <a:r>
              <a:rPr lang="en-US">
                <a:ea typeface="+mn-lt"/>
                <a:cs typeface="+mn-lt"/>
              </a:rPr>
              <a:t>Order count aggregated on</a:t>
            </a:r>
            <a:endParaRPr lang="en-US">
              <a:ea typeface="Calibri" panose="020F0502020204030204"/>
              <a:cs typeface="Calibri" panose="020F0502020204030204"/>
            </a:endParaRPr>
          </a:p>
          <a:p>
            <a:pPr marL="0" indent="0">
              <a:buNone/>
            </a:pPr>
            <a:r>
              <a:rPr lang="en-US" err="1">
                <a:ea typeface="+mn-lt"/>
                <a:cs typeface="+mn-lt"/>
              </a:rPr>
              <a:t>order_date</a:t>
            </a:r>
            <a:r>
              <a:rPr lang="en-US">
                <a:ea typeface="+mn-lt"/>
                <a:cs typeface="+mn-lt"/>
              </a:rPr>
              <a:t> and sorted desc</a:t>
            </a:r>
          </a:p>
          <a:p>
            <a:pPr marL="0" indent="0">
              <a:buNone/>
            </a:pPr>
            <a:endParaRPr lang="en-US">
              <a:ea typeface="Calibri" panose="020F0502020204030204"/>
              <a:cs typeface="Calibri" panose="020F0502020204030204"/>
            </a:endParaRPr>
          </a:p>
        </p:txBody>
      </p:sp>
      <p:sp>
        <p:nvSpPr>
          <p:cNvPr id="4" name="Content Placeholder 3">
            <a:extLst>
              <a:ext uri="{FF2B5EF4-FFF2-40B4-BE49-F238E27FC236}">
                <a16:creationId xmlns:a16="http://schemas.microsoft.com/office/drawing/2014/main" id="{00979012-CAB6-226D-44C6-DB25F0A893DB}"/>
              </a:ext>
            </a:extLst>
          </p:cNvPr>
          <p:cNvSpPr>
            <a:spLocks noGrp="1"/>
          </p:cNvSpPr>
          <p:nvPr>
            <p:ph sz="half" idx="2"/>
          </p:nvPr>
        </p:nvSpPr>
        <p:spPr>
          <a:xfrm>
            <a:off x="6097599" y="1308744"/>
            <a:ext cx="5895641" cy="5363785"/>
          </a:xfrm>
        </p:spPr>
        <p:txBody>
          <a:bodyPr vert="horz" lIns="91440" tIns="45720" rIns="91440" bIns="45720" rtlCol="0" anchor="t">
            <a:normAutofit/>
          </a:bodyPr>
          <a:lstStyle/>
          <a:p>
            <a:r>
              <a:rPr lang="en-US" b="1">
                <a:ea typeface="+mn-lt"/>
                <a:cs typeface="+mn-lt"/>
              </a:rPr>
              <a:t>Order_status_7d</a:t>
            </a:r>
          </a:p>
          <a:p>
            <a:pPr marL="0" indent="0">
              <a:buNone/>
            </a:pPr>
            <a:r>
              <a:rPr lang="en-US">
                <a:ea typeface="+mn-lt"/>
                <a:cs typeface="+mn-lt"/>
              </a:rPr>
              <a:t>Order status for orders with</a:t>
            </a:r>
          </a:p>
          <a:p>
            <a:pPr marL="0" indent="0">
              <a:buNone/>
            </a:pPr>
            <a:r>
              <a:rPr lang="en-US" err="1">
                <a:ea typeface="+mn-lt"/>
                <a:cs typeface="+mn-lt"/>
              </a:rPr>
              <a:t>order_date</a:t>
            </a:r>
            <a:r>
              <a:rPr lang="en-US">
                <a:ea typeface="+mn-lt"/>
                <a:cs typeface="+mn-lt"/>
              </a:rPr>
              <a:t> in the last 7 days</a:t>
            </a:r>
            <a:endParaRPr lang="en-US">
              <a:ea typeface="Calibri"/>
              <a:cs typeface="Calibri"/>
            </a:endParaRPr>
          </a:p>
          <a:p>
            <a:endParaRPr lang="en-US">
              <a:ea typeface="Calibri"/>
              <a:cs typeface="Calibri"/>
            </a:endParaRPr>
          </a:p>
        </p:txBody>
      </p:sp>
      <p:pic>
        <p:nvPicPr>
          <p:cNvPr id="5" name="Picture 4">
            <a:extLst>
              <a:ext uri="{FF2B5EF4-FFF2-40B4-BE49-F238E27FC236}">
                <a16:creationId xmlns:a16="http://schemas.microsoft.com/office/drawing/2014/main" id="{78B404AF-3B26-D1D0-F65D-C433C8526338}"/>
              </a:ext>
            </a:extLst>
          </p:cNvPr>
          <p:cNvPicPr>
            <a:picLocks noChangeAspect="1"/>
          </p:cNvPicPr>
          <p:nvPr/>
        </p:nvPicPr>
        <p:blipFill>
          <a:blip r:embed="rId2"/>
          <a:stretch>
            <a:fillRect/>
          </a:stretch>
        </p:blipFill>
        <p:spPr>
          <a:xfrm>
            <a:off x="212480" y="2795420"/>
            <a:ext cx="4727864" cy="1565564"/>
          </a:xfrm>
          <a:prstGeom prst="rect">
            <a:avLst/>
          </a:prstGeom>
        </p:spPr>
      </p:pic>
      <p:pic>
        <p:nvPicPr>
          <p:cNvPr id="6" name="Picture 5" descr="A table with numbers and numbers&#10;&#10;Description automatically generated">
            <a:extLst>
              <a:ext uri="{FF2B5EF4-FFF2-40B4-BE49-F238E27FC236}">
                <a16:creationId xmlns:a16="http://schemas.microsoft.com/office/drawing/2014/main" id="{6C1DD1D2-218D-3430-340E-7ACF7CE8C514}"/>
              </a:ext>
            </a:extLst>
          </p:cNvPr>
          <p:cNvPicPr>
            <a:picLocks noChangeAspect="1"/>
          </p:cNvPicPr>
          <p:nvPr/>
        </p:nvPicPr>
        <p:blipFill>
          <a:blip r:embed="rId3"/>
          <a:stretch>
            <a:fillRect/>
          </a:stretch>
        </p:blipFill>
        <p:spPr>
          <a:xfrm>
            <a:off x="681470" y="4317289"/>
            <a:ext cx="3981717" cy="235847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C6C10A99-4839-0B6F-D390-37E6C07ACAE4}"/>
              </a:ext>
            </a:extLst>
          </p:cNvPr>
          <p:cNvPicPr>
            <a:picLocks noChangeAspect="1"/>
          </p:cNvPicPr>
          <p:nvPr/>
        </p:nvPicPr>
        <p:blipFill>
          <a:blip r:embed="rId4"/>
          <a:stretch>
            <a:fillRect/>
          </a:stretch>
        </p:blipFill>
        <p:spPr>
          <a:xfrm>
            <a:off x="5764623" y="2793689"/>
            <a:ext cx="5463888" cy="1824805"/>
          </a:xfrm>
          <a:prstGeom prst="rect">
            <a:avLst/>
          </a:prstGeom>
        </p:spPr>
      </p:pic>
      <p:pic>
        <p:nvPicPr>
          <p:cNvPr id="8" name="Picture 7" descr="A table with numbers and symbols&#10;&#10;Description automatically generated">
            <a:extLst>
              <a:ext uri="{FF2B5EF4-FFF2-40B4-BE49-F238E27FC236}">
                <a16:creationId xmlns:a16="http://schemas.microsoft.com/office/drawing/2014/main" id="{391D2E20-A4B0-7487-DC12-543A7EEE852A}"/>
              </a:ext>
            </a:extLst>
          </p:cNvPr>
          <p:cNvPicPr>
            <a:picLocks noChangeAspect="1"/>
          </p:cNvPicPr>
          <p:nvPr/>
        </p:nvPicPr>
        <p:blipFill>
          <a:blip r:embed="rId5"/>
          <a:stretch>
            <a:fillRect/>
          </a:stretch>
        </p:blipFill>
        <p:spPr>
          <a:xfrm>
            <a:off x="5763357" y="4628617"/>
            <a:ext cx="5578321" cy="2050207"/>
          </a:xfrm>
          <a:prstGeom prst="rect">
            <a:avLst/>
          </a:prstGeom>
        </p:spPr>
      </p:pic>
      <p:sp>
        <p:nvSpPr>
          <p:cNvPr id="9" name="Slide Number Placeholder 8">
            <a:extLst>
              <a:ext uri="{FF2B5EF4-FFF2-40B4-BE49-F238E27FC236}">
                <a16:creationId xmlns:a16="http://schemas.microsoft.com/office/drawing/2014/main" id="{D7ACE7B7-6356-568A-780D-D502CFD562D7}"/>
              </a:ext>
            </a:extLst>
          </p:cNvPr>
          <p:cNvSpPr>
            <a:spLocks noGrp="1"/>
          </p:cNvSpPr>
          <p:nvPr>
            <p:ph type="sldNum" sz="quarter" idx="12"/>
          </p:nvPr>
        </p:nvSpPr>
        <p:spPr/>
        <p:txBody>
          <a:bodyPr/>
          <a:lstStyle/>
          <a:p>
            <a:fld id="{436F4856-3BD2-4C2A-98CC-46A923090D00}" type="slidenum">
              <a:rPr lang="en-US" smtClean="0"/>
              <a:t>13</a:t>
            </a:fld>
            <a:endParaRPr lang="en-US"/>
          </a:p>
        </p:txBody>
      </p:sp>
    </p:spTree>
    <p:extLst>
      <p:ext uri="{BB962C8B-B14F-4D97-AF65-F5344CB8AC3E}">
        <p14:creationId xmlns:p14="http://schemas.microsoft.com/office/powerpoint/2010/main" val="86869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1E30-FD87-BB42-65B9-205665B47A1A}"/>
              </a:ext>
            </a:extLst>
          </p:cNvPr>
          <p:cNvSpPr>
            <a:spLocks noGrp="1"/>
          </p:cNvSpPr>
          <p:nvPr>
            <p:ph type="title"/>
          </p:nvPr>
        </p:nvSpPr>
        <p:spPr>
          <a:xfrm>
            <a:off x="624214" y="391221"/>
            <a:ext cx="10515600" cy="1325563"/>
          </a:xfrm>
        </p:spPr>
        <p:txBody>
          <a:bodyPr/>
          <a:lstStyle/>
          <a:p>
            <a:r>
              <a:rPr lang="en-CA" dirty="0"/>
              <a:t>Summary</a:t>
            </a:r>
          </a:p>
        </p:txBody>
      </p:sp>
      <p:sp>
        <p:nvSpPr>
          <p:cNvPr id="3" name="Content Placeholder 2">
            <a:extLst>
              <a:ext uri="{FF2B5EF4-FFF2-40B4-BE49-F238E27FC236}">
                <a16:creationId xmlns:a16="http://schemas.microsoft.com/office/drawing/2014/main" id="{98973190-95DD-220B-DE9A-5F858C01DE88}"/>
              </a:ext>
            </a:extLst>
          </p:cNvPr>
          <p:cNvSpPr>
            <a:spLocks noGrp="1"/>
          </p:cNvSpPr>
          <p:nvPr>
            <p:ph sz="half" idx="1"/>
          </p:nvPr>
        </p:nvSpPr>
        <p:spPr>
          <a:xfrm>
            <a:off x="843843" y="1554692"/>
            <a:ext cx="10667799" cy="4622271"/>
          </a:xfrm>
        </p:spPr>
        <p:txBody>
          <a:bodyPr vert="horz" lIns="91440" tIns="45720" rIns="91440" bIns="45720" rtlCol="0" anchor="t">
            <a:normAutofit/>
          </a:bodyPr>
          <a:lstStyle/>
          <a:p>
            <a:r>
              <a:rPr lang="en-CA">
                <a:ea typeface="+mn-lt"/>
                <a:cs typeface="+mn-lt"/>
              </a:rPr>
              <a:t>Our database design provides a solid foundation for a resilient and scalable laboratory data management system</a:t>
            </a:r>
            <a:endParaRPr lang="en-CA" dirty="0">
              <a:ea typeface="+mn-lt"/>
              <a:cs typeface="+mn-lt"/>
            </a:endParaRPr>
          </a:p>
          <a:p>
            <a:r>
              <a:rPr lang="en-CA">
                <a:ea typeface="+mn-lt"/>
                <a:cs typeface="+mn-lt"/>
              </a:rPr>
              <a:t>The creation of database objects including stored procedures, functions and triggers </a:t>
            </a:r>
            <a:r>
              <a:rPr lang="en-CA">
                <a:solidFill>
                  <a:srgbClr val="000000"/>
                </a:solidFill>
                <a:ea typeface="+mn-lt"/>
                <a:cs typeface="+mn-lt"/>
              </a:rPr>
              <a:t>simplify maintenance </a:t>
            </a:r>
            <a:r>
              <a:rPr lang="en-CA">
                <a:ea typeface="+mn-lt"/>
                <a:cs typeface="+mn-lt"/>
              </a:rPr>
              <a:t>tasks and enhance the performance and security of </a:t>
            </a:r>
            <a:r>
              <a:rPr lang="en-CA">
                <a:solidFill>
                  <a:srgbClr val="000000"/>
                </a:solidFill>
                <a:ea typeface="+mn-lt"/>
                <a:cs typeface="+mn-lt"/>
              </a:rPr>
              <a:t>the database by limiting direct access to tables</a:t>
            </a:r>
          </a:p>
          <a:p>
            <a:endParaRPr lang="en-CA" dirty="0">
              <a:cs typeface="Calibri"/>
            </a:endParaRPr>
          </a:p>
          <a:p>
            <a:pPr marL="457200" indent="-457200"/>
            <a:endParaRPr lang="en-CA" dirty="0">
              <a:cs typeface="Calibri"/>
            </a:endParaRPr>
          </a:p>
        </p:txBody>
      </p:sp>
    </p:spTree>
    <p:extLst>
      <p:ext uri="{BB962C8B-B14F-4D97-AF65-F5344CB8AC3E}">
        <p14:creationId xmlns:p14="http://schemas.microsoft.com/office/powerpoint/2010/main" val="4115949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880C3-B0AB-194C-9352-383DEF5D8BF2}"/>
              </a:ext>
            </a:extLst>
          </p:cNvPr>
          <p:cNvSpPr>
            <a:spLocks noGrp="1"/>
          </p:cNvSpPr>
          <p:nvPr>
            <p:ph type="ctrTitle"/>
          </p:nvPr>
        </p:nvSpPr>
        <p:spPr>
          <a:xfrm>
            <a:off x="1524000" y="1777119"/>
            <a:ext cx="9144000" cy="1655762"/>
          </a:xfrm>
        </p:spPr>
        <p:txBody>
          <a:bodyPr/>
          <a:lstStyle/>
          <a:p>
            <a:r>
              <a:rPr lang="en-US">
                <a:latin typeface="Times New Roman" panose="02020603050405020304" pitchFamily="18" charset="0"/>
                <a:cs typeface="Times New Roman" panose="02020603050405020304" pitchFamily="18" charset="0"/>
              </a:rPr>
              <a:t>Thank you</a:t>
            </a:r>
          </a:p>
        </p:txBody>
      </p:sp>
      <p:sp>
        <p:nvSpPr>
          <p:cNvPr id="3" name="Subtitle 2">
            <a:extLst>
              <a:ext uri="{FF2B5EF4-FFF2-40B4-BE49-F238E27FC236}">
                <a16:creationId xmlns:a16="http://schemas.microsoft.com/office/drawing/2014/main" id="{068CC88C-C93E-A0F3-0E58-47A8F4FA5294}"/>
              </a:ext>
            </a:extLst>
          </p:cNvPr>
          <p:cNvSpPr>
            <a:spLocks noGrp="1"/>
          </p:cNvSpPr>
          <p:nvPr>
            <p:ph type="subTitle" idx="1"/>
          </p:nvPr>
        </p:nvSpPr>
        <p:spPr>
          <a:xfrm>
            <a:off x="1524000" y="3613327"/>
            <a:ext cx="9144000" cy="1176996"/>
          </a:xfrm>
        </p:spPr>
        <p:txBody>
          <a:bodyPr>
            <a:normAutofit/>
          </a:bodyPr>
          <a:lstStyle/>
          <a:p>
            <a:r>
              <a:rPr lang="en-US" sz="4000">
                <a:latin typeface="Times New Roman" panose="02020603050405020304" pitchFamily="18" charset="0"/>
                <a:cs typeface="Times New Roman" panose="02020603050405020304" pitchFamily="18" charset="0"/>
              </a:rPr>
              <a:t>Q &amp; A</a:t>
            </a:r>
          </a:p>
        </p:txBody>
      </p:sp>
      <p:sp>
        <p:nvSpPr>
          <p:cNvPr id="4" name="Slide Number Placeholder 3">
            <a:extLst>
              <a:ext uri="{FF2B5EF4-FFF2-40B4-BE49-F238E27FC236}">
                <a16:creationId xmlns:a16="http://schemas.microsoft.com/office/drawing/2014/main" id="{82229E08-3810-D3D3-AA07-AAFF4AB1A5E8}"/>
              </a:ext>
            </a:extLst>
          </p:cNvPr>
          <p:cNvSpPr>
            <a:spLocks noGrp="1"/>
          </p:cNvSpPr>
          <p:nvPr>
            <p:ph type="sldNum" sz="quarter" idx="12"/>
          </p:nvPr>
        </p:nvSpPr>
        <p:spPr/>
        <p:txBody>
          <a:bodyPr/>
          <a:lstStyle/>
          <a:p>
            <a:fld id="{436F4856-3BD2-4C2A-98CC-46A923090D00}" type="slidenum">
              <a:rPr lang="en-US" smtClean="0"/>
              <a:t>15</a:t>
            </a:fld>
            <a:endParaRPr lang="en-US"/>
          </a:p>
        </p:txBody>
      </p:sp>
    </p:spTree>
    <p:extLst>
      <p:ext uri="{BB962C8B-B14F-4D97-AF65-F5344CB8AC3E}">
        <p14:creationId xmlns:p14="http://schemas.microsoft.com/office/powerpoint/2010/main" val="246179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150A1C-5D8D-4B64-A6FE-5216CB736FAD}"/>
              </a:ext>
            </a:extLst>
          </p:cNvPr>
          <p:cNvSpPr>
            <a:spLocks noGrp="1"/>
          </p:cNvSpPr>
          <p:nvPr>
            <p:ph type="ctrTitle"/>
          </p:nvPr>
        </p:nvSpPr>
        <p:spPr>
          <a:xfrm>
            <a:off x="1385455" y="960267"/>
            <a:ext cx="9144000" cy="672402"/>
          </a:xfrm>
        </p:spPr>
        <p:txBody>
          <a:bodyPr>
            <a:normAutofit/>
          </a:bodyPr>
          <a:lstStyle/>
          <a:p>
            <a:r>
              <a:rPr lang="en-CA" sz="2800" b="1" kern="50" spc="140">
                <a:latin typeface="Times New Roman"/>
                <a:cs typeface="Times New Roman"/>
              </a:rPr>
              <a:t>GROUP 1</a:t>
            </a:r>
          </a:p>
        </p:txBody>
      </p:sp>
      <p:sp>
        <p:nvSpPr>
          <p:cNvPr id="6" name="Subtitle 5">
            <a:extLst>
              <a:ext uri="{FF2B5EF4-FFF2-40B4-BE49-F238E27FC236}">
                <a16:creationId xmlns:a16="http://schemas.microsoft.com/office/drawing/2014/main" id="{2092DB28-EAAB-4FA6-B8F2-D6A2F1ED9AED}"/>
              </a:ext>
            </a:extLst>
          </p:cNvPr>
          <p:cNvSpPr>
            <a:spLocks noGrp="1"/>
          </p:cNvSpPr>
          <p:nvPr>
            <p:ph type="subTitle" idx="1"/>
          </p:nvPr>
        </p:nvSpPr>
        <p:spPr>
          <a:xfrm>
            <a:off x="2055091" y="4521924"/>
            <a:ext cx="9144000" cy="1106910"/>
          </a:xfrm>
        </p:spPr>
        <p:txBody>
          <a:bodyPr vert="horz" lIns="91440" tIns="45720" rIns="91440" bIns="45720" rtlCol="0" anchor="t">
            <a:noAutofit/>
          </a:bodyPr>
          <a:lstStyle/>
          <a:p>
            <a:pPr algn="r"/>
            <a:r>
              <a:rPr lang="en-US" sz="2000" b="1">
                <a:solidFill>
                  <a:srgbClr val="2D3B45"/>
                </a:solidFill>
                <a:ea typeface="+mn-lt"/>
                <a:cs typeface="+mn-lt"/>
              </a:rPr>
              <a:t>ADEDAMOLA ADESOYE </a:t>
            </a:r>
            <a:r>
              <a:rPr lang="en-US" sz="2000">
                <a:solidFill>
                  <a:srgbClr val="2D3B45"/>
                </a:solidFill>
                <a:ea typeface="+mn-lt"/>
                <a:cs typeface="+mn-lt"/>
              </a:rPr>
              <a:t>002707831</a:t>
            </a:r>
            <a:endParaRPr lang="en-US"/>
          </a:p>
          <a:p>
            <a:pPr algn="r"/>
            <a:r>
              <a:rPr lang="en-US" sz="2000" b="1">
                <a:solidFill>
                  <a:srgbClr val="2D3B45"/>
                </a:solidFill>
                <a:ea typeface="+mn-lt"/>
                <a:cs typeface="+mn-lt"/>
              </a:rPr>
              <a:t>EMMANUEL CHIBUA </a:t>
            </a:r>
            <a:r>
              <a:rPr lang="en-US" sz="2000">
                <a:solidFill>
                  <a:srgbClr val="2D3B45"/>
                </a:solidFill>
                <a:ea typeface="+mn-lt"/>
                <a:cs typeface="+mn-lt"/>
              </a:rPr>
              <a:t>002799484</a:t>
            </a:r>
          </a:p>
          <a:p>
            <a:pPr algn="r"/>
            <a:r>
              <a:rPr lang="en-US" sz="2000" b="1">
                <a:solidFill>
                  <a:srgbClr val="2D3B45"/>
                </a:solidFill>
                <a:ea typeface="+mn-lt"/>
                <a:cs typeface="+mn-lt"/>
              </a:rPr>
              <a:t>JAY SHUKLA </a:t>
            </a:r>
            <a:r>
              <a:rPr lang="en-US" sz="2000">
                <a:solidFill>
                  <a:srgbClr val="2D3B45"/>
                </a:solidFill>
                <a:ea typeface="+mn-lt"/>
                <a:cs typeface="+mn-lt"/>
              </a:rPr>
              <a:t>002619454</a:t>
            </a:r>
          </a:p>
          <a:p>
            <a:pPr algn="r"/>
            <a:r>
              <a:rPr lang="en-US" sz="2000" b="1">
                <a:solidFill>
                  <a:srgbClr val="2D3B45"/>
                </a:solidFill>
                <a:ea typeface="+mn-lt"/>
                <a:cs typeface="+mn-lt"/>
              </a:rPr>
              <a:t>JONAH IGWEH 002742495</a:t>
            </a:r>
            <a:endParaRPr lang="en-US" sz="2000">
              <a:solidFill>
                <a:srgbClr val="2D3B45"/>
              </a:solidFill>
              <a:ea typeface="+mn-lt"/>
              <a:cs typeface="+mn-lt"/>
            </a:endParaRPr>
          </a:p>
          <a:p>
            <a:pPr algn="r"/>
            <a:r>
              <a:rPr lang="en-US" sz="2000" b="1">
                <a:solidFill>
                  <a:srgbClr val="2D3B45"/>
                </a:solidFill>
                <a:ea typeface="+mn-lt"/>
                <a:cs typeface="+mn-lt"/>
              </a:rPr>
              <a:t>GUNJIT ARORA </a:t>
            </a:r>
            <a:r>
              <a:rPr lang="en-US" sz="2000">
                <a:solidFill>
                  <a:srgbClr val="2D3B45"/>
                </a:solidFill>
                <a:ea typeface="+mn-lt"/>
                <a:cs typeface="+mn-lt"/>
              </a:rPr>
              <a:t>002679282</a:t>
            </a:r>
          </a:p>
          <a:p>
            <a:pPr algn="r"/>
            <a:endParaRPr lang="en-US" sz="2000" b="1">
              <a:solidFill>
                <a:srgbClr val="2D3B45"/>
              </a:solidFill>
              <a:latin typeface="Times New Roman"/>
              <a:cs typeface="Times New Roman"/>
            </a:endParaRPr>
          </a:p>
        </p:txBody>
      </p:sp>
      <p:sp>
        <p:nvSpPr>
          <p:cNvPr id="19" name="TextBox 18">
            <a:extLst>
              <a:ext uri="{FF2B5EF4-FFF2-40B4-BE49-F238E27FC236}">
                <a16:creationId xmlns:a16="http://schemas.microsoft.com/office/drawing/2014/main" id="{D66CDE87-56EF-2159-3EF6-D98B63B0E252}"/>
              </a:ext>
            </a:extLst>
          </p:cNvPr>
          <p:cNvSpPr txBox="1"/>
          <p:nvPr/>
        </p:nvSpPr>
        <p:spPr>
          <a:xfrm>
            <a:off x="2878395" y="2475907"/>
            <a:ext cx="6978734" cy="1384995"/>
          </a:xfrm>
          <a:prstGeom prst="rect">
            <a:avLst/>
          </a:prstGeom>
          <a:noFill/>
        </p:spPr>
        <p:txBody>
          <a:bodyPr wrap="square" lIns="91440" tIns="45720" rIns="91440" bIns="45720" anchor="t">
            <a:spAutoFit/>
          </a:bodyPr>
          <a:lstStyle/>
          <a:p>
            <a:pPr algn="ctr"/>
            <a:r>
              <a:rPr lang="en-US" sz="2800" b="1">
                <a:latin typeface="Times New Roman"/>
                <a:cs typeface="Times New Roman"/>
              </a:rPr>
              <a:t>Advanced Database Management Systems- DAMG 7275</a:t>
            </a:r>
            <a:endParaRPr lang="en-US"/>
          </a:p>
          <a:p>
            <a:pPr algn="ctr"/>
            <a:r>
              <a:rPr lang="en-US" sz="2800" b="1">
                <a:latin typeface="Times New Roman" panose="02020603050405020304" pitchFamily="18" charset="0"/>
                <a:cs typeface="Times New Roman" panose="02020603050405020304" pitchFamily="18" charset="0"/>
              </a:rPr>
              <a:t>Spring  2024</a:t>
            </a:r>
          </a:p>
        </p:txBody>
      </p:sp>
      <p:sp>
        <p:nvSpPr>
          <p:cNvPr id="2" name="Slide Number Placeholder 1">
            <a:extLst>
              <a:ext uri="{FF2B5EF4-FFF2-40B4-BE49-F238E27FC236}">
                <a16:creationId xmlns:a16="http://schemas.microsoft.com/office/drawing/2014/main" id="{6519DF96-A3B0-0C45-820C-EEA4FB2370F3}"/>
              </a:ext>
            </a:extLst>
          </p:cNvPr>
          <p:cNvSpPr>
            <a:spLocks noGrp="1"/>
          </p:cNvSpPr>
          <p:nvPr>
            <p:ph type="sldNum" sz="quarter" idx="12"/>
          </p:nvPr>
        </p:nvSpPr>
        <p:spPr/>
        <p:txBody>
          <a:bodyPr/>
          <a:lstStyle/>
          <a:p>
            <a:fld id="{436F4856-3BD2-4C2A-98CC-46A923090D00}" type="slidenum">
              <a:rPr lang="en-US" smtClean="0"/>
              <a:t>2</a:t>
            </a:fld>
            <a:endParaRPr lang="en-US"/>
          </a:p>
        </p:txBody>
      </p:sp>
    </p:spTree>
    <p:extLst>
      <p:ext uri="{BB962C8B-B14F-4D97-AF65-F5344CB8AC3E}">
        <p14:creationId xmlns:p14="http://schemas.microsoft.com/office/powerpoint/2010/main" val="3183402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A679-641F-D82A-E205-957582D10CF6}"/>
              </a:ext>
            </a:extLst>
          </p:cNvPr>
          <p:cNvSpPr>
            <a:spLocks noGrp="1"/>
          </p:cNvSpPr>
          <p:nvPr>
            <p:ph type="title"/>
          </p:nvPr>
        </p:nvSpPr>
        <p:spPr>
          <a:xfrm>
            <a:off x="545926" y="391221"/>
            <a:ext cx="10515600" cy="1325563"/>
          </a:xfrm>
        </p:spPr>
        <p:txBody>
          <a:bodyPr/>
          <a:lstStyle/>
          <a:p>
            <a:r>
              <a:rPr lang="en-US" dirty="0">
                <a:ea typeface="Calibri Light"/>
                <a:cs typeface="Calibri Light"/>
              </a:rPr>
              <a:t>Agenda</a:t>
            </a:r>
            <a:endParaRPr lang="en-US" dirty="0"/>
          </a:p>
        </p:txBody>
      </p:sp>
      <p:graphicFrame>
        <p:nvGraphicFramePr>
          <p:cNvPr id="5" name="Content Placeholder 2">
            <a:extLst>
              <a:ext uri="{FF2B5EF4-FFF2-40B4-BE49-F238E27FC236}">
                <a16:creationId xmlns:a16="http://schemas.microsoft.com/office/drawing/2014/main" id="{AFD1BACB-F147-A0E1-EAFD-316B9DDF815A}"/>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3" name="Slide Number Placeholder 22">
            <a:extLst>
              <a:ext uri="{FF2B5EF4-FFF2-40B4-BE49-F238E27FC236}">
                <a16:creationId xmlns:a16="http://schemas.microsoft.com/office/drawing/2014/main" id="{A17ACE04-DA24-9E9F-D79D-BCE0E0DBEED3}"/>
              </a:ext>
            </a:extLst>
          </p:cNvPr>
          <p:cNvSpPr>
            <a:spLocks noGrp="1"/>
          </p:cNvSpPr>
          <p:nvPr>
            <p:ph type="sldNum" sz="quarter" idx="12"/>
          </p:nvPr>
        </p:nvSpPr>
        <p:spPr/>
        <p:txBody>
          <a:bodyPr/>
          <a:lstStyle/>
          <a:p>
            <a:fld id="{436F4856-3BD2-4C2A-98CC-46A923090D00}" type="slidenum">
              <a:rPr lang="en-US" smtClean="0"/>
              <a:t>3</a:t>
            </a:fld>
            <a:endParaRPr lang="en-US"/>
          </a:p>
        </p:txBody>
      </p:sp>
    </p:spTree>
    <p:extLst>
      <p:ext uri="{BB962C8B-B14F-4D97-AF65-F5344CB8AC3E}">
        <p14:creationId xmlns:p14="http://schemas.microsoft.com/office/powerpoint/2010/main" val="938499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A3679-3BF6-9524-4134-95D94ED55E1D}"/>
              </a:ext>
            </a:extLst>
          </p:cNvPr>
          <p:cNvSpPr>
            <a:spLocks noGrp="1"/>
          </p:cNvSpPr>
          <p:nvPr>
            <p:ph type="title"/>
          </p:nvPr>
        </p:nvSpPr>
        <p:spPr>
          <a:xfrm>
            <a:off x="509391" y="391221"/>
            <a:ext cx="10515600" cy="1325563"/>
          </a:xfrm>
        </p:spPr>
        <p:txBody>
          <a:bodyPr/>
          <a:lstStyle/>
          <a:p>
            <a:r>
              <a:rPr lang="en-CA" dirty="0"/>
              <a:t>Executive Summary</a:t>
            </a:r>
          </a:p>
        </p:txBody>
      </p:sp>
      <p:sp>
        <p:nvSpPr>
          <p:cNvPr id="3" name="Content Placeholder 2">
            <a:extLst>
              <a:ext uri="{FF2B5EF4-FFF2-40B4-BE49-F238E27FC236}">
                <a16:creationId xmlns:a16="http://schemas.microsoft.com/office/drawing/2014/main" id="{E08AFAB8-FDEF-E11D-F472-C8C3CF48C29F}"/>
              </a:ext>
            </a:extLst>
          </p:cNvPr>
          <p:cNvSpPr>
            <a:spLocks noGrp="1"/>
          </p:cNvSpPr>
          <p:nvPr>
            <p:ph idx="1"/>
          </p:nvPr>
        </p:nvSpPr>
        <p:spPr>
          <a:xfrm>
            <a:off x="702502" y="1601201"/>
            <a:ext cx="10651298" cy="4575762"/>
          </a:xfrm>
        </p:spPr>
        <p:txBody>
          <a:bodyPr vert="horz" lIns="91440" tIns="45720" rIns="91440" bIns="45720" rtlCol="0" anchor="t">
            <a:normAutofit/>
          </a:bodyPr>
          <a:lstStyle/>
          <a:p>
            <a:pPr marL="0" indent="0">
              <a:buNone/>
            </a:pPr>
            <a:r>
              <a:rPr lang="en-CA" u="sng" dirty="0">
                <a:ea typeface="+mn-lt"/>
                <a:cs typeface="+mn-lt"/>
              </a:rPr>
              <a:t>Our main goal</a:t>
            </a:r>
            <a:r>
              <a:rPr lang="en-CA" dirty="0">
                <a:ea typeface="+mn-lt"/>
                <a:cs typeface="+mn-lt"/>
              </a:rPr>
              <a:t>: </a:t>
            </a:r>
          </a:p>
          <a:p>
            <a:pPr marL="0" indent="0">
              <a:buNone/>
            </a:pPr>
            <a:r>
              <a:rPr lang="en-CA" dirty="0">
                <a:ea typeface="+mn-lt"/>
                <a:cs typeface="+mn-lt"/>
              </a:rPr>
              <a:t>Design a resilient and scalable laboratory database management system</a:t>
            </a:r>
            <a:endParaRPr lang="en-CA" dirty="0">
              <a:cs typeface="Calibri"/>
            </a:endParaRPr>
          </a:p>
          <a:p>
            <a:pPr marL="0" indent="0">
              <a:buNone/>
            </a:pPr>
            <a:endParaRPr lang="en-CA" dirty="0">
              <a:cs typeface="Calibri"/>
            </a:endParaRPr>
          </a:p>
          <a:p>
            <a:r>
              <a:rPr lang="en-CA" dirty="0">
                <a:cs typeface="Calibri"/>
              </a:rPr>
              <a:t>How did we gather requirements?</a:t>
            </a:r>
          </a:p>
          <a:p>
            <a:r>
              <a:rPr lang="en-CA" dirty="0">
                <a:cs typeface="Calibri"/>
              </a:rPr>
              <a:t>What did this information help with?</a:t>
            </a:r>
          </a:p>
          <a:p>
            <a:r>
              <a:rPr lang="en-CA" dirty="0">
                <a:cs typeface="Calibri"/>
              </a:rPr>
              <a:t>What tools did we use?</a:t>
            </a:r>
            <a:endParaRPr lang="en-CA" dirty="0">
              <a:ea typeface="Calibri" panose="020F0502020204030204"/>
              <a:cs typeface="Calibri"/>
            </a:endParaRPr>
          </a:p>
          <a:p>
            <a:endParaRPr lang="en-CA" dirty="0">
              <a:ea typeface="Calibri" panose="020F0502020204030204"/>
              <a:cs typeface="Calibri"/>
            </a:endParaRPr>
          </a:p>
        </p:txBody>
      </p:sp>
    </p:spTree>
    <p:extLst>
      <p:ext uri="{BB962C8B-B14F-4D97-AF65-F5344CB8AC3E}">
        <p14:creationId xmlns:p14="http://schemas.microsoft.com/office/powerpoint/2010/main" val="3448573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7D843-B808-1B9A-D852-492000DA3574}"/>
              </a:ext>
            </a:extLst>
          </p:cNvPr>
          <p:cNvSpPr>
            <a:spLocks noGrp="1"/>
          </p:cNvSpPr>
          <p:nvPr>
            <p:ph type="title"/>
          </p:nvPr>
        </p:nvSpPr>
        <p:spPr>
          <a:xfrm>
            <a:off x="505239" y="355099"/>
            <a:ext cx="10515600" cy="1325563"/>
          </a:xfrm>
        </p:spPr>
        <p:txBody>
          <a:bodyPr/>
          <a:lstStyle/>
          <a:p>
            <a:r>
              <a:rPr lang="en-US" dirty="0"/>
              <a:t>Business Problem</a:t>
            </a:r>
            <a:r>
              <a:rPr lang="en-US" b="0" i="0" dirty="0"/>
              <a:t> Addressed by </a:t>
            </a:r>
            <a:r>
              <a:rPr lang="en-US" dirty="0"/>
              <a:t>DB Design</a:t>
            </a:r>
          </a:p>
        </p:txBody>
      </p:sp>
      <p:sp>
        <p:nvSpPr>
          <p:cNvPr id="3" name="Text Placeholder 2">
            <a:extLst>
              <a:ext uri="{FF2B5EF4-FFF2-40B4-BE49-F238E27FC236}">
                <a16:creationId xmlns:a16="http://schemas.microsoft.com/office/drawing/2014/main" id="{DCA60A96-E599-DC40-1D4A-6970EFCE3412}"/>
              </a:ext>
            </a:extLst>
          </p:cNvPr>
          <p:cNvSpPr>
            <a:spLocks noGrp="1"/>
          </p:cNvSpPr>
          <p:nvPr>
            <p:ph type="body" idx="1"/>
          </p:nvPr>
        </p:nvSpPr>
        <p:spPr/>
        <p:txBody>
          <a:bodyPr/>
          <a:lstStyle/>
          <a:p>
            <a:r>
              <a:rPr lang="en-US">
                <a:cs typeface="Calibri"/>
              </a:rPr>
              <a:t>Challenges During COVID-19</a:t>
            </a:r>
            <a:endParaRPr lang="en-US"/>
          </a:p>
        </p:txBody>
      </p:sp>
      <p:sp>
        <p:nvSpPr>
          <p:cNvPr id="4" name="Content Placeholder 3">
            <a:extLst>
              <a:ext uri="{FF2B5EF4-FFF2-40B4-BE49-F238E27FC236}">
                <a16:creationId xmlns:a16="http://schemas.microsoft.com/office/drawing/2014/main" id="{58CE0842-9550-3FA5-C041-AD32C6381874}"/>
              </a:ext>
            </a:extLst>
          </p:cNvPr>
          <p:cNvSpPr>
            <a:spLocks noGrp="1"/>
          </p:cNvSpPr>
          <p:nvPr>
            <p:ph sz="half" idx="2"/>
          </p:nvPr>
        </p:nvSpPr>
        <p:spPr>
          <a:xfrm>
            <a:off x="839788" y="2505075"/>
            <a:ext cx="5173444" cy="3903793"/>
          </a:xfrm>
        </p:spPr>
        <p:txBody>
          <a:bodyPr vert="horz" lIns="91440" tIns="45720" rIns="91440" bIns="45720" rtlCol="0" anchor="t">
            <a:noAutofit/>
          </a:bodyPr>
          <a:lstStyle/>
          <a:p>
            <a:r>
              <a:rPr lang="en-US" dirty="0">
                <a:ea typeface="+mn-lt"/>
                <a:cs typeface="+mn-lt"/>
              </a:rPr>
              <a:t>I</a:t>
            </a:r>
            <a:r>
              <a:rPr lang="en-CA" dirty="0" err="1">
                <a:ea typeface="+mn-lt"/>
                <a:cs typeface="+mn-lt"/>
              </a:rPr>
              <a:t>ncrease</a:t>
            </a:r>
            <a:r>
              <a:rPr lang="en-CA" dirty="0">
                <a:ea typeface="+mn-lt"/>
                <a:cs typeface="+mn-lt"/>
              </a:rPr>
              <a:t> in demand for testing services exposed the limitations of the current laboratory management system</a:t>
            </a:r>
          </a:p>
          <a:p>
            <a:r>
              <a:rPr lang="en-US" dirty="0">
                <a:ea typeface="+mn-lt"/>
                <a:cs typeface="+mn-lt"/>
              </a:rPr>
              <a:t>Late lab findings caused delays in diagnosis and worsened health for many people</a:t>
            </a:r>
            <a:endParaRPr lang="en-CA" dirty="0">
              <a:ea typeface="+mn-lt"/>
              <a:cs typeface="+mn-lt"/>
            </a:endParaRPr>
          </a:p>
          <a:p>
            <a:endParaRPr lang="en-US" dirty="0">
              <a:ea typeface="+mn-lt"/>
              <a:cs typeface="+mn-lt"/>
            </a:endParaRPr>
          </a:p>
        </p:txBody>
      </p:sp>
      <p:sp>
        <p:nvSpPr>
          <p:cNvPr id="5" name="Text Placeholder 4">
            <a:extLst>
              <a:ext uri="{FF2B5EF4-FFF2-40B4-BE49-F238E27FC236}">
                <a16:creationId xmlns:a16="http://schemas.microsoft.com/office/drawing/2014/main" id="{89E34787-8837-8100-4A11-B1ADB78ED4CF}"/>
              </a:ext>
            </a:extLst>
          </p:cNvPr>
          <p:cNvSpPr>
            <a:spLocks noGrp="1"/>
          </p:cNvSpPr>
          <p:nvPr>
            <p:ph type="body" sz="quarter" idx="3"/>
          </p:nvPr>
        </p:nvSpPr>
        <p:spPr/>
        <p:txBody>
          <a:bodyPr>
            <a:normAutofit/>
          </a:bodyPr>
          <a:lstStyle/>
          <a:p>
            <a:r>
              <a:rPr lang="en-US">
                <a:ea typeface="+mn-lt"/>
                <a:cs typeface="+mn-lt"/>
              </a:rPr>
              <a:t>Identified Gap</a:t>
            </a:r>
          </a:p>
        </p:txBody>
      </p:sp>
      <p:sp>
        <p:nvSpPr>
          <p:cNvPr id="6" name="Content Placeholder 5">
            <a:extLst>
              <a:ext uri="{FF2B5EF4-FFF2-40B4-BE49-F238E27FC236}">
                <a16:creationId xmlns:a16="http://schemas.microsoft.com/office/drawing/2014/main" id="{50DB41B4-D71F-6197-3B92-4B6197CBD8BC}"/>
              </a:ext>
            </a:extLst>
          </p:cNvPr>
          <p:cNvSpPr>
            <a:spLocks noGrp="1"/>
          </p:cNvSpPr>
          <p:nvPr>
            <p:ph sz="quarter" idx="4"/>
          </p:nvPr>
        </p:nvSpPr>
        <p:spPr/>
        <p:txBody>
          <a:bodyPr vert="horz" lIns="91440" tIns="45720" rIns="91440" bIns="45720" rtlCol="0" anchor="t">
            <a:normAutofit/>
          </a:bodyPr>
          <a:lstStyle/>
          <a:p>
            <a:r>
              <a:rPr lang="en-US" dirty="0">
                <a:ea typeface="+mn-lt"/>
                <a:cs typeface="+mn-lt"/>
              </a:rPr>
              <a:t>The impact of this inefficiency has revealed to lab owners the importance of a resilient and scalable laboratory management database system.</a:t>
            </a:r>
          </a:p>
          <a:p>
            <a:pPr marL="0" indent="0">
              <a:buNone/>
            </a:pPr>
            <a:endParaRPr lang="en-US">
              <a:cs typeface="Calibri" panose="020F0502020204030204"/>
            </a:endParaRPr>
          </a:p>
        </p:txBody>
      </p:sp>
      <p:sp>
        <p:nvSpPr>
          <p:cNvPr id="7" name="Slide Number Placeholder 6">
            <a:extLst>
              <a:ext uri="{FF2B5EF4-FFF2-40B4-BE49-F238E27FC236}">
                <a16:creationId xmlns:a16="http://schemas.microsoft.com/office/drawing/2014/main" id="{DBC8FF5C-D17B-66DA-51E3-1D00ADE316DC}"/>
              </a:ext>
            </a:extLst>
          </p:cNvPr>
          <p:cNvSpPr>
            <a:spLocks noGrp="1"/>
          </p:cNvSpPr>
          <p:nvPr>
            <p:ph type="sldNum" sz="quarter" idx="12"/>
          </p:nvPr>
        </p:nvSpPr>
        <p:spPr/>
        <p:txBody>
          <a:bodyPr/>
          <a:lstStyle/>
          <a:p>
            <a:fld id="{436F4856-3BD2-4C2A-98CC-46A923090D00}" type="slidenum">
              <a:rPr lang="en-US" smtClean="0"/>
              <a:t>5</a:t>
            </a:fld>
            <a:endParaRPr lang="en-US"/>
          </a:p>
        </p:txBody>
      </p:sp>
    </p:spTree>
    <p:extLst>
      <p:ext uri="{BB962C8B-B14F-4D97-AF65-F5344CB8AC3E}">
        <p14:creationId xmlns:p14="http://schemas.microsoft.com/office/powerpoint/2010/main" val="2270748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E705-4EB0-DA94-B47E-1696CF2757E0}"/>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ea typeface="+mj-lt"/>
                <a:cs typeface="+mj-lt"/>
              </a:rPr>
              <a:t>Design Process</a:t>
            </a:r>
          </a:p>
        </p:txBody>
      </p:sp>
      <p:sp>
        <p:nvSpPr>
          <p:cNvPr id="3" name="Content Placeholder 2">
            <a:extLst>
              <a:ext uri="{FF2B5EF4-FFF2-40B4-BE49-F238E27FC236}">
                <a16:creationId xmlns:a16="http://schemas.microsoft.com/office/drawing/2014/main" id="{EDB0331B-CC52-79DD-B22F-067B512E381C}"/>
              </a:ext>
            </a:extLst>
          </p:cNvPr>
          <p:cNvSpPr>
            <a:spLocks noGrp="1"/>
          </p:cNvSpPr>
          <p:nvPr>
            <p:ph sz="half" idx="1"/>
          </p:nvPr>
        </p:nvSpPr>
        <p:spPr>
          <a:xfrm>
            <a:off x="4976030" y="963507"/>
            <a:ext cx="6250940" cy="2304627"/>
          </a:xfrm>
        </p:spPr>
        <p:txBody>
          <a:bodyPr vert="horz" lIns="91440" tIns="45720" rIns="91440" bIns="45720" rtlCol="0" anchor="b">
            <a:normAutofit/>
          </a:bodyPr>
          <a:lstStyle/>
          <a:p>
            <a:r>
              <a:rPr lang="en-US" sz="1700" b="1">
                <a:ea typeface="+mn-lt"/>
                <a:cs typeface="+mn-lt"/>
              </a:rPr>
              <a:t>Requirement Gathering</a:t>
            </a:r>
          </a:p>
          <a:p>
            <a:pPr marL="0" indent="0">
              <a:buNone/>
            </a:pPr>
            <a:endParaRPr lang="en-US" sz="1700">
              <a:ea typeface="+mn-lt"/>
              <a:cs typeface="+mn-lt"/>
            </a:endParaRPr>
          </a:p>
          <a:p>
            <a:pPr marL="0" indent="0">
              <a:buNone/>
            </a:pPr>
            <a:r>
              <a:rPr lang="en-US" sz="1700">
                <a:ea typeface="+mn-lt"/>
                <a:cs typeface="+mn-lt"/>
              </a:rPr>
              <a:t>The first phase entailed a thorough procedure of acquiring requirements. We researched the lab method using several online sites. Understanding the flow was crucial for us. We understood which entities were engaged and how they interacted. We analyzed web news and conducted interviews to determine user problem points.</a:t>
            </a:r>
            <a:endParaRPr lang="en-US" sz="1700">
              <a:cs typeface="Calibri" panose="020F0502020204030204"/>
            </a:endParaRPr>
          </a:p>
          <a:p>
            <a:pPr marL="0" indent="0">
              <a:buNone/>
            </a:pPr>
            <a:endParaRPr lang="en-US" sz="1700"/>
          </a:p>
        </p:txBody>
      </p:sp>
      <p:sp>
        <p:nvSpPr>
          <p:cNvPr id="4" name="Content Placeholder 3">
            <a:extLst>
              <a:ext uri="{FF2B5EF4-FFF2-40B4-BE49-F238E27FC236}">
                <a16:creationId xmlns:a16="http://schemas.microsoft.com/office/drawing/2014/main" id="{C2762370-183E-68E2-DACC-043ABF4DC4B7}"/>
              </a:ext>
            </a:extLst>
          </p:cNvPr>
          <p:cNvSpPr>
            <a:spLocks noGrp="1"/>
          </p:cNvSpPr>
          <p:nvPr>
            <p:ph sz="half" idx="2"/>
          </p:nvPr>
        </p:nvSpPr>
        <p:spPr>
          <a:xfrm>
            <a:off x="4976030" y="3589866"/>
            <a:ext cx="6250940" cy="2304628"/>
          </a:xfrm>
        </p:spPr>
        <p:txBody>
          <a:bodyPr vert="horz" lIns="91440" tIns="45720" rIns="91440" bIns="45720" rtlCol="0">
            <a:normAutofit/>
          </a:bodyPr>
          <a:lstStyle/>
          <a:p>
            <a:r>
              <a:rPr lang="en-US" sz="2000" b="1">
                <a:cs typeface="Calibri"/>
              </a:rPr>
              <a:t>Vision</a:t>
            </a:r>
          </a:p>
          <a:p>
            <a:pPr marL="0" indent="0">
              <a:buNone/>
            </a:pPr>
            <a:endParaRPr lang="en-US" sz="2000">
              <a:cs typeface="Calibri"/>
            </a:endParaRPr>
          </a:p>
          <a:p>
            <a:pPr marL="0" indent="0">
              <a:buNone/>
            </a:pPr>
            <a:r>
              <a:rPr lang="en-US" sz="2000">
                <a:cs typeface="Calibri"/>
              </a:rPr>
              <a:t>Our</a:t>
            </a:r>
            <a:r>
              <a:rPr lang="en-US" sz="2000">
                <a:ea typeface="+mn-lt"/>
                <a:cs typeface="+mn-lt"/>
              </a:rPr>
              <a:t> objective was to improve laboratory operations through effective data tracking. The long-term vision involves implementing artificial intelligence for predictive analysis, creating a forward-thinking and adaptive system.</a:t>
            </a:r>
            <a:endParaRPr lang="en-US" sz="2000">
              <a:cs typeface="Calibri"/>
            </a:endParaRPr>
          </a:p>
          <a:p>
            <a:pPr marL="0" indent="0">
              <a:buNone/>
            </a:pPr>
            <a:endParaRPr lang="en-US" sz="2000"/>
          </a:p>
        </p:txBody>
      </p:sp>
    </p:spTree>
    <p:extLst>
      <p:ext uri="{BB962C8B-B14F-4D97-AF65-F5344CB8AC3E}">
        <p14:creationId xmlns:p14="http://schemas.microsoft.com/office/powerpoint/2010/main" val="1927715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94105-F570-1F22-474D-BCD50D089F73}"/>
              </a:ext>
            </a:extLst>
          </p:cNvPr>
          <p:cNvSpPr>
            <a:spLocks noGrp="1"/>
          </p:cNvSpPr>
          <p:nvPr>
            <p:ph type="title"/>
          </p:nvPr>
        </p:nvSpPr>
        <p:spPr>
          <a:xfrm>
            <a:off x="517738" y="513644"/>
            <a:ext cx="5499182" cy="781756"/>
          </a:xfrm>
        </p:spPr>
        <p:txBody>
          <a:bodyPr>
            <a:normAutofit/>
          </a:bodyPr>
          <a:lstStyle/>
          <a:p>
            <a:r>
              <a:rPr lang="en-US" sz="4400">
                <a:cs typeface="Calibri Light"/>
              </a:rPr>
              <a:t>Key Initial Observations</a:t>
            </a:r>
          </a:p>
        </p:txBody>
      </p:sp>
      <p:pic>
        <p:nvPicPr>
          <p:cNvPr id="5" name="Content Placeholder 4" descr="A diagram of a process&#10;&#10;Description automatically generated">
            <a:extLst>
              <a:ext uri="{FF2B5EF4-FFF2-40B4-BE49-F238E27FC236}">
                <a16:creationId xmlns:a16="http://schemas.microsoft.com/office/drawing/2014/main" id="{8498DAD2-84F4-B204-1892-CCE52EBB4B67}"/>
              </a:ext>
            </a:extLst>
          </p:cNvPr>
          <p:cNvPicPr>
            <a:picLocks noGrp="1" noChangeAspect="1"/>
          </p:cNvPicPr>
          <p:nvPr>
            <p:ph idx="1"/>
          </p:nvPr>
        </p:nvPicPr>
        <p:blipFill>
          <a:blip r:embed="rId2"/>
          <a:stretch>
            <a:fillRect/>
          </a:stretch>
        </p:blipFill>
        <p:spPr>
          <a:xfrm>
            <a:off x="6892376" y="987425"/>
            <a:ext cx="4349119" cy="5475605"/>
          </a:xfrm>
        </p:spPr>
      </p:pic>
      <p:graphicFrame>
        <p:nvGraphicFramePr>
          <p:cNvPr id="18" name="Text Placeholder 3">
            <a:extLst>
              <a:ext uri="{FF2B5EF4-FFF2-40B4-BE49-F238E27FC236}">
                <a16:creationId xmlns:a16="http://schemas.microsoft.com/office/drawing/2014/main" id="{CDE3B6BA-DB4A-ED01-1C0A-8D7AE5DD6AD2}"/>
              </a:ext>
            </a:extLst>
          </p:cNvPr>
          <p:cNvGraphicFramePr/>
          <p:nvPr/>
        </p:nvGraphicFramePr>
        <p:xfrm>
          <a:off x="850446" y="2052071"/>
          <a:ext cx="5498866" cy="38115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 name="Slide Number Placeholder 24">
            <a:extLst>
              <a:ext uri="{FF2B5EF4-FFF2-40B4-BE49-F238E27FC236}">
                <a16:creationId xmlns:a16="http://schemas.microsoft.com/office/drawing/2014/main" id="{68E4125D-437E-FC58-DF40-AE2C79536825}"/>
              </a:ext>
            </a:extLst>
          </p:cNvPr>
          <p:cNvSpPr>
            <a:spLocks noGrp="1"/>
          </p:cNvSpPr>
          <p:nvPr>
            <p:ph type="sldNum" sz="quarter" idx="12"/>
          </p:nvPr>
        </p:nvSpPr>
        <p:spPr/>
        <p:txBody>
          <a:bodyPr/>
          <a:lstStyle/>
          <a:p>
            <a:fld id="{436F4856-3BD2-4C2A-98CC-46A923090D00}" type="slidenum">
              <a:rPr lang="en-US" smtClean="0"/>
              <a:t>7</a:t>
            </a:fld>
            <a:endParaRPr lang="en-US"/>
          </a:p>
        </p:txBody>
      </p:sp>
    </p:spTree>
    <p:extLst>
      <p:ext uri="{BB962C8B-B14F-4D97-AF65-F5344CB8AC3E}">
        <p14:creationId xmlns:p14="http://schemas.microsoft.com/office/powerpoint/2010/main" val="3606118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B8CB-6590-B73E-3741-EB1DE435DA82}"/>
              </a:ext>
            </a:extLst>
          </p:cNvPr>
          <p:cNvSpPr>
            <a:spLocks noGrp="1"/>
          </p:cNvSpPr>
          <p:nvPr>
            <p:ph type="title"/>
          </p:nvPr>
        </p:nvSpPr>
        <p:spPr>
          <a:xfrm>
            <a:off x="838200" y="963507"/>
            <a:ext cx="3494362" cy="4930986"/>
          </a:xfrm>
        </p:spPr>
        <p:txBody>
          <a:bodyPr>
            <a:normAutofit/>
          </a:bodyPr>
          <a:lstStyle/>
          <a:p>
            <a:pPr algn="r"/>
            <a:r>
              <a:rPr lang="en-US">
                <a:solidFill>
                  <a:schemeClr val="accent1"/>
                </a:solidFill>
                <a:cs typeface="Calibri Light"/>
              </a:rPr>
              <a:t>Conceptual Modelling</a:t>
            </a:r>
            <a:endParaRPr lang="en-US">
              <a:solidFill>
                <a:schemeClr val="accent1"/>
              </a:solidFill>
            </a:endParaRPr>
          </a:p>
        </p:txBody>
      </p:sp>
      <p:sp>
        <p:nvSpPr>
          <p:cNvPr id="3" name="Content Placeholder 2">
            <a:extLst>
              <a:ext uri="{FF2B5EF4-FFF2-40B4-BE49-F238E27FC236}">
                <a16:creationId xmlns:a16="http://schemas.microsoft.com/office/drawing/2014/main" id="{FBB3ACA7-7ACF-D4C7-7DCF-C58709B8B61B}"/>
              </a:ext>
            </a:extLst>
          </p:cNvPr>
          <p:cNvSpPr>
            <a:spLocks noGrp="1"/>
          </p:cNvSpPr>
          <p:nvPr>
            <p:ph sz="half" idx="1"/>
          </p:nvPr>
        </p:nvSpPr>
        <p:spPr>
          <a:xfrm>
            <a:off x="4976030" y="963507"/>
            <a:ext cx="6250940" cy="2304627"/>
          </a:xfrm>
        </p:spPr>
        <p:txBody>
          <a:bodyPr vert="horz" lIns="91440" tIns="45720" rIns="91440" bIns="45720" rtlCol="0" anchor="b">
            <a:normAutofit/>
          </a:bodyPr>
          <a:lstStyle/>
          <a:p>
            <a:pPr marL="0" indent="0">
              <a:buNone/>
            </a:pPr>
            <a:r>
              <a:rPr lang="en-US" sz="2000">
                <a:ea typeface="+mn-lt"/>
                <a:cs typeface="+mn-lt"/>
              </a:rPr>
              <a:t>After understanding the business workflow and needs, the following stage was to create critical details for the DBMS, including</a:t>
            </a:r>
            <a:endParaRPr lang="en-US" sz="2000">
              <a:cs typeface="Calibri" panose="020F0502020204030204"/>
            </a:endParaRPr>
          </a:p>
          <a:p>
            <a:endParaRPr lang="en-US" sz="2000">
              <a:cs typeface="Calibri" panose="020F0502020204030204"/>
            </a:endParaRPr>
          </a:p>
        </p:txBody>
      </p:sp>
      <p:sp>
        <p:nvSpPr>
          <p:cNvPr id="4" name="Content Placeholder 3">
            <a:extLst>
              <a:ext uri="{FF2B5EF4-FFF2-40B4-BE49-F238E27FC236}">
                <a16:creationId xmlns:a16="http://schemas.microsoft.com/office/drawing/2014/main" id="{95F40F5D-2F69-854E-2623-650D8AC1E819}"/>
              </a:ext>
            </a:extLst>
          </p:cNvPr>
          <p:cNvSpPr>
            <a:spLocks noGrp="1"/>
          </p:cNvSpPr>
          <p:nvPr>
            <p:ph sz="half" idx="2"/>
          </p:nvPr>
        </p:nvSpPr>
        <p:spPr>
          <a:xfrm>
            <a:off x="4976030" y="3589866"/>
            <a:ext cx="6250940" cy="2304628"/>
          </a:xfrm>
        </p:spPr>
        <p:txBody>
          <a:bodyPr vert="horz" lIns="91440" tIns="45720" rIns="91440" bIns="45720" rtlCol="0">
            <a:normAutofit/>
          </a:bodyPr>
          <a:lstStyle/>
          <a:p>
            <a:pPr marL="266700" indent="-266700"/>
            <a:r>
              <a:rPr lang="en-US" sz="2000" b="1" dirty="0">
                <a:ea typeface="+mn-lt"/>
                <a:cs typeface="+mn-lt"/>
              </a:rPr>
              <a:t>Entities </a:t>
            </a:r>
          </a:p>
          <a:p>
            <a:r>
              <a:rPr lang="en-US" sz="2000" b="1" dirty="0">
                <a:ea typeface="+mn-lt"/>
                <a:cs typeface="+mn-lt"/>
              </a:rPr>
              <a:t>Attributes </a:t>
            </a:r>
          </a:p>
          <a:p>
            <a:r>
              <a:rPr lang="en-US" sz="2000" b="1" dirty="0">
                <a:ea typeface="+mn-lt"/>
                <a:cs typeface="+mn-lt"/>
              </a:rPr>
              <a:t>Business rules </a:t>
            </a:r>
          </a:p>
          <a:p>
            <a:r>
              <a:rPr lang="en-US" sz="2000" b="1" dirty="0">
                <a:ea typeface="+mn-lt"/>
                <a:cs typeface="+mn-lt"/>
              </a:rPr>
              <a:t>Relationship between Entities</a:t>
            </a:r>
            <a:endParaRPr lang="en-US" sz="2000" b="1" dirty="0">
              <a:cs typeface="Calibri"/>
            </a:endParaRPr>
          </a:p>
        </p:txBody>
      </p:sp>
      <p:sp>
        <p:nvSpPr>
          <p:cNvPr id="5" name="Slide Number Placeholder 4">
            <a:extLst>
              <a:ext uri="{FF2B5EF4-FFF2-40B4-BE49-F238E27FC236}">
                <a16:creationId xmlns:a16="http://schemas.microsoft.com/office/drawing/2014/main" id="{CFB013DE-1F66-B2CA-1165-FFB0419875A4}"/>
              </a:ext>
            </a:extLst>
          </p:cNvPr>
          <p:cNvSpPr>
            <a:spLocks noGrp="1"/>
          </p:cNvSpPr>
          <p:nvPr>
            <p:ph type="sldNum" sz="quarter" idx="12"/>
          </p:nvPr>
        </p:nvSpPr>
        <p:spPr/>
        <p:txBody>
          <a:bodyPr/>
          <a:lstStyle/>
          <a:p>
            <a:fld id="{436F4856-3BD2-4C2A-98CC-46A923090D00}" type="slidenum">
              <a:rPr lang="en-US" dirty="0" smtClean="0"/>
              <a:t>8</a:t>
            </a:fld>
            <a:endParaRPr lang="en-US" dirty="0"/>
          </a:p>
        </p:txBody>
      </p:sp>
    </p:spTree>
    <p:extLst>
      <p:ext uri="{BB962C8B-B14F-4D97-AF65-F5344CB8AC3E}">
        <p14:creationId xmlns:p14="http://schemas.microsoft.com/office/powerpoint/2010/main" val="99478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0F1590-5957-6BE4-6F06-98FC13AB5E4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ER Diagram- Conceptual</a:t>
            </a:r>
          </a:p>
        </p:txBody>
      </p:sp>
      <p:pic>
        <p:nvPicPr>
          <p:cNvPr id="4" name="Content Placeholder 3" descr="A black screen with white rectangular boxes&#10;&#10;Description automatically generated">
            <a:extLst>
              <a:ext uri="{FF2B5EF4-FFF2-40B4-BE49-F238E27FC236}">
                <a16:creationId xmlns:a16="http://schemas.microsoft.com/office/drawing/2014/main" id="{FDDAE157-17D3-E74A-3A34-D0FA352F2C8F}"/>
              </a:ext>
            </a:extLst>
          </p:cNvPr>
          <p:cNvPicPr>
            <a:picLocks noGrp="1" noChangeAspect="1"/>
          </p:cNvPicPr>
          <p:nvPr>
            <p:ph idx="1"/>
          </p:nvPr>
        </p:nvPicPr>
        <p:blipFill>
          <a:blip r:embed="rId2"/>
          <a:stretch>
            <a:fillRect/>
          </a:stretch>
        </p:blipFill>
        <p:spPr>
          <a:xfrm>
            <a:off x="4911094" y="643466"/>
            <a:ext cx="6513144" cy="5568739"/>
          </a:xfrm>
          <a:prstGeom prst="rect">
            <a:avLst/>
          </a:prstGeom>
        </p:spPr>
      </p:pic>
      <p:sp>
        <p:nvSpPr>
          <p:cNvPr id="3" name="Slide Number Placeholder 2">
            <a:extLst>
              <a:ext uri="{FF2B5EF4-FFF2-40B4-BE49-F238E27FC236}">
                <a16:creationId xmlns:a16="http://schemas.microsoft.com/office/drawing/2014/main" id="{B2317E04-2F72-D7AE-41EB-5DF6ADB5F5A1}"/>
              </a:ext>
            </a:extLst>
          </p:cNvPr>
          <p:cNvSpPr>
            <a:spLocks noGrp="1"/>
          </p:cNvSpPr>
          <p:nvPr>
            <p:ph type="sldNum" sz="quarter" idx="12"/>
          </p:nvPr>
        </p:nvSpPr>
        <p:spPr/>
        <p:txBody>
          <a:bodyPr/>
          <a:lstStyle/>
          <a:p>
            <a:fld id="{436F4856-3BD2-4C2A-98CC-46A923090D00}" type="slidenum">
              <a:rPr lang="en-US" smtClean="0"/>
              <a:t>9</a:t>
            </a:fld>
            <a:endParaRPr lang="en-US"/>
          </a:p>
        </p:txBody>
      </p:sp>
    </p:spTree>
    <p:extLst>
      <p:ext uri="{BB962C8B-B14F-4D97-AF65-F5344CB8AC3E}">
        <p14:creationId xmlns:p14="http://schemas.microsoft.com/office/powerpoint/2010/main" val="255582377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249D8A6032D8F44A8695BAB1ED804A6" ma:contentTypeVersion="6" ma:contentTypeDescription="Create a new document." ma:contentTypeScope="" ma:versionID="d3303b326b42636078b6df4dcc0176ee">
  <xsd:schema xmlns:xsd="http://www.w3.org/2001/XMLSchema" xmlns:xs="http://www.w3.org/2001/XMLSchema" xmlns:p="http://schemas.microsoft.com/office/2006/metadata/properties" xmlns:ns2="9cb4ddb6-6161-49c1-81e7-d2838d0e0710" xmlns:ns3="45d1199b-1a3a-4a1d-85f2-919eb909bc88" targetNamespace="http://schemas.microsoft.com/office/2006/metadata/properties" ma:root="true" ma:fieldsID="4380b8e4bcfd69594b24643f24624a34" ns2:_="" ns3:_="">
    <xsd:import namespace="9cb4ddb6-6161-49c1-81e7-d2838d0e0710"/>
    <xsd:import namespace="45d1199b-1a3a-4a1d-85f2-919eb909bc8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b4ddb6-6161-49c1-81e7-d2838d0e0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5d1199b-1a3a-4a1d-85f2-919eb909bc8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45d1199b-1a3a-4a1d-85f2-919eb909bc88">
      <UserInfo>
        <DisplayName>Adedamola Adesoye</DisplayName>
        <AccountId>9</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1ABD77D-15D8-4E19-AA48-11C117ED59C5}">
  <ds:schemaRefs>
    <ds:schemaRef ds:uri="45d1199b-1a3a-4a1d-85f2-919eb909bc88"/>
    <ds:schemaRef ds:uri="9cb4ddb6-6161-49c1-81e7-d2838d0e0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37E6D5D-C91E-4805-AB66-DEDE7BF91B37}">
  <ds:schemaRefs>
    <ds:schemaRef ds:uri="45d1199b-1a3a-4a1d-85f2-919eb909bc88"/>
    <ds:schemaRef ds:uri="4e9e811f-cfc9-4dcb-9247-ddab72a111ea"/>
    <ds:schemaRef ds:uri="ad666e24-976e-4d5a-aa20-8c9e7215eb0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50345A2-F092-4541-980D-5E277E2D8EA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2</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Custom Design</vt:lpstr>
      <vt:lpstr>Laboratory Management System  Enhancing Efficiency in Laboratory Operations </vt:lpstr>
      <vt:lpstr>GROUP 1</vt:lpstr>
      <vt:lpstr>Agenda</vt:lpstr>
      <vt:lpstr>Executive Summary</vt:lpstr>
      <vt:lpstr>Business Problem Addressed by DB Design</vt:lpstr>
      <vt:lpstr>Design Process</vt:lpstr>
      <vt:lpstr>Key Initial Observations</vt:lpstr>
      <vt:lpstr>Conceptual Modelling</vt:lpstr>
      <vt:lpstr>ER Diagram- Conceptual</vt:lpstr>
      <vt:lpstr>Business Rules (Excerpts)</vt:lpstr>
      <vt:lpstr>Relationships and Associations</vt:lpstr>
      <vt:lpstr>ER Diagram (Logical)</vt:lpstr>
      <vt:lpstr>Views</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Module 1: Introduction</dc:title>
  <dc:creator>Yanan Liu</dc:creator>
  <cp:revision>214</cp:revision>
  <dcterms:created xsi:type="dcterms:W3CDTF">2021-10-29T20:45:32Z</dcterms:created>
  <dcterms:modified xsi:type="dcterms:W3CDTF">2024-04-15T17:32:30Z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0x010100F249D8A6032D8F44A8695BAB1ED804A6</vt:lpwstr>
  </property>
</Properties>
</file>