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D63AA-FF02-4A19-AE22-AC592F9153A8}" v="77" dt="2020-05-29T21:17:38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/>
              <a:t>CEIS150</a:t>
            </a:r>
            <a:br>
              <a:rPr lang="en-US" sz="7200"/>
            </a:br>
            <a:r>
              <a:rPr lang="en-US" sz="7200"/>
              <a:t>Module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/>
                <a:cs typeface="Arial"/>
              </a:rPr>
              <a:t>Creating a Chart</a:t>
            </a:r>
            <a:endParaRPr lang="en-US" dirty="0">
              <a:cs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551202"/>
              </p:ext>
            </p:extLst>
          </p:nvPr>
        </p:nvGraphicFramePr>
        <p:xfrm>
          <a:off x="2552605" y="3219905"/>
          <a:ext cx="7110731" cy="197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577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46456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1741594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r>
                        <a:rPr lang="en-US" sz="3300"/>
                        <a:t>Activity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Requirement(s)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Points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1240536">
                <a:tc>
                  <a:txBody>
                    <a:bodyPr/>
                    <a:lstStyle/>
                    <a:p>
                      <a:r>
                        <a:rPr lang="en-US" sz="3300"/>
                        <a:t>Chart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/>
                        <a:t>Screen shot of working Chart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/>
                        <a:t>40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483571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Chart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Paste a screen shot of your </a:t>
            </a:r>
            <a:r>
              <a:rPr lang="en-US"/>
              <a:t>stock chart.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53756B-C99B-124F-B6FF-25DB80826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779" y="586409"/>
            <a:ext cx="8116004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Props1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31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CEIS150 Module 5</vt:lpstr>
      <vt:lpstr>Rubric</vt:lpstr>
      <vt:lpstr>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Johnathan Rodriguez</cp:lastModifiedBy>
  <cp:revision>30</cp:revision>
  <dcterms:created xsi:type="dcterms:W3CDTF">2018-12-20T22:43:36Z</dcterms:created>
  <dcterms:modified xsi:type="dcterms:W3CDTF">2024-10-01T02:23:28Z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