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CEIS150</a:t>
            </a:r>
            <a:br>
              <a:rPr lang="en-US" sz="4000">
                <a:solidFill>
                  <a:schemeClr val="tx2"/>
                </a:solidFill>
              </a:rPr>
            </a:br>
            <a:r>
              <a:rPr lang="en-US" sz="4000">
                <a:solidFill>
                  <a:schemeClr val="tx2"/>
                </a:solidFill>
              </a:rPr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2"/>
                </a:solidFill>
                <a:latin typeface="Arial"/>
                <a:cs typeface="Arial"/>
              </a:rPr>
              <a:t>GUI</a:t>
            </a:r>
            <a:endParaRPr lang="en-US" sz="20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174A93-FFB3-0276-CAE5-0935C937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23201"/>
              </p:ext>
            </p:extLst>
          </p:nvPr>
        </p:nvGraphicFramePr>
        <p:xfrm>
          <a:off x="1254457" y="2112579"/>
          <a:ext cx="9707027" cy="419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27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549211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637541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693547">
                <a:tc>
                  <a:txBody>
                    <a:bodyPr/>
                    <a:lstStyle/>
                    <a:p>
                      <a:r>
                        <a:rPr lang="en-US" sz="3100"/>
                        <a:t>Activity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Requirement(s)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Points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Stocks in GUI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 dirty="0"/>
                        <a:t>Screen shot of working program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15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History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Screen shot of working History Tab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15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1166420">
                <a:tc>
                  <a:txBody>
                    <a:bodyPr/>
                    <a:lstStyle/>
                    <a:p>
                      <a:r>
                        <a:rPr lang="en-US" sz="3100"/>
                        <a:t>Report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/>
                        <a:t>Screen shot of Report Complete</a:t>
                      </a:r>
                    </a:p>
                  </a:txBody>
                  <a:tcPr marL="157624" marR="157624" marT="78812" marB="788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100" dirty="0"/>
                        <a:t>10</a:t>
                      </a:r>
                    </a:p>
                  </a:txBody>
                  <a:tcPr marL="157624" marR="157624" marT="78812" marB="78812"/>
                </a:tc>
                <a:extLst>
                  <a:ext uri="{0D108BD9-81ED-4DB2-BD59-A6C34878D82A}">
                    <a16:rowId xmlns:a16="http://schemas.microsoft.com/office/drawing/2014/main" val="307480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Stocks in GUI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Paste a screen shot of your GUI working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8D462-045E-856C-F0B8-70A8B3B4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52" y="2421924"/>
            <a:ext cx="4742677" cy="3711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72E66-FA5F-3CAA-CB17-9C34767D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778" b="-445"/>
          <a:stretch/>
        </p:blipFill>
        <p:spPr>
          <a:xfrm>
            <a:off x="7132604" y="2421924"/>
            <a:ext cx="329876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Tab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your History tab with import working.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89C7F-70D9-88BF-0E95-C1192CC6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49" y="1408386"/>
            <a:ext cx="5927866" cy="50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Report Complete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919" y="2203080"/>
            <a:ext cx="3551307" cy="890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Paste a screen shot of your Report tab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6351E-A0F1-0920-026A-D28662FE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5" y="3291042"/>
            <a:ext cx="4435208" cy="3011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F85A-8122-CB36-B579-AF17ACB66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9882"/>
            <a:ext cx="4051161" cy="40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7</vt:lpstr>
      <vt:lpstr>Rubric</vt:lpstr>
      <vt:lpstr>Stocks in GUI</vt:lpstr>
      <vt:lpstr>History Tab</vt:lpstr>
      <vt:lpstr>Report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33</cp:revision>
  <dcterms:created xsi:type="dcterms:W3CDTF">2018-12-20T22:43:36Z</dcterms:created>
  <dcterms:modified xsi:type="dcterms:W3CDTF">2024-10-15T05:31:02Z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