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D63AA-FF02-4A19-AE22-AC592F9153A8}" v="77" dt="2020-05-29T21:17:38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CEIS150</a:t>
            </a:r>
            <a:br>
              <a:rPr lang="en-US" sz="4000">
                <a:solidFill>
                  <a:schemeClr val="tx2"/>
                </a:solidFill>
              </a:rPr>
            </a:br>
            <a:r>
              <a:rPr lang="en-US" sz="4000">
                <a:solidFill>
                  <a:schemeClr val="tx2"/>
                </a:solidFill>
              </a:rPr>
              <a:t>Module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solidFill>
                  <a:schemeClr val="tx2"/>
                </a:solidFill>
                <a:latin typeface="Arial"/>
                <a:cs typeface="Arial"/>
              </a:rPr>
              <a:t>GUI</a:t>
            </a:r>
            <a:endParaRPr lang="en-US" sz="2000">
              <a:solidFill>
                <a:schemeClr val="tx2"/>
              </a:solidFill>
              <a:cs typeface="Calibri" panose="020F050202020403020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FF174A93-FFB3-0276-CAE5-0935C937E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323201"/>
              </p:ext>
            </p:extLst>
          </p:nvPr>
        </p:nvGraphicFramePr>
        <p:xfrm>
          <a:off x="1254457" y="2112579"/>
          <a:ext cx="9707027" cy="4192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0275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4549211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1637541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693547">
                <a:tc>
                  <a:txBody>
                    <a:bodyPr/>
                    <a:lstStyle/>
                    <a:p>
                      <a:r>
                        <a:rPr lang="en-US" sz="3100"/>
                        <a:t>Activity</a:t>
                      </a:r>
                    </a:p>
                  </a:txBody>
                  <a:tcPr marL="157624" marR="157624" marT="78812" marB="78812"/>
                </a:tc>
                <a:tc>
                  <a:txBody>
                    <a:bodyPr/>
                    <a:lstStyle/>
                    <a:p>
                      <a:r>
                        <a:rPr lang="en-US" sz="3100"/>
                        <a:t>Requirement(s)</a:t>
                      </a:r>
                    </a:p>
                  </a:txBody>
                  <a:tcPr marL="157624" marR="157624" marT="78812" marB="78812"/>
                </a:tc>
                <a:tc>
                  <a:txBody>
                    <a:bodyPr/>
                    <a:lstStyle/>
                    <a:p>
                      <a:r>
                        <a:rPr lang="en-US" sz="3100"/>
                        <a:t>Points</a:t>
                      </a:r>
                    </a:p>
                  </a:txBody>
                  <a:tcPr marL="157624" marR="157624" marT="78812" marB="78812"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1166420">
                <a:tc>
                  <a:txBody>
                    <a:bodyPr/>
                    <a:lstStyle/>
                    <a:p>
                      <a:r>
                        <a:rPr lang="en-US" sz="3100"/>
                        <a:t>Stocks in GUI</a:t>
                      </a:r>
                    </a:p>
                  </a:txBody>
                  <a:tcPr marL="157624" marR="157624" marT="78812" marB="7881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100" dirty="0"/>
                        <a:t>Screen shot of working program</a:t>
                      </a:r>
                    </a:p>
                  </a:txBody>
                  <a:tcPr marL="157624" marR="157624" marT="78812" marB="7881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100"/>
                        <a:t>15</a:t>
                      </a:r>
                    </a:p>
                  </a:txBody>
                  <a:tcPr marL="157624" marR="157624" marT="78812" marB="78812"/>
                </a:tc>
                <a:extLst>
                  <a:ext uri="{0D108BD9-81ED-4DB2-BD59-A6C34878D82A}">
                    <a16:rowId xmlns:a16="http://schemas.microsoft.com/office/drawing/2014/main" val="2483571880"/>
                  </a:ext>
                </a:extLst>
              </a:tr>
              <a:tr h="1166420">
                <a:tc>
                  <a:txBody>
                    <a:bodyPr/>
                    <a:lstStyle/>
                    <a:p>
                      <a:r>
                        <a:rPr lang="en-US" sz="3100"/>
                        <a:t>History complete</a:t>
                      </a:r>
                    </a:p>
                  </a:txBody>
                  <a:tcPr marL="157624" marR="157624" marT="78812" marB="7881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100"/>
                        <a:t>Screen shot of working History Tab</a:t>
                      </a:r>
                    </a:p>
                  </a:txBody>
                  <a:tcPr marL="157624" marR="157624" marT="78812" marB="7881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100"/>
                        <a:t>15</a:t>
                      </a:r>
                    </a:p>
                  </a:txBody>
                  <a:tcPr marL="157624" marR="157624" marT="78812" marB="78812"/>
                </a:tc>
                <a:extLst>
                  <a:ext uri="{0D108BD9-81ED-4DB2-BD59-A6C34878D82A}">
                    <a16:rowId xmlns:a16="http://schemas.microsoft.com/office/drawing/2014/main" val="3232490615"/>
                  </a:ext>
                </a:extLst>
              </a:tr>
              <a:tr h="1166420">
                <a:tc>
                  <a:txBody>
                    <a:bodyPr/>
                    <a:lstStyle/>
                    <a:p>
                      <a:r>
                        <a:rPr lang="en-US" sz="3100"/>
                        <a:t>Report Complete</a:t>
                      </a:r>
                    </a:p>
                  </a:txBody>
                  <a:tcPr marL="157624" marR="157624" marT="78812" marB="7881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100"/>
                        <a:t>Screen shot of Report Complete</a:t>
                      </a:r>
                    </a:p>
                  </a:txBody>
                  <a:tcPr marL="157624" marR="157624" marT="78812" marB="7881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100" dirty="0"/>
                        <a:t>10</a:t>
                      </a:r>
                    </a:p>
                  </a:txBody>
                  <a:tcPr marL="157624" marR="157624" marT="78812" marB="78812"/>
                </a:tc>
                <a:extLst>
                  <a:ext uri="{0D108BD9-81ED-4DB2-BD59-A6C34878D82A}">
                    <a16:rowId xmlns:a16="http://schemas.microsoft.com/office/drawing/2014/main" val="3074809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486184"/>
            <a:ext cx="539723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Stocks in GUI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A651C-89B7-869A-4A66-12CCA5D48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082" y="3914040"/>
            <a:ext cx="7652105" cy="978635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D72E66-FA5F-3CAA-CB17-9C34767DD1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778" b="-445"/>
          <a:stretch/>
        </p:blipFill>
        <p:spPr>
          <a:xfrm>
            <a:off x="698353" y="3526029"/>
            <a:ext cx="2429570" cy="2733293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51294" y="1946684"/>
            <a:ext cx="5397237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Paste a screen shot of your GUI working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History Tab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Paste a screen shot of your History tab with import working.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E095E-E889-ACBE-A3B3-56748EE5D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319032"/>
            <a:ext cx="10917936" cy="390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9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Report Complete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Paste a screen shot of your Report tab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1C71C9-4AED-ABC2-00BE-D2EB33A07F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355" r="-2" b="8424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0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Props1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73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CEIS150 Module 7</vt:lpstr>
      <vt:lpstr>Rubric</vt:lpstr>
      <vt:lpstr>Stocks in GUI</vt:lpstr>
      <vt:lpstr>History Tab</vt:lpstr>
      <vt:lpstr>Report Complete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Johnathan Rodriguez</cp:lastModifiedBy>
  <cp:revision>32</cp:revision>
  <dcterms:created xsi:type="dcterms:W3CDTF">2018-12-20T22:43:36Z</dcterms:created>
  <dcterms:modified xsi:type="dcterms:W3CDTF">2024-10-14T06:04:57Z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