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4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Inheritance</a:t>
            </a:r>
            <a:endParaRPr lang="en-US" dirty="0">
              <a:ea typeface="+mn-lt"/>
              <a:cs typeface="+mn-lt"/>
            </a:endParaRP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Rubric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879382"/>
              </p:ext>
            </p:extLst>
          </p:nvPr>
        </p:nvGraphicFramePr>
        <p:xfrm>
          <a:off x="969010" y="1998428"/>
          <a:ext cx="10253981" cy="395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677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79171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Inherited classes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 shot of classes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15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Unit Tests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 Shot of unit tests working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15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Main program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Screenshot of classes in main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10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533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Inherited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/>
              <a:t>Paste a screen shot of your classes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ctr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CCD0-443E-FC31-A52E-12B3A2C1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9"/>
          <a:stretch/>
        </p:blipFill>
        <p:spPr>
          <a:xfrm>
            <a:off x="1260331" y="1958009"/>
            <a:ext cx="9923483" cy="42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 Tests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Paste a screen shot of your unit tests successfully completed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C3CB0-421A-0277-DB3C-4EA61C20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2321174"/>
            <a:ext cx="5407002" cy="22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Stock menu program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Paste a screen shot of your classes in the main program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69BC13-C8F1-BFEF-B5D9-FD215DEB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14" y="2729397"/>
            <a:ext cx="4679646" cy="3483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4D8C9F-3B75-3B4E-24BD-1F09CC6F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14" y="2729397"/>
            <a:ext cx="477241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4</vt:lpstr>
      <vt:lpstr>Rubric</vt:lpstr>
      <vt:lpstr>Inherited classes</vt:lpstr>
      <vt:lpstr>Unit Tests</vt:lpstr>
      <vt:lpstr>Stock menu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31</cp:revision>
  <dcterms:created xsi:type="dcterms:W3CDTF">2018-12-20T22:43:36Z</dcterms:created>
  <dcterms:modified xsi:type="dcterms:W3CDTF">2024-09-27T05:34:16Z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