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AD63AA-FF02-4A19-AE22-AC592F9153A8}" v="77" dt="2020-05-29T21:17:38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CEIS150</a:t>
            </a:r>
            <a:br>
              <a:rPr lang="en-US" dirty="0"/>
            </a:br>
            <a:r>
              <a:rPr lang="en-US" dirty="0"/>
              <a:t>Module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Arial"/>
                <a:cs typeface="Arial"/>
              </a:rPr>
              <a:t>Loading Data </a:t>
            </a:r>
            <a:endParaRPr lang="en-US">
              <a:cs typeface="Calibri" panose="020F0502020204030204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Rubric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740834"/>
              </p:ext>
            </p:extLst>
          </p:nvPr>
        </p:nvGraphicFramePr>
        <p:xfrm>
          <a:off x="1411393" y="2115776"/>
          <a:ext cx="9369214" cy="3721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501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437261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1741594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Activity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Requirement(s)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Points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1240536">
                <a:tc>
                  <a:txBody>
                    <a:bodyPr/>
                    <a:lstStyle/>
                    <a:p>
                      <a:r>
                        <a:rPr lang="en-US" sz="3300"/>
                        <a:t>File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/>
                        <a:t>Screen shot of file in File Explorer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/>
                        <a:t>20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232490615"/>
                  </a:ext>
                </a:extLst>
              </a:tr>
              <a:tr h="1743456">
                <a:tc>
                  <a:txBody>
                    <a:bodyPr/>
                    <a:lstStyle/>
                    <a:p>
                      <a:r>
                        <a:rPr lang="en-US" sz="3300"/>
                        <a:t>Importing data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/>
                        <a:t>Screenshot of chart from historical data import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300"/>
                        <a:t>20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83143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Paste a screen shot of the file downloaded from Yahoo finance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1FC7735-DCC2-47B4-C907-69BCAF4A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494" y="962505"/>
            <a:ext cx="6553144" cy="41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8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Importing data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/>
              <a:t>Screenshot of the historical data import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7DC2C-04BA-8D80-4502-28EBA653A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013" y="640080"/>
            <a:ext cx="664028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3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customXml/itemProps2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CEIS150 Module 6</vt:lpstr>
      <vt:lpstr>Rubric</vt:lpstr>
      <vt:lpstr>File</vt:lpstr>
      <vt:lpstr>Importing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Johnathan Rodriguez</cp:lastModifiedBy>
  <cp:revision>34</cp:revision>
  <dcterms:created xsi:type="dcterms:W3CDTF">2018-12-20T22:43:36Z</dcterms:created>
  <dcterms:modified xsi:type="dcterms:W3CDTF">2024-10-09T04:30:12Z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