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Loading Data </a:t>
            </a:r>
            <a:endParaRPr lang="en-US">
              <a:cs typeface="Calibri" panose="020F0502020204030204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Rubric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40834"/>
              </p:ext>
            </p:extLst>
          </p:nvPr>
        </p:nvGraphicFramePr>
        <p:xfrm>
          <a:off x="1411393" y="2115776"/>
          <a:ext cx="9369214" cy="372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01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37261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Requirement(s)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Points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File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 shot of file in File Explorer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r>
                        <a:rPr lang="en-US" sz="3300"/>
                        <a:t>Importing data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Screenshot of chart from historical data import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314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the file downloaded from Yahoo finance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6B023-9C09-08EE-4D08-93E33D42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56" y="1117113"/>
            <a:ext cx="6363571" cy="41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Screenshot of the historical data import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 descr="A graph showing the price of tesla&#10;&#10;Description automatically generated">
            <a:extLst>
              <a:ext uri="{FF2B5EF4-FFF2-40B4-BE49-F238E27FC236}">
                <a16:creationId xmlns:a16="http://schemas.microsoft.com/office/drawing/2014/main" id="{28C83C38-EA0B-94B7-B4EF-0B77B8C9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8" b="-780"/>
          <a:stretch/>
        </p:blipFill>
        <p:spPr>
          <a:xfrm>
            <a:off x="6005304" y="1632857"/>
            <a:ext cx="5407002" cy="35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CEIS150 Module 6</vt:lpstr>
      <vt:lpstr>Rubric</vt:lpstr>
      <vt:lpstr>File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35</cp:revision>
  <dcterms:created xsi:type="dcterms:W3CDTF">2018-12-20T22:43:36Z</dcterms:created>
  <dcterms:modified xsi:type="dcterms:W3CDTF">2024-10-14T02:24:39Z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