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Loading Data </a:t>
            </a:r>
            <a:endParaRPr lang="en-US">
              <a:cs typeface="Calibri" panose="020F0502020204030204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Rubric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740834"/>
              </p:ext>
            </p:extLst>
          </p:nvPr>
        </p:nvGraphicFramePr>
        <p:xfrm>
          <a:off x="1411393" y="2115776"/>
          <a:ext cx="9369214" cy="3721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501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437261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1741594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Activity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Requirement(s)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Points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1240536">
                <a:tc>
                  <a:txBody>
                    <a:bodyPr/>
                    <a:lstStyle/>
                    <a:p>
                      <a:r>
                        <a:rPr lang="en-US" sz="3300"/>
                        <a:t>File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/>
                        <a:t>Screen shot of file in File Explorer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/>
                        <a:t>20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232490615"/>
                  </a:ext>
                </a:extLst>
              </a:tr>
              <a:tr h="1743456">
                <a:tc>
                  <a:txBody>
                    <a:bodyPr/>
                    <a:lstStyle/>
                    <a:p>
                      <a:r>
                        <a:rPr lang="en-US" sz="3300"/>
                        <a:t>Importing data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/>
                        <a:t>Screenshot of chart from historical data import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/>
                        <a:t>20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83143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Paste a screen shot of the file downloaded from Yahoo finance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BB669-2F61-B542-03CA-4F1B84491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18" y="953600"/>
            <a:ext cx="4534678" cy="452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8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Importing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Screenshot of the historical data import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5CE01-D15E-DDBC-B06F-E0A8DB61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746" y="1474229"/>
            <a:ext cx="7006254" cy="360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3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3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52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CEIS150 Module 6</vt:lpstr>
      <vt:lpstr>Rubric</vt:lpstr>
      <vt:lpstr>File</vt:lpstr>
      <vt:lpstr>Importing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Johnathan Rodriguez</cp:lastModifiedBy>
  <cp:revision>36</cp:revision>
  <dcterms:created xsi:type="dcterms:W3CDTF">2018-12-20T22:43:36Z</dcterms:created>
  <dcterms:modified xsi:type="dcterms:W3CDTF">2024-10-15T04:41:00Z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