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D63AA-FF02-4A19-AE22-AC592F9153A8}" v="77" dt="2020-05-29T21:17:38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/>
              <a:t>CEIS150</a:t>
            </a:r>
            <a:br>
              <a:rPr lang="en-US" sz="7200"/>
            </a:br>
            <a:r>
              <a:rPr lang="en-US" sz="7200"/>
              <a:t>Module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700">
                <a:latin typeface="Arial"/>
                <a:cs typeface="Arial"/>
              </a:rPr>
              <a:t>Text-Based User Interface</a:t>
            </a:r>
            <a:endParaRPr lang="en-US" sz="170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700">
                <a:latin typeface="Arial"/>
                <a:cs typeface="Arial"/>
              </a:rPr>
              <a:t>Summary Report</a:t>
            </a:r>
            <a:endParaRPr lang="en-US" sz="1700">
              <a:cs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198415"/>
              </p:ext>
            </p:extLst>
          </p:nvPr>
        </p:nvGraphicFramePr>
        <p:xfrm>
          <a:off x="876690" y="2468307"/>
          <a:ext cx="10439010" cy="322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642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4654672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1912696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534276">
                <a:tc>
                  <a:txBody>
                    <a:bodyPr/>
                    <a:lstStyle/>
                    <a:p>
                      <a:r>
                        <a:rPr lang="en-US" sz="2400"/>
                        <a:t>Activity</a:t>
                      </a:r>
                    </a:p>
                  </a:txBody>
                  <a:tcPr marL="121426" marR="121426" marT="60713" marB="60713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Requirement(s)</a:t>
                      </a:r>
                    </a:p>
                  </a:txBody>
                  <a:tcPr marL="121426" marR="121426" marT="60713" marB="60713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Points</a:t>
                      </a:r>
                    </a:p>
                  </a:txBody>
                  <a:tcPr marL="121426" marR="121426" marT="60713" marB="60713"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898555">
                <a:tc>
                  <a:txBody>
                    <a:bodyPr/>
                    <a:lstStyle/>
                    <a:p>
                      <a:r>
                        <a:rPr lang="en-US" sz="2400"/>
                        <a:t>Adding a Stock</a:t>
                      </a:r>
                    </a:p>
                  </a:txBody>
                  <a:tcPr marL="121426" marR="121426" marT="60713" marB="6071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/>
                        <a:t>Screen Shot of adding stock data</a:t>
                      </a:r>
                    </a:p>
                  </a:txBody>
                  <a:tcPr marL="121426" marR="121426" marT="60713" marB="6071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/>
                        <a:t>20</a:t>
                      </a:r>
                    </a:p>
                  </a:txBody>
                  <a:tcPr marL="121426" marR="121426" marT="60713" marB="60713"/>
                </a:tc>
                <a:extLst>
                  <a:ext uri="{0D108BD9-81ED-4DB2-BD59-A6C34878D82A}">
                    <a16:rowId xmlns:a16="http://schemas.microsoft.com/office/drawing/2014/main" val="1343858599"/>
                  </a:ext>
                </a:extLst>
              </a:tr>
              <a:tr h="898555">
                <a:tc>
                  <a:txBody>
                    <a:bodyPr/>
                    <a:lstStyle/>
                    <a:p>
                      <a:r>
                        <a:rPr lang="en-US" sz="2400"/>
                        <a:t>Listing all Stocks</a:t>
                      </a:r>
                    </a:p>
                  </a:txBody>
                  <a:tcPr marL="121426" marR="121426" marT="60713" marB="60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Screen Shot of listing 3 stocks</a:t>
                      </a:r>
                    </a:p>
                    <a:p>
                      <a:pPr lvl="0">
                        <a:buNone/>
                      </a:pPr>
                      <a:endParaRPr lang="en-US" sz="2400"/>
                    </a:p>
                  </a:txBody>
                  <a:tcPr marL="121426" marR="121426" marT="60713" marB="6071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/>
                        <a:t>10</a:t>
                      </a:r>
                    </a:p>
                  </a:txBody>
                  <a:tcPr marL="121426" marR="121426" marT="60713" marB="60713"/>
                </a:tc>
                <a:extLst>
                  <a:ext uri="{0D108BD9-81ED-4DB2-BD59-A6C34878D82A}">
                    <a16:rowId xmlns:a16="http://schemas.microsoft.com/office/drawing/2014/main" val="666693530"/>
                  </a:ext>
                </a:extLst>
              </a:tr>
              <a:tr h="898555">
                <a:tc>
                  <a:txBody>
                    <a:bodyPr/>
                    <a:lstStyle/>
                    <a:p>
                      <a:r>
                        <a:rPr lang="en-US" sz="2400"/>
                        <a:t>Daily data</a:t>
                      </a:r>
                    </a:p>
                  </a:txBody>
                  <a:tcPr marL="121426" marR="121426" marT="60713" marB="60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Screen Shot of adding daily data</a:t>
                      </a:r>
                    </a:p>
                    <a:p>
                      <a:pPr lvl="0">
                        <a:buNone/>
                      </a:pPr>
                      <a:endParaRPr lang="en-US" sz="2400"/>
                    </a:p>
                  </a:txBody>
                  <a:tcPr marL="121426" marR="121426" marT="60713" marB="6071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/>
                        <a:t>10</a:t>
                      </a:r>
                    </a:p>
                  </a:txBody>
                  <a:tcPr marL="121426" marR="121426" marT="60713" marB="60713"/>
                </a:tc>
                <a:extLst>
                  <a:ext uri="{0D108BD9-81ED-4DB2-BD59-A6C34878D82A}">
                    <a16:rowId xmlns:a16="http://schemas.microsoft.com/office/drawing/2014/main" val="2196408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Adding a Stock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A6619-3A19-8F8C-B338-8B9CEDE7C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172" y="0"/>
            <a:ext cx="10083921" cy="458818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62719" y="4883544"/>
            <a:ext cx="6586915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Paste a screen shot of your working Stock program.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Listing 3 Stocks</a:t>
            </a: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4462" y="630936"/>
            <a:ext cx="707440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FFFF"/>
                </a:solidFill>
              </a:rPr>
              <a:t>Paste a screen shot of your working Stock program.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C7644C-2365-1319-56CC-CFFA5BB25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178065"/>
            <a:ext cx="10917936" cy="286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91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Daily Data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4462" y="630936"/>
            <a:ext cx="707440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FFFF"/>
                </a:solidFill>
              </a:rPr>
              <a:t>Paste a screen shot of your working Stock program.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57DF4-5304-941A-1420-6D442D0BA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44" y="2971800"/>
            <a:ext cx="7580320" cy="32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3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Props1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83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CEIS150 Module 3</vt:lpstr>
      <vt:lpstr>Rubric</vt:lpstr>
      <vt:lpstr>Adding a Stock</vt:lpstr>
      <vt:lpstr>Listing 3 Stocks</vt:lpstr>
      <vt:lpstr>Daily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Johnathan Rodriguez</cp:lastModifiedBy>
  <cp:revision>28</cp:revision>
  <dcterms:created xsi:type="dcterms:W3CDTF">2018-12-20T22:43:36Z</dcterms:created>
  <dcterms:modified xsi:type="dcterms:W3CDTF">2024-09-20T05:57:15Z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