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1FDCCC3-920F-43F6-DD97-D9B994520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990802-8CAD-3410-772E-766C38FBF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CF0F51-7220-9933-BAEE-8EDE4FE1F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1669C9-C34A-0613-D0DF-E0B0A749F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055A15-F7E5-A04E-DAAA-5E9830907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0140" y="1536180"/>
            <a:ext cx="6351568" cy="208574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CEIS150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Module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0140" y="4134928"/>
            <a:ext cx="6351568" cy="1059504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Class Diagrams</a:t>
            </a:r>
          </a:p>
          <a:p>
            <a:r>
              <a:rPr lang="en-US" sz="1700">
                <a:solidFill>
                  <a:srgbClr val="FFFFFF"/>
                </a:solidFill>
              </a:rPr>
              <a:t>Class Coding</a:t>
            </a:r>
          </a:p>
          <a:p>
            <a:r>
              <a:rPr lang="en-US" sz="1700">
                <a:solidFill>
                  <a:srgbClr val="FFFFFF"/>
                </a:solidFill>
              </a:rPr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19F7815-3AA2-7679-26F4-A63338C8B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8" y="4843169"/>
            <a:ext cx="12196668" cy="2016059"/>
            <a:chOff x="-4668" y="4843169"/>
            <a:chExt cx="12196668" cy="201605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6154CE-3587-5C44-2A6B-1FE49B302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4668" y="4843169"/>
              <a:ext cx="12196668" cy="2015947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7A46DB-98C4-E666-AEC5-DF8B5DD9E7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4668" y="4844400"/>
              <a:ext cx="10565988" cy="2014828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F8962A-028A-2EBA-FBCF-F9B03344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4668" y="4843170"/>
              <a:ext cx="10309010" cy="2006799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39663-D7C2-5898-E610-2183584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05876" y="4851203"/>
              <a:ext cx="8086124" cy="200679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630" y="5167418"/>
            <a:ext cx="8949690" cy="702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538661"/>
              </p:ext>
            </p:extLst>
          </p:nvPr>
        </p:nvGraphicFramePr>
        <p:xfrm>
          <a:off x="1380858" y="461527"/>
          <a:ext cx="9430286" cy="38949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73322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4442366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1714598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726183">
                <a:tc>
                  <a:txBody>
                    <a:bodyPr/>
                    <a:lstStyle/>
                    <a:p>
                      <a:r>
                        <a:rPr lang="en-US" sz="3200"/>
                        <a:t>Activity</a:t>
                      </a:r>
                    </a:p>
                  </a:txBody>
                  <a:tcPr marL="165041" marR="165041" marT="82521" marB="82521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Requirement(s)</a:t>
                      </a:r>
                    </a:p>
                  </a:txBody>
                  <a:tcPr marL="165041" marR="165041" marT="82521" marB="82521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Points</a:t>
                      </a:r>
                    </a:p>
                  </a:txBody>
                  <a:tcPr marL="165041" marR="165041" marT="82521" marB="82521"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726183">
                <a:tc>
                  <a:txBody>
                    <a:bodyPr/>
                    <a:lstStyle/>
                    <a:p>
                      <a:r>
                        <a:rPr lang="en-US" sz="3200"/>
                        <a:t>Class Diagram</a:t>
                      </a:r>
                    </a:p>
                  </a:txBody>
                  <a:tcPr marL="165041" marR="165041" marT="82521" marB="82521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Class Diagram</a:t>
                      </a:r>
                    </a:p>
                  </a:txBody>
                  <a:tcPr marL="165041" marR="165041" marT="82521" marB="82521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10</a:t>
                      </a:r>
                    </a:p>
                  </a:txBody>
                  <a:tcPr marL="165041" marR="165041" marT="82521" marB="82521"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1221307">
                <a:tc>
                  <a:txBody>
                    <a:bodyPr/>
                    <a:lstStyle/>
                    <a:p>
                      <a:r>
                        <a:rPr lang="en-US" sz="3200"/>
                        <a:t>Class Code</a:t>
                      </a:r>
                    </a:p>
                  </a:txBody>
                  <a:tcPr marL="165041" marR="165041" marT="82521" marB="82521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Screen Shot of Class Code</a:t>
                      </a:r>
                    </a:p>
                  </a:txBody>
                  <a:tcPr marL="165041" marR="165041" marT="82521" marB="82521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15</a:t>
                      </a:r>
                    </a:p>
                  </a:txBody>
                  <a:tcPr marL="165041" marR="165041" marT="82521" marB="82521"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  <a:tr h="1221307">
                <a:tc>
                  <a:txBody>
                    <a:bodyPr/>
                    <a:lstStyle/>
                    <a:p>
                      <a:r>
                        <a:rPr lang="en-US" sz="3200"/>
                        <a:t>Unit Test</a:t>
                      </a:r>
                    </a:p>
                  </a:txBody>
                  <a:tcPr marL="165041" marR="165041" marT="82521" marB="82521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Screen Shot of Unit Test</a:t>
                      </a:r>
                    </a:p>
                  </a:txBody>
                  <a:tcPr marL="165041" marR="165041" marT="82521" marB="82521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15</a:t>
                      </a:r>
                    </a:p>
                  </a:txBody>
                  <a:tcPr marL="165041" marR="165041" marT="82521" marB="82521"/>
                </a:tc>
                <a:extLst>
                  <a:ext uri="{0D108BD9-81ED-4DB2-BD59-A6C34878D82A}">
                    <a16:rowId xmlns:a16="http://schemas.microsoft.com/office/drawing/2014/main" val="39078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4462" y="630936"/>
            <a:ext cx="707440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</a:rPr>
              <a:t>Paste your Visio Class Diagram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B7737-5C34-7A0F-37AE-FCBC7A288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69" y="2971800"/>
            <a:ext cx="10245269" cy="32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Code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Screen Shot of your stock_class.py file.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D57F6-CD11-15B6-3860-74007652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36549"/>
            <a:ext cx="6903720" cy="538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0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Unit Test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90093-0A96-2794-E785-DBA0DA4CD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49084"/>
            <a:ext cx="6894576" cy="307733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96" y="4798577"/>
            <a:ext cx="6894576" cy="14284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Screen Shot of your successful unit test.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81182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Props1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68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CEIS150 Module 2</vt:lpstr>
      <vt:lpstr>Rubric</vt:lpstr>
      <vt:lpstr>Class Diagram</vt:lpstr>
      <vt:lpstr>Class Code</vt:lpstr>
      <vt:lpstr>Unit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Johnathan Rodriguez</cp:lastModifiedBy>
  <cp:revision>19</cp:revision>
  <dcterms:created xsi:type="dcterms:W3CDTF">2018-12-20T22:43:36Z</dcterms:created>
  <dcterms:modified xsi:type="dcterms:W3CDTF">2024-09-13T01:06:27Z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