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6" r:id="rId9"/>
    <p:sldId id="305" r:id="rId10"/>
    <p:sldId id="308" r:id="rId11"/>
    <p:sldId id="309" r:id="rId12"/>
    <p:sldId id="310" r:id="rId13"/>
    <p:sldId id="301" r:id="rId14"/>
    <p:sldId id="322" r:id="rId15"/>
    <p:sldId id="323" r:id="rId16"/>
    <p:sldId id="324" r:id="rId17"/>
    <p:sldId id="325" r:id="rId18"/>
    <p:sldId id="327" r:id="rId19"/>
    <p:sldId id="312" r:id="rId20"/>
    <p:sldId id="313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6" r:id="rId29"/>
    <p:sldId id="314" r:id="rId30"/>
    <p:sldId id="31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F5E23-2909-4DA6-892E-80637B1E4451}" v="110" dt="2020-01-20T22:10:48.020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0669" autoAdjust="0"/>
  </p:normalViewPr>
  <p:slideViewPr>
    <p:cSldViewPr snapToGrid="0">
      <p:cViewPr>
        <p:scale>
          <a:sx n="94" d="100"/>
          <a:sy n="94" d="100"/>
        </p:scale>
        <p:origin x="57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Penniman" userId="a53340c60eabc8a3" providerId="LiveId" clId="{C27F5E23-2909-4DA6-892E-80637B1E4451}"/>
    <pc:docChg chg="custSel addSld modSld sldOrd">
      <pc:chgData name="Jason Penniman" userId="a53340c60eabc8a3" providerId="LiveId" clId="{C27F5E23-2909-4DA6-892E-80637B1E4451}" dt="2020-01-20T22:11:01.317" v="1820" actId="27636"/>
      <pc:docMkLst>
        <pc:docMk/>
      </pc:docMkLst>
      <pc:sldChg chg="modSp">
        <pc:chgData name="Jason Penniman" userId="a53340c60eabc8a3" providerId="LiveId" clId="{C27F5E23-2909-4DA6-892E-80637B1E4451}" dt="2020-01-20T16:14:13.043" v="27" actId="20577"/>
        <pc:sldMkLst>
          <pc:docMk/>
          <pc:sldMk cId="1561234390" sldId="256"/>
        </pc:sldMkLst>
        <pc:spChg chg="mod">
          <ac:chgData name="Jason Penniman" userId="a53340c60eabc8a3" providerId="LiveId" clId="{C27F5E23-2909-4DA6-892E-80637B1E4451}" dt="2020-01-20T16:14:04.847" v="7" actId="20577"/>
          <ac:spMkLst>
            <pc:docMk/>
            <pc:sldMk cId="1561234390" sldId="256"/>
            <ac:spMk id="2" creationId="{ECA25515-BD12-48DE-AAC8-C5FA9C44036A}"/>
          </ac:spMkLst>
        </pc:spChg>
        <pc:spChg chg="mod">
          <ac:chgData name="Jason Penniman" userId="a53340c60eabc8a3" providerId="LiveId" clId="{C27F5E23-2909-4DA6-892E-80637B1E4451}" dt="2020-01-20T16:14:13.043" v="27" actId="20577"/>
          <ac:spMkLst>
            <pc:docMk/>
            <pc:sldMk cId="1561234390" sldId="256"/>
            <ac:spMk id="3" creationId="{3FAE8AC4-546F-4895-AB8E-1BD692338C84}"/>
          </ac:spMkLst>
        </pc:spChg>
      </pc:sldChg>
      <pc:sldChg chg="modSp">
        <pc:chgData name="Jason Penniman" userId="a53340c60eabc8a3" providerId="LiveId" clId="{C27F5E23-2909-4DA6-892E-80637B1E4451}" dt="2020-01-20T16:14:36.813" v="41"/>
        <pc:sldMkLst>
          <pc:docMk/>
          <pc:sldMk cId="2781154489" sldId="257"/>
        </pc:sldMkLst>
        <pc:spChg chg="mod">
          <ac:chgData name="Jason Penniman" userId="a53340c60eabc8a3" providerId="LiveId" clId="{C27F5E23-2909-4DA6-892E-80637B1E4451}" dt="2020-01-20T16:14:23.019" v="40" actId="20577"/>
          <ac:spMkLst>
            <pc:docMk/>
            <pc:sldMk cId="2781154489" sldId="257"/>
            <ac:spMk id="2" creationId="{65944CE2-51B1-4B0B-BFA3-08D4FDB5FBF0}"/>
          </ac:spMkLst>
        </pc:spChg>
        <pc:spChg chg="mod">
          <ac:chgData name="Jason Penniman" userId="a53340c60eabc8a3" providerId="LiveId" clId="{C27F5E23-2909-4DA6-892E-80637B1E4451}" dt="2020-01-20T16:14:36.813" v="41"/>
          <ac:spMkLst>
            <pc:docMk/>
            <pc:sldMk cId="2781154489" sldId="257"/>
            <ac:spMk id="3" creationId="{879089F3-F828-48F0-AEB3-6E88969AA0D7}"/>
          </ac:spMkLst>
        </pc:spChg>
      </pc:sldChg>
      <pc:sldChg chg="modSp">
        <pc:chgData name="Jason Penniman" userId="a53340c60eabc8a3" providerId="LiveId" clId="{C27F5E23-2909-4DA6-892E-80637B1E4451}" dt="2020-01-20T16:16:35.592" v="368" actId="20577"/>
        <pc:sldMkLst>
          <pc:docMk/>
          <pc:sldMk cId="987661240" sldId="258"/>
        </pc:sldMkLst>
        <pc:spChg chg="mod">
          <ac:chgData name="Jason Penniman" userId="a53340c60eabc8a3" providerId="LiveId" clId="{C27F5E23-2909-4DA6-892E-80637B1E4451}" dt="2020-01-20T16:14:45.024" v="49" actId="20577"/>
          <ac:spMkLst>
            <pc:docMk/>
            <pc:sldMk cId="987661240" sldId="258"/>
            <ac:spMk id="2" creationId="{E7D94025-A36F-48DD-BB09-6D3DC7AA6236}"/>
          </ac:spMkLst>
        </pc:spChg>
        <pc:spChg chg="mod">
          <ac:chgData name="Jason Penniman" userId="a53340c60eabc8a3" providerId="LiveId" clId="{C27F5E23-2909-4DA6-892E-80637B1E4451}" dt="2020-01-20T16:16:35.592" v="368" actId="20577"/>
          <ac:spMkLst>
            <pc:docMk/>
            <pc:sldMk cId="987661240" sldId="258"/>
            <ac:spMk id="3" creationId="{281B625E-7EA0-42C6-B0A3-B482F474F16B}"/>
          </ac:spMkLst>
        </pc:spChg>
      </pc:sldChg>
      <pc:sldChg chg="addSp modSp">
        <pc:chgData name="Jason Penniman" userId="a53340c60eabc8a3" providerId="LiveId" clId="{C27F5E23-2909-4DA6-892E-80637B1E4451}" dt="2020-01-20T21:50:40.735" v="1368" actId="14100"/>
        <pc:sldMkLst>
          <pc:docMk/>
          <pc:sldMk cId="54585110" sldId="301"/>
        </pc:sldMkLst>
        <pc:spChg chg="mod">
          <ac:chgData name="Jason Penniman" userId="a53340c60eabc8a3" providerId="LiveId" clId="{C27F5E23-2909-4DA6-892E-80637B1E4451}" dt="2020-01-20T21:50:40.735" v="1368" actId="14100"/>
          <ac:spMkLst>
            <pc:docMk/>
            <pc:sldMk cId="54585110" sldId="301"/>
            <ac:spMk id="5" creationId="{3451DC19-7301-4A76-B7B6-014CEED408FB}"/>
          </ac:spMkLst>
        </pc:spChg>
        <pc:spChg chg="mod">
          <ac:chgData name="Jason Penniman" userId="a53340c60eabc8a3" providerId="LiveId" clId="{C27F5E23-2909-4DA6-892E-80637B1E4451}" dt="2020-01-20T19:12:10.867" v="1264" actId="20577"/>
          <ac:spMkLst>
            <pc:docMk/>
            <pc:sldMk cId="54585110" sldId="301"/>
            <ac:spMk id="6" creationId="{754D214E-977A-482D-A3DE-7361432EDF97}"/>
          </ac:spMkLst>
        </pc:spChg>
        <pc:picChg chg="add">
          <ac:chgData name="Jason Penniman" userId="a53340c60eabc8a3" providerId="LiveId" clId="{C27F5E23-2909-4DA6-892E-80637B1E4451}" dt="2020-01-20T21:50:36.157" v="1366"/>
          <ac:picMkLst>
            <pc:docMk/>
            <pc:sldMk cId="54585110" sldId="301"/>
            <ac:picMk id="7" creationId="{888FCB96-D3A3-42C6-B731-120ECD1335E0}"/>
          </ac:picMkLst>
        </pc:picChg>
      </pc:sldChg>
      <pc:sldChg chg="modSp add">
        <pc:chgData name="Jason Penniman" userId="a53340c60eabc8a3" providerId="LiveId" clId="{C27F5E23-2909-4DA6-892E-80637B1E4451}" dt="2020-01-20T16:23:57.381" v="731" actId="20577"/>
        <pc:sldMkLst>
          <pc:docMk/>
          <pc:sldMk cId="2276215181" sldId="302"/>
        </pc:sldMkLst>
        <pc:spChg chg="mod">
          <ac:chgData name="Jason Penniman" userId="a53340c60eabc8a3" providerId="LiveId" clId="{C27F5E23-2909-4DA6-892E-80637B1E4451}" dt="2020-01-20T16:22:22.219" v="435" actId="6549"/>
          <ac:spMkLst>
            <pc:docMk/>
            <pc:sldMk cId="2276215181" sldId="302"/>
            <ac:spMk id="2" creationId="{31271BAF-B525-42AA-91CA-B17E231766A7}"/>
          </ac:spMkLst>
        </pc:spChg>
        <pc:spChg chg="mod">
          <ac:chgData name="Jason Penniman" userId="a53340c60eabc8a3" providerId="LiveId" clId="{C27F5E23-2909-4DA6-892E-80637B1E4451}" dt="2020-01-20T16:23:57.381" v="731" actId="20577"/>
          <ac:spMkLst>
            <pc:docMk/>
            <pc:sldMk cId="2276215181" sldId="302"/>
            <ac:spMk id="3" creationId="{BBCB0CDB-C443-4FB2-A19F-05610F296E7E}"/>
          </ac:spMkLst>
        </pc:spChg>
      </pc:sldChg>
      <pc:sldChg chg="addSp delSp modSp add">
        <pc:chgData name="Jason Penniman" userId="a53340c60eabc8a3" providerId="LiveId" clId="{C27F5E23-2909-4DA6-892E-80637B1E4451}" dt="2020-01-20T16:31:32.750" v="771"/>
        <pc:sldMkLst>
          <pc:docMk/>
          <pc:sldMk cId="783540742" sldId="303"/>
        </pc:sldMkLst>
        <pc:spChg chg="mod">
          <ac:chgData name="Jason Penniman" userId="a53340c60eabc8a3" providerId="LiveId" clId="{C27F5E23-2909-4DA6-892E-80637B1E4451}" dt="2020-01-20T16:24:11.594" v="738" actId="20577"/>
          <ac:spMkLst>
            <pc:docMk/>
            <pc:sldMk cId="783540742" sldId="303"/>
            <ac:spMk id="2" creationId="{EE544BEC-345C-4DC1-81AE-FCC07EB9ECFA}"/>
          </ac:spMkLst>
        </pc:spChg>
        <pc:spChg chg="mod">
          <ac:chgData name="Jason Penniman" userId="a53340c60eabc8a3" providerId="LiveId" clId="{C27F5E23-2909-4DA6-892E-80637B1E4451}" dt="2020-01-20T16:29:42.385" v="758" actId="14100"/>
          <ac:spMkLst>
            <pc:docMk/>
            <pc:sldMk cId="783540742" sldId="303"/>
            <ac:spMk id="3" creationId="{9BECEEE9-98AE-475F-ABD6-F58A8F791933}"/>
          </ac:spMkLst>
        </pc:spChg>
        <pc:spChg chg="add del mod">
          <ac:chgData name="Jason Penniman" userId="a53340c60eabc8a3" providerId="LiveId" clId="{C27F5E23-2909-4DA6-892E-80637B1E4451}" dt="2020-01-20T16:28:57.850" v="747" actId="1076"/>
          <ac:spMkLst>
            <pc:docMk/>
            <pc:sldMk cId="783540742" sldId="303"/>
            <ac:spMk id="5" creationId="{364AF7CC-2B6B-442A-B680-045924085D0C}"/>
          </ac:spMkLst>
        </pc:spChg>
        <pc:spChg chg="add del mod">
          <ac:chgData name="Jason Penniman" userId="a53340c60eabc8a3" providerId="LiveId" clId="{C27F5E23-2909-4DA6-892E-80637B1E4451}" dt="2020-01-20T16:31:32.750" v="771"/>
          <ac:spMkLst>
            <pc:docMk/>
            <pc:sldMk cId="783540742" sldId="303"/>
            <ac:spMk id="6" creationId="{BFAD0CB6-E31F-4A8E-9035-A34714A912B8}"/>
          </ac:spMkLst>
        </pc:spChg>
      </pc:sldChg>
      <pc:sldChg chg="addSp delSp modSp add">
        <pc:chgData name="Jason Penniman" userId="a53340c60eabc8a3" providerId="LiveId" clId="{C27F5E23-2909-4DA6-892E-80637B1E4451}" dt="2020-01-20T16:36:25.410" v="838" actId="1076"/>
        <pc:sldMkLst>
          <pc:docMk/>
          <pc:sldMk cId="1810729204" sldId="304"/>
        </pc:sldMkLst>
        <pc:spChg chg="mod">
          <ac:chgData name="Jason Penniman" userId="a53340c60eabc8a3" providerId="LiveId" clId="{C27F5E23-2909-4DA6-892E-80637B1E4451}" dt="2020-01-20T16:34:35.675" v="818" actId="20577"/>
          <ac:spMkLst>
            <pc:docMk/>
            <pc:sldMk cId="1810729204" sldId="304"/>
            <ac:spMk id="2" creationId="{3B88A7CA-D36D-4A8C-9588-36918E3376C9}"/>
          </ac:spMkLst>
        </pc:spChg>
        <pc:spChg chg="mod">
          <ac:chgData name="Jason Penniman" userId="a53340c60eabc8a3" providerId="LiveId" clId="{C27F5E23-2909-4DA6-892E-80637B1E4451}" dt="2020-01-20T16:36:22.283" v="837" actId="14100"/>
          <ac:spMkLst>
            <pc:docMk/>
            <pc:sldMk cId="1810729204" sldId="304"/>
            <ac:spMk id="3" creationId="{BC8BF36B-FCB5-4C56-8AD4-FE6CBCB72B4E}"/>
          </ac:spMkLst>
        </pc:spChg>
        <pc:spChg chg="add mod">
          <ac:chgData name="Jason Penniman" userId="a53340c60eabc8a3" providerId="LiveId" clId="{C27F5E23-2909-4DA6-892E-80637B1E4451}" dt="2020-01-20T16:36:25.410" v="838" actId="1076"/>
          <ac:spMkLst>
            <pc:docMk/>
            <pc:sldMk cId="1810729204" sldId="304"/>
            <ac:spMk id="5" creationId="{393CFEE6-3FD1-408E-A7A6-CD53353E550E}"/>
          </ac:spMkLst>
        </pc:spChg>
        <pc:spChg chg="add del">
          <ac:chgData name="Jason Penniman" userId="a53340c60eabc8a3" providerId="LiveId" clId="{C27F5E23-2909-4DA6-892E-80637B1E4451}" dt="2020-01-20T16:35:34.491" v="822"/>
          <ac:spMkLst>
            <pc:docMk/>
            <pc:sldMk cId="1810729204" sldId="304"/>
            <ac:spMk id="6" creationId="{240B601C-0B38-48D9-BCE4-C46A134DF29F}"/>
          </ac:spMkLst>
        </pc:spChg>
      </pc:sldChg>
      <pc:sldChg chg="modSp add">
        <pc:chgData name="Jason Penniman" userId="a53340c60eabc8a3" providerId="LiveId" clId="{C27F5E23-2909-4DA6-892E-80637B1E4451}" dt="2020-01-20T16:53:40.817" v="1062" actId="1076"/>
        <pc:sldMkLst>
          <pc:docMk/>
          <pc:sldMk cId="2656104786" sldId="305"/>
        </pc:sldMkLst>
        <pc:spChg chg="mod">
          <ac:chgData name="Jason Penniman" userId="a53340c60eabc8a3" providerId="LiveId" clId="{C27F5E23-2909-4DA6-892E-80637B1E4451}" dt="2020-01-20T16:53:37.457" v="1061" actId="14100"/>
          <ac:spMkLst>
            <pc:docMk/>
            <pc:sldMk cId="2656104786" sldId="305"/>
            <ac:spMk id="2" creationId="{3AF6D00D-E3DF-4682-A205-C1951ECFA98D}"/>
          </ac:spMkLst>
        </pc:spChg>
        <pc:spChg chg="mod">
          <ac:chgData name="Jason Penniman" userId="a53340c60eabc8a3" providerId="LiveId" clId="{C27F5E23-2909-4DA6-892E-80637B1E4451}" dt="2020-01-20T16:53:40.817" v="1062" actId="1076"/>
          <ac:spMkLst>
            <pc:docMk/>
            <pc:sldMk cId="2656104786" sldId="305"/>
            <ac:spMk id="3" creationId="{7A6983C3-30D4-4AC5-A8B0-0089324E1B84}"/>
          </ac:spMkLst>
        </pc:spChg>
      </pc:sldChg>
      <pc:sldChg chg="modSp add">
        <pc:chgData name="Jason Penniman" userId="a53340c60eabc8a3" providerId="LiveId" clId="{C27F5E23-2909-4DA6-892E-80637B1E4451}" dt="2020-01-20T16:42:56.767" v="873"/>
        <pc:sldMkLst>
          <pc:docMk/>
          <pc:sldMk cId="3396050461" sldId="306"/>
        </pc:sldMkLst>
        <pc:spChg chg="mod">
          <ac:chgData name="Jason Penniman" userId="a53340c60eabc8a3" providerId="LiveId" clId="{C27F5E23-2909-4DA6-892E-80637B1E4451}" dt="2020-01-20T16:42:29.259" v="872" actId="20577"/>
          <ac:spMkLst>
            <pc:docMk/>
            <pc:sldMk cId="3396050461" sldId="306"/>
            <ac:spMk id="2" creationId="{EB9A9088-8427-4E4E-BA16-CD429DB5E5E8}"/>
          </ac:spMkLst>
        </pc:spChg>
        <pc:spChg chg="mod">
          <ac:chgData name="Jason Penniman" userId="a53340c60eabc8a3" providerId="LiveId" clId="{C27F5E23-2909-4DA6-892E-80637B1E4451}" dt="2020-01-20T16:42:56.767" v="873"/>
          <ac:spMkLst>
            <pc:docMk/>
            <pc:sldMk cId="3396050461" sldId="306"/>
            <ac:spMk id="3" creationId="{431FBF33-DC27-4D21-90D0-20E4DBED7CFD}"/>
          </ac:spMkLst>
        </pc:spChg>
      </pc:sldChg>
      <pc:sldChg chg="modSp add">
        <pc:chgData name="Jason Penniman" userId="a53340c60eabc8a3" providerId="LiveId" clId="{C27F5E23-2909-4DA6-892E-80637B1E4451}" dt="2020-01-20T16:46:24.490" v="945" actId="27636"/>
        <pc:sldMkLst>
          <pc:docMk/>
          <pc:sldMk cId="1882074361" sldId="307"/>
        </pc:sldMkLst>
        <pc:spChg chg="mod">
          <ac:chgData name="Jason Penniman" userId="a53340c60eabc8a3" providerId="LiveId" clId="{C27F5E23-2909-4DA6-892E-80637B1E4451}" dt="2020-01-20T16:43:07.012" v="882" actId="20577"/>
          <ac:spMkLst>
            <pc:docMk/>
            <pc:sldMk cId="1882074361" sldId="307"/>
            <ac:spMk id="2" creationId="{86898332-AF35-447F-9A96-7682D4A6B4CB}"/>
          </ac:spMkLst>
        </pc:spChg>
        <pc:spChg chg="mod">
          <ac:chgData name="Jason Penniman" userId="a53340c60eabc8a3" providerId="LiveId" clId="{C27F5E23-2909-4DA6-892E-80637B1E4451}" dt="2020-01-20T16:46:24.490" v="945" actId="27636"/>
          <ac:spMkLst>
            <pc:docMk/>
            <pc:sldMk cId="1882074361" sldId="307"/>
            <ac:spMk id="3" creationId="{1E62A338-CC94-40AB-9221-091E2E9BC9AD}"/>
          </ac:spMkLst>
        </pc:spChg>
      </pc:sldChg>
      <pc:sldChg chg="addSp modSp add">
        <pc:chgData name="Jason Penniman" userId="a53340c60eabc8a3" providerId="LiveId" clId="{C27F5E23-2909-4DA6-892E-80637B1E4451}" dt="2020-01-20T17:01:01.519" v="1079" actId="14100"/>
        <pc:sldMkLst>
          <pc:docMk/>
          <pc:sldMk cId="2633637661" sldId="308"/>
        </pc:sldMkLst>
        <pc:spChg chg="mod">
          <ac:chgData name="Jason Penniman" userId="a53340c60eabc8a3" providerId="LiveId" clId="{C27F5E23-2909-4DA6-892E-80637B1E4451}" dt="2020-01-20T16:53:59.981" v="1070" actId="20577"/>
          <ac:spMkLst>
            <pc:docMk/>
            <pc:sldMk cId="2633637661" sldId="308"/>
            <ac:spMk id="2" creationId="{AD3D260F-BDF3-46DF-B61D-E9D56FEDBA56}"/>
          </ac:spMkLst>
        </pc:spChg>
        <pc:spChg chg="mod">
          <ac:chgData name="Jason Penniman" userId="a53340c60eabc8a3" providerId="LiveId" clId="{C27F5E23-2909-4DA6-892E-80637B1E4451}" dt="2020-01-20T17:00:49.863" v="1076" actId="404"/>
          <ac:spMkLst>
            <pc:docMk/>
            <pc:sldMk cId="2633637661" sldId="308"/>
            <ac:spMk id="3" creationId="{62DD09E7-57D4-4F88-BFE5-F8D2D49CC1CD}"/>
          </ac:spMkLst>
        </pc:spChg>
        <pc:spChg chg="add mod">
          <ac:chgData name="Jason Penniman" userId="a53340c60eabc8a3" providerId="LiveId" clId="{C27F5E23-2909-4DA6-892E-80637B1E4451}" dt="2020-01-20T17:01:01.519" v="1079" actId="14100"/>
          <ac:spMkLst>
            <pc:docMk/>
            <pc:sldMk cId="2633637661" sldId="308"/>
            <ac:spMk id="5" creationId="{FD224604-F52A-45B0-9BD7-13623AF0C9B6}"/>
          </ac:spMkLst>
        </pc:spChg>
      </pc:sldChg>
      <pc:sldChg chg="addSp modSp add">
        <pc:chgData name="Jason Penniman" userId="a53340c60eabc8a3" providerId="LiveId" clId="{C27F5E23-2909-4DA6-892E-80637B1E4451}" dt="2020-01-20T17:09:55.941" v="1106" actId="15"/>
        <pc:sldMkLst>
          <pc:docMk/>
          <pc:sldMk cId="64698725" sldId="309"/>
        </pc:sldMkLst>
        <pc:spChg chg="mod">
          <ac:chgData name="Jason Penniman" userId="a53340c60eabc8a3" providerId="LiveId" clId="{C27F5E23-2909-4DA6-892E-80637B1E4451}" dt="2020-01-20T17:08:43.809" v="1090" actId="20577"/>
          <ac:spMkLst>
            <pc:docMk/>
            <pc:sldMk cId="64698725" sldId="309"/>
            <ac:spMk id="2" creationId="{C45AC943-5AFE-4398-B71D-77A03A2A6496}"/>
          </ac:spMkLst>
        </pc:spChg>
        <pc:spChg chg="mod">
          <ac:chgData name="Jason Penniman" userId="a53340c60eabc8a3" providerId="LiveId" clId="{C27F5E23-2909-4DA6-892E-80637B1E4451}" dt="2020-01-20T17:09:04.491" v="1093" actId="14100"/>
          <ac:spMkLst>
            <pc:docMk/>
            <pc:sldMk cId="64698725" sldId="309"/>
            <ac:spMk id="3" creationId="{32EA62CB-E3E5-4D05-8CDE-141D45F550DD}"/>
          </ac:spMkLst>
        </pc:spChg>
        <pc:spChg chg="add mod">
          <ac:chgData name="Jason Penniman" userId="a53340c60eabc8a3" providerId="LiveId" clId="{C27F5E23-2909-4DA6-892E-80637B1E4451}" dt="2020-01-20T17:09:55.941" v="1106" actId="15"/>
          <ac:spMkLst>
            <pc:docMk/>
            <pc:sldMk cId="64698725" sldId="309"/>
            <ac:spMk id="5" creationId="{A4429F46-3A1A-4D4D-899D-32CEB5BF95C9}"/>
          </ac:spMkLst>
        </pc:spChg>
      </pc:sldChg>
      <pc:sldChg chg="addSp delSp modSp add">
        <pc:chgData name="Jason Penniman" userId="a53340c60eabc8a3" providerId="LiveId" clId="{C27F5E23-2909-4DA6-892E-80637B1E4451}" dt="2020-01-20T17:34:51.216" v="1149" actId="14100"/>
        <pc:sldMkLst>
          <pc:docMk/>
          <pc:sldMk cId="1699982697" sldId="310"/>
        </pc:sldMkLst>
        <pc:spChg chg="add del mod">
          <ac:chgData name="Jason Penniman" userId="a53340c60eabc8a3" providerId="LiveId" clId="{C27F5E23-2909-4DA6-892E-80637B1E4451}" dt="2020-01-20T17:34:42.579" v="1146" actId="14100"/>
          <ac:spMkLst>
            <pc:docMk/>
            <pc:sldMk cId="1699982697" sldId="310"/>
            <ac:spMk id="2" creationId="{675F6506-66B0-42FE-8867-2D62559FC348}"/>
          </ac:spMkLst>
        </pc:spChg>
        <pc:spChg chg="mod">
          <ac:chgData name="Jason Penniman" userId="a53340c60eabc8a3" providerId="LiveId" clId="{C27F5E23-2909-4DA6-892E-80637B1E4451}" dt="2020-01-20T17:34:44.932" v="1147" actId="1076"/>
          <ac:spMkLst>
            <pc:docMk/>
            <pc:sldMk cId="1699982697" sldId="310"/>
            <ac:spMk id="3" creationId="{A3FB90C3-1978-45F4-9F03-801AFE00EBA9}"/>
          </ac:spMkLst>
        </pc:spChg>
        <pc:spChg chg="add del">
          <ac:chgData name="Jason Penniman" userId="a53340c60eabc8a3" providerId="LiveId" clId="{C27F5E23-2909-4DA6-892E-80637B1E4451}" dt="2020-01-20T17:11:51.292" v="1109"/>
          <ac:spMkLst>
            <pc:docMk/>
            <pc:sldMk cId="1699982697" sldId="310"/>
            <ac:spMk id="5" creationId="{FAA7408A-0296-4411-892A-DECC085395B1}"/>
          </ac:spMkLst>
        </pc:spChg>
        <pc:spChg chg="add del mod">
          <ac:chgData name="Jason Penniman" userId="a53340c60eabc8a3" providerId="LiveId" clId="{C27F5E23-2909-4DA6-892E-80637B1E4451}" dt="2020-01-20T17:34:14.455" v="1139"/>
          <ac:spMkLst>
            <pc:docMk/>
            <pc:sldMk cId="1699982697" sldId="310"/>
            <ac:spMk id="6" creationId="{F00E2E2B-DBFB-4E9C-94FB-D10E07D6ED06}"/>
          </ac:spMkLst>
        </pc:spChg>
        <pc:spChg chg="add mod">
          <ac:chgData name="Jason Penniman" userId="a53340c60eabc8a3" providerId="LiveId" clId="{C27F5E23-2909-4DA6-892E-80637B1E4451}" dt="2020-01-20T17:34:51.216" v="1149" actId="14100"/>
          <ac:spMkLst>
            <pc:docMk/>
            <pc:sldMk cId="1699982697" sldId="310"/>
            <ac:spMk id="7" creationId="{052935A5-D167-4A99-BAC6-C3AB29676897}"/>
          </ac:spMkLst>
        </pc:spChg>
      </pc:sldChg>
      <pc:sldChg chg="add">
        <pc:chgData name="Jason Penniman" userId="a53340c60eabc8a3" providerId="LiveId" clId="{C27F5E23-2909-4DA6-892E-80637B1E4451}" dt="2020-01-20T19:07:26.304" v="1150"/>
        <pc:sldMkLst>
          <pc:docMk/>
          <pc:sldMk cId="920939413" sldId="311"/>
        </pc:sldMkLst>
      </pc:sldChg>
      <pc:sldChg chg="addSp delSp modSp add">
        <pc:chgData name="Jason Penniman" userId="a53340c60eabc8a3" providerId="LiveId" clId="{C27F5E23-2909-4DA6-892E-80637B1E4451}" dt="2020-01-20T19:16:25.673" v="1326" actId="20577"/>
        <pc:sldMkLst>
          <pc:docMk/>
          <pc:sldMk cId="3274359751" sldId="312"/>
        </pc:sldMkLst>
        <pc:spChg chg="del mod">
          <ac:chgData name="Jason Penniman" userId="a53340c60eabc8a3" providerId="LiveId" clId="{C27F5E23-2909-4DA6-892E-80637B1E4451}" dt="2020-01-20T19:12:45.179" v="1274"/>
          <ac:spMkLst>
            <pc:docMk/>
            <pc:sldMk cId="3274359751" sldId="312"/>
            <ac:spMk id="2" creationId="{B4C6D749-5D60-4E50-A7C9-5BF86C4F7D53}"/>
          </ac:spMkLst>
        </pc:spChg>
        <pc:spChg chg="del">
          <ac:chgData name="Jason Penniman" userId="a53340c60eabc8a3" providerId="LiveId" clId="{C27F5E23-2909-4DA6-892E-80637B1E4451}" dt="2020-01-20T19:12:45.179" v="1274"/>
          <ac:spMkLst>
            <pc:docMk/>
            <pc:sldMk cId="3274359751" sldId="312"/>
            <ac:spMk id="3" creationId="{874CE6AE-1299-4455-AF76-CE0B0070E52B}"/>
          </ac:spMkLst>
        </pc:spChg>
        <pc:spChg chg="add mod">
          <ac:chgData name="Jason Penniman" userId="a53340c60eabc8a3" providerId="LiveId" clId="{C27F5E23-2909-4DA6-892E-80637B1E4451}" dt="2020-01-20T19:16:25.673" v="1326" actId="20577"/>
          <ac:spMkLst>
            <pc:docMk/>
            <pc:sldMk cId="3274359751" sldId="312"/>
            <ac:spMk id="5" creationId="{6067A831-CE5C-4FB9-9202-1D0AF3039898}"/>
          </ac:spMkLst>
        </pc:spChg>
        <pc:spChg chg="add del mod">
          <ac:chgData name="Jason Penniman" userId="a53340c60eabc8a3" providerId="LiveId" clId="{C27F5E23-2909-4DA6-892E-80637B1E4451}" dt="2020-01-20T19:15:50.621" v="1286"/>
          <ac:spMkLst>
            <pc:docMk/>
            <pc:sldMk cId="3274359751" sldId="312"/>
            <ac:spMk id="6" creationId="{14B148DC-F1BB-4CB6-B663-78BB40B7B323}"/>
          </ac:spMkLst>
        </pc:spChg>
        <pc:spChg chg="add mod">
          <ac:chgData name="Jason Penniman" userId="a53340c60eabc8a3" providerId="LiveId" clId="{C27F5E23-2909-4DA6-892E-80637B1E4451}" dt="2020-01-20T19:15:50.621" v="1286"/>
          <ac:spMkLst>
            <pc:docMk/>
            <pc:sldMk cId="3274359751" sldId="312"/>
            <ac:spMk id="7" creationId="{D222B0B5-7223-4EC7-B2BC-492302CDC412}"/>
          </ac:spMkLst>
        </pc:spChg>
      </pc:sldChg>
      <pc:sldChg chg="addSp delSp modSp add">
        <pc:chgData name="Jason Penniman" userId="a53340c60eabc8a3" providerId="LiveId" clId="{C27F5E23-2909-4DA6-892E-80637B1E4451}" dt="2020-01-20T19:19:08.470" v="1365" actId="27636"/>
        <pc:sldMkLst>
          <pc:docMk/>
          <pc:sldMk cId="3157344458" sldId="313"/>
        </pc:sldMkLst>
        <pc:spChg chg="del">
          <ac:chgData name="Jason Penniman" userId="a53340c60eabc8a3" providerId="LiveId" clId="{C27F5E23-2909-4DA6-892E-80637B1E4451}" dt="2020-01-20T19:16:32.582" v="1328"/>
          <ac:spMkLst>
            <pc:docMk/>
            <pc:sldMk cId="3157344458" sldId="313"/>
            <ac:spMk id="2" creationId="{C7A6012D-64CA-449E-B11A-906DC08F26D3}"/>
          </ac:spMkLst>
        </pc:spChg>
        <pc:spChg chg="del">
          <ac:chgData name="Jason Penniman" userId="a53340c60eabc8a3" providerId="LiveId" clId="{C27F5E23-2909-4DA6-892E-80637B1E4451}" dt="2020-01-20T19:16:32.582" v="1328"/>
          <ac:spMkLst>
            <pc:docMk/>
            <pc:sldMk cId="3157344458" sldId="313"/>
            <ac:spMk id="3" creationId="{321ED9E1-C323-415F-BB85-E4CD4C592BC0}"/>
          </ac:spMkLst>
        </pc:spChg>
        <pc:spChg chg="add mod">
          <ac:chgData name="Jason Penniman" userId="a53340c60eabc8a3" providerId="LiveId" clId="{C27F5E23-2909-4DA6-892E-80637B1E4451}" dt="2020-01-20T19:16:49.056" v="1344" actId="20577"/>
          <ac:spMkLst>
            <pc:docMk/>
            <pc:sldMk cId="3157344458" sldId="313"/>
            <ac:spMk id="5" creationId="{F2B7EE04-3F1C-4CBE-BBFD-363CA72C1155}"/>
          </ac:spMkLst>
        </pc:spChg>
        <pc:spChg chg="add mod">
          <ac:chgData name="Jason Penniman" userId="a53340c60eabc8a3" providerId="LiveId" clId="{C27F5E23-2909-4DA6-892E-80637B1E4451}" dt="2020-01-20T19:19:08.470" v="1365" actId="27636"/>
          <ac:spMkLst>
            <pc:docMk/>
            <pc:sldMk cId="3157344458" sldId="313"/>
            <ac:spMk id="6" creationId="{9BF63F7C-CD45-446E-8F6D-638A195A402F}"/>
          </ac:spMkLst>
        </pc:spChg>
      </pc:sldChg>
      <pc:sldChg chg="modSp add ord">
        <pc:chgData name="Jason Penniman" userId="a53340c60eabc8a3" providerId="LiveId" clId="{C27F5E23-2909-4DA6-892E-80637B1E4451}" dt="2020-01-20T21:51:47.065" v="1539" actId="20577"/>
        <pc:sldMkLst>
          <pc:docMk/>
          <pc:sldMk cId="3388290834" sldId="314"/>
        </pc:sldMkLst>
        <pc:spChg chg="mod">
          <ac:chgData name="Jason Penniman" userId="a53340c60eabc8a3" providerId="LiveId" clId="{C27F5E23-2909-4DA6-892E-80637B1E4451}" dt="2020-01-20T21:51:47.065" v="1539" actId="20577"/>
          <ac:spMkLst>
            <pc:docMk/>
            <pc:sldMk cId="3388290834" sldId="314"/>
            <ac:spMk id="6" creationId="{754D214E-977A-482D-A3DE-7361432EDF97}"/>
          </ac:spMkLst>
        </pc:spChg>
      </pc:sldChg>
      <pc:sldChg chg="addSp modSp add">
        <pc:chgData name="Jason Penniman" userId="a53340c60eabc8a3" providerId="LiveId" clId="{C27F5E23-2909-4DA6-892E-80637B1E4451}" dt="2020-01-20T21:56:19.688" v="1614" actId="1076"/>
        <pc:sldMkLst>
          <pc:docMk/>
          <pc:sldMk cId="2391746330" sldId="315"/>
        </pc:sldMkLst>
        <pc:spChg chg="mod">
          <ac:chgData name="Jason Penniman" userId="a53340c60eabc8a3" providerId="LiveId" clId="{C27F5E23-2909-4DA6-892E-80637B1E4451}" dt="2020-01-20T21:53:15.738" v="1590" actId="20577"/>
          <ac:spMkLst>
            <pc:docMk/>
            <pc:sldMk cId="2391746330" sldId="315"/>
            <ac:spMk id="2" creationId="{311FFB0F-9E19-46A6-8DEA-F4AAF79CEFCE}"/>
          </ac:spMkLst>
        </pc:spChg>
        <pc:spChg chg="mod">
          <ac:chgData name="Jason Penniman" userId="a53340c60eabc8a3" providerId="LiveId" clId="{C27F5E23-2909-4DA6-892E-80637B1E4451}" dt="2020-01-20T21:53:49.632" v="1594" actId="14100"/>
          <ac:spMkLst>
            <pc:docMk/>
            <pc:sldMk cId="2391746330" sldId="315"/>
            <ac:spMk id="3" creationId="{E771A61D-3A84-4142-BEC9-61279BC50500}"/>
          </ac:spMkLst>
        </pc:spChg>
        <pc:spChg chg="add mod">
          <ac:chgData name="Jason Penniman" userId="a53340c60eabc8a3" providerId="LiveId" clId="{C27F5E23-2909-4DA6-892E-80637B1E4451}" dt="2020-01-20T21:56:19.688" v="1614" actId="1076"/>
          <ac:spMkLst>
            <pc:docMk/>
            <pc:sldMk cId="2391746330" sldId="315"/>
            <ac:spMk id="6" creationId="{D673F39F-F688-4E63-8E5B-FEB9B34F9D8F}"/>
          </ac:spMkLst>
        </pc:spChg>
        <pc:graphicFrameChg chg="add mod modGraphic">
          <ac:chgData name="Jason Penniman" userId="a53340c60eabc8a3" providerId="LiveId" clId="{C27F5E23-2909-4DA6-892E-80637B1E4451}" dt="2020-01-20T21:55:52.367" v="1611" actId="1076"/>
          <ac:graphicFrameMkLst>
            <pc:docMk/>
            <pc:sldMk cId="2391746330" sldId="315"/>
            <ac:graphicFrameMk id="5" creationId="{CD81A2E7-0104-4833-9675-52B7CEDC9A7E}"/>
          </ac:graphicFrameMkLst>
        </pc:graphicFrameChg>
      </pc:sldChg>
      <pc:sldChg chg="modSp add">
        <pc:chgData name="Jason Penniman" userId="a53340c60eabc8a3" providerId="LiveId" clId="{C27F5E23-2909-4DA6-892E-80637B1E4451}" dt="2020-01-20T21:57:12.646" v="1637" actId="20577"/>
        <pc:sldMkLst>
          <pc:docMk/>
          <pc:sldMk cId="2192887009" sldId="316"/>
        </pc:sldMkLst>
        <pc:spChg chg="mod">
          <ac:chgData name="Jason Penniman" userId="a53340c60eabc8a3" providerId="LiveId" clId="{C27F5E23-2909-4DA6-892E-80637B1E4451}" dt="2020-01-20T21:56:57.097" v="1635" actId="20577"/>
          <ac:spMkLst>
            <pc:docMk/>
            <pc:sldMk cId="2192887009" sldId="316"/>
            <ac:spMk id="2" creationId="{A3EC8EF9-3A51-40E8-AFAE-ECC7F5102A53}"/>
          </ac:spMkLst>
        </pc:spChg>
        <pc:spChg chg="mod">
          <ac:chgData name="Jason Penniman" userId="a53340c60eabc8a3" providerId="LiveId" clId="{C27F5E23-2909-4DA6-892E-80637B1E4451}" dt="2020-01-20T21:57:12.646" v="1637" actId="20577"/>
          <ac:spMkLst>
            <pc:docMk/>
            <pc:sldMk cId="2192887009" sldId="316"/>
            <ac:spMk id="3" creationId="{E36504AC-9B37-4508-8072-66B28EA630AB}"/>
          </ac:spMkLst>
        </pc:spChg>
      </pc:sldChg>
      <pc:sldChg chg="addSp delSp modSp add">
        <pc:chgData name="Jason Penniman" userId="a53340c60eabc8a3" providerId="LiveId" clId="{C27F5E23-2909-4DA6-892E-80637B1E4451}" dt="2020-01-20T22:02:33.993" v="1672" actId="14100"/>
        <pc:sldMkLst>
          <pc:docMk/>
          <pc:sldMk cId="2329539205" sldId="317"/>
        </pc:sldMkLst>
        <pc:spChg chg="mod">
          <ac:chgData name="Jason Penniman" userId="a53340c60eabc8a3" providerId="LiveId" clId="{C27F5E23-2909-4DA6-892E-80637B1E4451}" dt="2020-01-20T22:00:12.697" v="1656" actId="20577"/>
          <ac:spMkLst>
            <pc:docMk/>
            <pc:sldMk cId="2329539205" sldId="317"/>
            <ac:spMk id="2" creationId="{A2057891-D4F0-446A-AA84-109C03817DB7}"/>
          </ac:spMkLst>
        </pc:spChg>
        <pc:spChg chg="mod">
          <ac:chgData name="Jason Penniman" userId="a53340c60eabc8a3" providerId="LiveId" clId="{C27F5E23-2909-4DA6-892E-80637B1E4451}" dt="2020-01-20T22:02:25.727" v="1670" actId="14100"/>
          <ac:spMkLst>
            <pc:docMk/>
            <pc:sldMk cId="2329539205" sldId="317"/>
            <ac:spMk id="3" creationId="{D92842B7-E4E7-4B38-AB29-51579D73AC7F}"/>
          </ac:spMkLst>
        </pc:spChg>
        <pc:picChg chg="add del mod">
          <ac:chgData name="Jason Penniman" userId="a53340c60eabc8a3" providerId="LiveId" clId="{C27F5E23-2909-4DA6-892E-80637B1E4451}" dt="2020-01-20T22:01:18.970" v="1664" actId="478"/>
          <ac:picMkLst>
            <pc:docMk/>
            <pc:sldMk cId="2329539205" sldId="317"/>
            <ac:picMk id="5" creationId="{9FE53BAA-2802-4E31-B0B5-8D8D08979415}"/>
          </ac:picMkLst>
        </pc:picChg>
        <pc:picChg chg="add mod">
          <ac:chgData name="Jason Penniman" userId="a53340c60eabc8a3" providerId="LiveId" clId="{C27F5E23-2909-4DA6-892E-80637B1E4451}" dt="2020-01-20T22:02:33.993" v="1672" actId="14100"/>
          <ac:picMkLst>
            <pc:docMk/>
            <pc:sldMk cId="2329539205" sldId="317"/>
            <ac:picMk id="6" creationId="{252CACAE-CD53-42C2-BF5B-D88F334015AA}"/>
          </ac:picMkLst>
        </pc:picChg>
      </pc:sldChg>
      <pc:sldChg chg="addSp modSp add">
        <pc:chgData name="Jason Penniman" userId="a53340c60eabc8a3" providerId="LiveId" clId="{C27F5E23-2909-4DA6-892E-80637B1E4451}" dt="2020-01-20T22:04:05.569" v="1705" actId="1076"/>
        <pc:sldMkLst>
          <pc:docMk/>
          <pc:sldMk cId="4232919126" sldId="318"/>
        </pc:sldMkLst>
        <pc:spChg chg="mod">
          <ac:chgData name="Jason Penniman" userId="a53340c60eabc8a3" providerId="LiveId" clId="{C27F5E23-2909-4DA6-892E-80637B1E4451}" dt="2020-01-20T22:03:05.428" v="1695" actId="20577"/>
          <ac:spMkLst>
            <pc:docMk/>
            <pc:sldMk cId="4232919126" sldId="318"/>
            <ac:spMk id="2" creationId="{4295E885-5E05-4A1D-8DA8-0E62017CEEDD}"/>
          </ac:spMkLst>
        </pc:spChg>
        <pc:spChg chg="mod">
          <ac:chgData name="Jason Penniman" userId="a53340c60eabc8a3" providerId="LiveId" clId="{C27F5E23-2909-4DA6-892E-80637B1E4451}" dt="2020-01-20T22:03:54.713" v="1702" actId="404"/>
          <ac:spMkLst>
            <pc:docMk/>
            <pc:sldMk cId="4232919126" sldId="318"/>
            <ac:spMk id="3" creationId="{91616585-8D68-4C66-B0DF-C56848B4719F}"/>
          </ac:spMkLst>
        </pc:spChg>
        <pc:picChg chg="add mod">
          <ac:chgData name="Jason Penniman" userId="a53340c60eabc8a3" providerId="LiveId" clId="{C27F5E23-2909-4DA6-892E-80637B1E4451}" dt="2020-01-20T22:04:05.569" v="1705" actId="1076"/>
          <ac:picMkLst>
            <pc:docMk/>
            <pc:sldMk cId="4232919126" sldId="318"/>
            <ac:picMk id="5" creationId="{627E25AA-7183-4194-80B0-6814F88216DF}"/>
          </ac:picMkLst>
        </pc:picChg>
      </pc:sldChg>
      <pc:sldChg chg="addSp modSp add">
        <pc:chgData name="Jason Penniman" userId="a53340c60eabc8a3" providerId="LiveId" clId="{C27F5E23-2909-4DA6-892E-80637B1E4451}" dt="2020-01-20T22:11:01.317" v="1820" actId="27636"/>
        <pc:sldMkLst>
          <pc:docMk/>
          <pc:sldMk cId="1078873521" sldId="319"/>
        </pc:sldMkLst>
        <pc:spChg chg="mod">
          <ac:chgData name="Jason Penniman" userId="a53340c60eabc8a3" providerId="LiveId" clId="{C27F5E23-2909-4DA6-892E-80637B1E4451}" dt="2020-01-20T22:05:14.061" v="1721" actId="20577"/>
          <ac:spMkLst>
            <pc:docMk/>
            <pc:sldMk cId="1078873521" sldId="319"/>
            <ac:spMk id="2" creationId="{1F2138DE-11AB-4C3D-86FA-C881DFFDC794}"/>
          </ac:spMkLst>
        </pc:spChg>
        <pc:spChg chg="mod">
          <ac:chgData name="Jason Penniman" userId="a53340c60eabc8a3" providerId="LiveId" clId="{C27F5E23-2909-4DA6-892E-80637B1E4451}" dt="2020-01-20T22:11:01.317" v="1820" actId="27636"/>
          <ac:spMkLst>
            <pc:docMk/>
            <pc:sldMk cId="1078873521" sldId="319"/>
            <ac:spMk id="3" creationId="{3459A089-A264-44FF-A7B1-707FC9FD4D3D}"/>
          </ac:spMkLst>
        </pc:spChg>
        <pc:picChg chg="add mod">
          <ac:chgData name="Jason Penniman" userId="a53340c60eabc8a3" providerId="LiveId" clId="{C27F5E23-2909-4DA6-892E-80637B1E4451}" dt="2020-01-20T22:06:36.352" v="1725" actId="1076"/>
          <ac:picMkLst>
            <pc:docMk/>
            <pc:sldMk cId="1078873521" sldId="319"/>
            <ac:picMk id="5" creationId="{313F51D4-C771-47D5-8538-44E7C7C2F432}"/>
          </ac:picMkLst>
        </pc:picChg>
      </pc:sldChg>
      <pc:sldChg chg="addSp modSp add">
        <pc:chgData name="Jason Penniman" userId="a53340c60eabc8a3" providerId="LiveId" clId="{C27F5E23-2909-4DA6-892E-80637B1E4451}" dt="2020-01-20T22:10:09.744" v="1807" actId="1076"/>
        <pc:sldMkLst>
          <pc:docMk/>
          <pc:sldMk cId="3224859019" sldId="320"/>
        </pc:sldMkLst>
        <pc:spChg chg="mod">
          <ac:chgData name="Jason Penniman" userId="a53340c60eabc8a3" providerId="LiveId" clId="{C27F5E23-2909-4DA6-892E-80637B1E4451}" dt="2020-01-20T22:09:37.439" v="1802" actId="20577"/>
          <ac:spMkLst>
            <pc:docMk/>
            <pc:sldMk cId="3224859019" sldId="320"/>
            <ac:spMk id="2" creationId="{3D1AE1E6-6EF8-45E9-B742-D53110FE1310}"/>
          </ac:spMkLst>
        </pc:spChg>
        <pc:spChg chg="mod">
          <ac:chgData name="Jason Penniman" userId="a53340c60eabc8a3" providerId="LiveId" clId="{C27F5E23-2909-4DA6-892E-80637B1E4451}" dt="2020-01-20T22:10:09.744" v="1807" actId="1076"/>
          <ac:spMkLst>
            <pc:docMk/>
            <pc:sldMk cId="3224859019" sldId="320"/>
            <ac:spMk id="3" creationId="{4CA09691-1ADF-4D79-9110-2F25A8460997}"/>
          </ac:spMkLst>
        </pc:spChg>
        <pc:picChg chg="add mod">
          <ac:chgData name="Jason Penniman" userId="a53340c60eabc8a3" providerId="LiveId" clId="{C27F5E23-2909-4DA6-892E-80637B1E4451}" dt="2020-01-20T22:07:28.713" v="1730" actId="1076"/>
          <ac:picMkLst>
            <pc:docMk/>
            <pc:sldMk cId="3224859019" sldId="320"/>
            <ac:picMk id="5" creationId="{2461D211-0ADC-4477-89FA-A374526F8EE0}"/>
          </ac:picMkLst>
        </pc:picChg>
      </pc:sldChg>
      <pc:sldChg chg="addSp modSp add">
        <pc:chgData name="Jason Penniman" userId="a53340c60eabc8a3" providerId="LiveId" clId="{C27F5E23-2909-4DA6-892E-80637B1E4451}" dt="2020-01-20T22:09:11.071" v="1778" actId="1076"/>
        <pc:sldMkLst>
          <pc:docMk/>
          <pc:sldMk cId="1795207977" sldId="321"/>
        </pc:sldMkLst>
        <pc:spChg chg="mod">
          <ac:chgData name="Jason Penniman" userId="a53340c60eabc8a3" providerId="LiveId" clId="{C27F5E23-2909-4DA6-892E-80637B1E4451}" dt="2020-01-20T22:08:43.647" v="1772" actId="6549"/>
          <ac:spMkLst>
            <pc:docMk/>
            <pc:sldMk cId="1795207977" sldId="321"/>
            <ac:spMk id="2" creationId="{F4835E59-B283-47BE-8237-3E06248C1F3B}"/>
          </ac:spMkLst>
        </pc:spChg>
        <pc:spChg chg="mod">
          <ac:chgData name="Jason Penniman" userId="a53340c60eabc8a3" providerId="LiveId" clId="{C27F5E23-2909-4DA6-892E-80637B1E4451}" dt="2020-01-20T22:09:08.121" v="1777" actId="1076"/>
          <ac:spMkLst>
            <pc:docMk/>
            <pc:sldMk cId="1795207977" sldId="321"/>
            <ac:spMk id="3" creationId="{920F2C6B-2F9B-4F23-907B-9FEB1A80F642}"/>
          </ac:spMkLst>
        </pc:spChg>
        <pc:picChg chg="add mod">
          <ac:chgData name="Jason Penniman" userId="a53340c60eabc8a3" providerId="LiveId" clId="{C27F5E23-2909-4DA6-892E-80637B1E4451}" dt="2020-01-20T22:09:11.071" v="1778" actId="1076"/>
          <ac:picMkLst>
            <pc:docMk/>
            <pc:sldMk cId="1795207977" sldId="321"/>
            <ac:picMk id="5" creationId="{B70C9BE2-34D4-475D-99F8-D36D8632A8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24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7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8-streams" TargetMode="External"/><Relationship Id="rId2" Type="http://schemas.openxmlformats.org/officeDocument/2006/relationships/hyperlink" Target="https://stackify.com/streams-guide-java-8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intro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rx-java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rxjava-schedulers" TargetMode="External"/><Relationship Id="rId4" Type="http://schemas.openxmlformats.org/officeDocument/2006/relationships/hyperlink" Target="https://www.baeldung.com/rxjava-tutoria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Programming Part2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 Virtusa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260F-BDF3-46DF-B61D-E9D56FED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09E7-57D4-4F88-BFE5-F8D2D49C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603375"/>
          </a:xfrm>
        </p:spPr>
        <p:txBody>
          <a:bodyPr>
            <a:normAutofit/>
          </a:bodyPr>
          <a:lstStyle/>
          <a:p>
            <a:r>
              <a:rPr lang="en-US" sz="2400" dirty="0"/>
              <a:t>A Future represents the result of an asynchronous computation.</a:t>
            </a:r>
          </a:p>
          <a:p>
            <a:r>
              <a:rPr lang="en-US" sz="2400" dirty="0"/>
              <a:t>Methods are provided to check if the computation is complete, to wait for its completion, and to retrieve the result of the computation.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57FC7-112D-473D-AE26-7C7D3755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24604-F52A-45B0-9BD7-13623AF0C9B6}"/>
              </a:ext>
            </a:extLst>
          </p:cNvPr>
          <p:cNvSpPr/>
          <p:nvPr/>
        </p:nvSpPr>
        <p:spPr>
          <a:xfrm>
            <a:off x="1082350" y="2786063"/>
            <a:ext cx="100397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//Execute the task on another thread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future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executor.submit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Callable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call()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searcher.search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(target);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}});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doOtherThings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do other things while searching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searchResults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use future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3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C943-5AFE-4398-B71D-77A03A2A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FutureTask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62CB-E3E5-4D05-8CDE-141D45F5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1591"/>
          </a:xfrm>
        </p:spPr>
        <p:txBody>
          <a:bodyPr/>
          <a:lstStyle/>
          <a:p>
            <a:r>
              <a:rPr lang="en-US" dirty="0"/>
              <a:t>An implementation of Future that implements Runnable, and so may be executed by an Executor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B3354-6F2A-4A84-AB71-45310CF5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29F46-3A1A-4D4D-899D-32CEB5BF95C9}"/>
              </a:ext>
            </a:extLst>
          </p:cNvPr>
          <p:cNvSpPr/>
          <p:nvPr/>
        </p:nvSpPr>
        <p:spPr>
          <a:xfrm>
            <a:off x="1051250" y="2956163"/>
            <a:ext cx="9697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FutureTask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 future 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FutureTask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Callable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 {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call() {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searcher.search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(target);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}});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executor.execute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(future);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6506-66B0-42FE-8867-2D62559F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069"/>
          </a:xfrm>
        </p:spPr>
        <p:txBody>
          <a:bodyPr/>
          <a:lstStyle/>
          <a:p>
            <a:r>
              <a:rPr lang="en-US" dirty="0" err="1"/>
              <a:t>CompletableFuture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90C3-1978-45F4-9F03-801AFE00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628"/>
            <a:ext cx="10515600" cy="1371665"/>
          </a:xfrm>
        </p:spPr>
        <p:txBody>
          <a:bodyPr>
            <a:normAutofit/>
          </a:bodyPr>
          <a:lstStyle/>
          <a:p>
            <a:r>
              <a:rPr lang="en-US" sz="2400" dirty="0"/>
              <a:t>A Future that may be explicitly completed (setting its value and status)</a:t>
            </a:r>
          </a:p>
          <a:p>
            <a:r>
              <a:rPr lang="en-US" sz="2400" dirty="0"/>
              <a:t>May be used as a </a:t>
            </a:r>
            <a:r>
              <a:rPr lang="en-US" sz="2400" dirty="0" err="1"/>
              <a:t>CompletionStage</a:t>
            </a:r>
            <a:endParaRPr lang="en-US" sz="2400" dirty="0"/>
          </a:p>
          <a:p>
            <a:r>
              <a:rPr lang="en-US" sz="2400" dirty="0"/>
              <a:t>Supports dependent functions and actions that trigger upon its completion.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5C61-BBED-4B93-B06A-2B8E18E9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935A5-D167-4A99-BAC6-C3AB29676897}"/>
              </a:ext>
            </a:extLst>
          </p:cNvPr>
          <p:cNvSpPr/>
          <p:nvPr/>
        </p:nvSpPr>
        <p:spPr>
          <a:xfrm>
            <a:off x="838200" y="2674744"/>
            <a:ext cx="97053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CompletableFuture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future =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CompletableFuture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thenApply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parse());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Executors.newCachedThreradPool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().submit(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Callable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call()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restult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searcher.search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(target);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future.complete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}});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doOtherThings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do other things while searching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9998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76" y="1709738"/>
            <a:ext cx="10196674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improve on the threading of our Logging-Service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FCB96-D3A3-42C6-B731-120ECD13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755A-63E9-461C-A54B-F9666125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FE63C-D158-424B-A11D-4D1CC42B9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DA32-083A-4A76-A0F4-F8800BF0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D6E749-ADD1-438D-8B33-67E0064E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95D7C-CBDE-4D6D-AE5D-D9C574A1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are wrappers around a data source</a:t>
            </a:r>
          </a:p>
          <a:p>
            <a:r>
              <a:rPr lang="en-US" dirty="0"/>
              <a:t>Allow us to operate with that data source and making bulk processing convenient and fast.</a:t>
            </a:r>
          </a:p>
          <a:p>
            <a:r>
              <a:rPr lang="en-US" dirty="0"/>
              <a:t>A stream does not store data and is not a data structure. </a:t>
            </a:r>
          </a:p>
          <a:p>
            <a:r>
              <a:rPr lang="en-US" dirty="0"/>
              <a:t>A stream never modifies the underlying data source.</a:t>
            </a:r>
          </a:p>
          <a:p>
            <a:r>
              <a:rPr lang="en-US" dirty="0"/>
              <a:t>Supports functional-style operations on streams of elements.</a:t>
            </a:r>
          </a:p>
          <a:p>
            <a:r>
              <a:rPr lang="en-US" dirty="0"/>
              <a:t>Not to be confused with I/O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97D54-5126-45CC-87CC-F068C191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8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2774-0C09-4A74-9D88-7D006C5E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EF7CE-8928-454B-8886-D14B4798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6FEE0-ECB0-4883-9D2A-14EA538A0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9800" y="1685608"/>
            <a:ext cx="9906000" cy="2425918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0789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arrayOfEmps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	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"Jeff Bezos"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100000.0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	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"Bill Gates"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200000.0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	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"Mark Zuckerberg"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300000.0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arrayOfEmps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13A25C5-F042-4341-B74B-8086D3AF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4386877"/>
            <a:ext cx="8835752" cy="1317923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0789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arrayOfEmps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empList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71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3D44-BFEF-486C-92B2-25F7D584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26B8-9E12-4ED3-9FBF-CFB685806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https://stackify.com/streams-guide-java-8/</a:t>
            </a:r>
            <a:endParaRPr lang="en-US" dirty="0"/>
          </a:p>
          <a:p>
            <a:r>
              <a:rPr lang="en-US" dirty="0">
                <a:hlinkClick r:id="rId3"/>
              </a:rPr>
              <a:t>https://www.baeldung.com/java-8-streams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4AEE3-FE49-498A-A87D-FC4BE763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76" y="1709738"/>
            <a:ext cx="10196674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streamline our </a:t>
            </a:r>
            <a:r>
              <a:rPr lang="en-US" dirty="0" err="1"/>
              <a:t>LoggingWorker</a:t>
            </a:r>
            <a:r>
              <a:rPr lang="en-US" dirty="0"/>
              <a:t> even more </a:t>
            </a:r>
            <a:r>
              <a:rPr lang="en-US"/>
              <a:t>with Streams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FCB96-D3A3-42C6-B731-120ECD13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2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67A831-CE5C-4FB9-9202-1D0AF303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2B0B5-7223-4EC7-B2BC-492302CDC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632F6-D403-4F4D-8F7C-32CD42E7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Batching/Prefetching from Worker Queues </a:t>
            </a:r>
          </a:p>
          <a:p>
            <a:pPr lvl="0"/>
            <a:r>
              <a:rPr lang="en-US" dirty="0"/>
              <a:t>Timers</a:t>
            </a:r>
          </a:p>
          <a:p>
            <a:pPr lvl="0"/>
            <a:r>
              <a:rPr lang="en-US" dirty="0"/>
              <a:t>Other approaches to Thread management</a:t>
            </a:r>
          </a:p>
          <a:p>
            <a:pPr lvl="0"/>
            <a:r>
              <a:rPr lang="en-US" dirty="0"/>
              <a:t>Futures </a:t>
            </a:r>
          </a:p>
          <a:p>
            <a:r>
              <a:rPr lang="en-US" dirty="0"/>
              <a:t>Observables and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B7EE04-3F1C-4CBE-BBFD-363CA72C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63F7C-CD45-446E-8F6D-638A195A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software design pattern in which an object, called the </a:t>
            </a:r>
            <a:r>
              <a:rPr lang="en-US" b="1" i="1" dirty="0"/>
              <a:t>subject</a:t>
            </a:r>
            <a:r>
              <a:rPr lang="en-US" dirty="0"/>
              <a:t>, maintains a list of its dependents, called </a:t>
            </a:r>
            <a:r>
              <a:rPr lang="en-US" b="1" i="1" dirty="0"/>
              <a:t>observer</a:t>
            </a:r>
            <a:r>
              <a:rPr lang="en-US" i="1" dirty="0"/>
              <a:t>s</a:t>
            </a:r>
            <a:r>
              <a:rPr lang="en-US" dirty="0"/>
              <a:t>, and notifies them automatically of any state changes.</a:t>
            </a:r>
          </a:p>
          <a:p>
            <a:r>
              <a:rPr lang="en-US" dirty="0"/>
              <a:t>The Observer pattern addresses the following problems:</a:t>
            </a:r>
          </a:p>
          <a:p>
            <a:pPr lvl="1"/>
            <a:r>
              <a:rPr lang="en-US" dirty="0"/>
              <a:t>A one-to-many dependency between objects should be defined without making the objects tightly coupled.</a:t>
            </a:r>
          </a:p>
          <a:p>
            <a:pPr lvl="1"/>
            <a:r>
              <a:rPr lang="en-US" dirty="0"/>
              <a:t>It should be ensured that when one object changes state an open-ended number of dependent objects are updated automatically.</a:t>
            </a:r>
          </a:p>
          <a:p>
            <a:pPr lvl="1"/>
            <a:r>
              <a:rPr lang="en-US" dirty="0"/>
              <a:t>It should be possible that one object can notify an open-ended number of other objects.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0DA25-57A4-4721-9FA2-8D27EA99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44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FB0F-9E19-46A6-8DEA-F4AAF79C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(</a:t>
            </a:r>
            <a:r>
              <a:rPr lang="en-US" dirty="0" err="1"/>
              <a:t>RxJava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A61D-3A84-4142-BEC9-61279BC50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5991"/>
          </a:xfrm>
        </p:spPr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is a library for composing asynchronous and event-based programs by using observable sequences.</a:t>
            </a:r>
          </a:p>
          <a:p>
            <a:r>
              <a:rPr lang="en-US" dirty="0"/>
              <a:t>Observables fill the gap by being the ideal way to access asynchronous sequences of multiple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49BE-C7BC-4A42-86A3-C4BF0B78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81A2E7-0104-4833-9675-52B7CEDC9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73228"/>
              </p:ext>
            </p:extLst>
          </p:nvPr>
        </p:nvGraphicFramePr>
        <p:xfrm>
          <a:off x="1671735" y="3884982"/>
          <a:ext cx="8032935" cy="1280160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2677645">
                  <a:extLst>
                    <a:ext uri="{9D8B030D-6E8A-4147-A177-3AD203B41FA5}">
                      <a16:colId xmlns:a16="http://schemas.microsoft.com/office/drawing/2014/main" val="4234281378"/>
                    </a:ext>
                  </a:extLst>
                </a:gridCol>
                <a:gridCol w="2677645">
                  <a:extLst>
                    <a:ext uri="{9D8B030D-6E8A-4147-A177-3AD203B41FA5}">
                      <a16:colId xmlns:a16="http://schemas.microsoft.com/office/drawing/2014/main" val="34607113"/>
                    </a:ext>
                  </a:extLst>
                </a:gridCol>
                <a:gridCol w="2677645">
                  <a:extLst>
                    <a:ext uri="{9D8B030D-6E8A-4147-A177-3AD203B41FA5}">
                      <a16:colId xmlns:a16="http://schemas.microsoft.com/office/drawing/2014/main" val="1074202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single items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multiple 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06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synchronous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 </a:t>
                      </a:r>
                      <a:r>
                        <a:rPr lang="en-US" dirty="0" err="1">
                          <a:effectLst/>
                        </a:rPr>
                        <a:t>getData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Iterable&lt;T&gt; getData()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73429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asynchronous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Future&lt;T&gt; getData()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Observable&lt;T&gt; </a:t>
                      </a:r>
                      <a:r>
                        <a:rPr lang="en-US" dirty="0" err="1">
                          <a:effectLst/>
                        </a:rPr>
                        <a:t>getData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00819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73F39F-F688-4E63-8E5B-FEB9B34F9D8F}"/>
              </a:ext>
            </a:extLst>
          </p:cNvPr>
          <p:cNvSpPr txBox="1"/>
          <p:nvPr/>
        </p:nvSpPr>
        <p:spPr>
          <a:xfrm>
            <a:off x="8519908" y="5987018"/>
            <a:ext cx="292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http://reactivex.io/intro.html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46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8EF9-3A51-40E8-AFAE-ECC7F510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observables?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04AC-9B37-4508-8072-66B28EA6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ReactiveX</a:t>
            </a:r>
            <a:r>
              <a:rPr lang="en-US" dirty="0"/>
              <a:t> Observable model allows you to treat streams of asynchronous events with the same sort of simple, composable operations that you use for collections of data items like arrays. </a:t>
            </a:r>
          </a:p>
          <a:p>
            <a:r>
              <a:rPr lang="en-US" dirty="0"/>
              <a:t>It frees you from tangled webs of callbacks, and thereby makes your code more readable and less prone to bugs.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284DC-CA60-48C7-9A2D-D44D4676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8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7891-D4F0-446A-AA84-109C0381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Observable: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42B7-E4E7-4B38-AB29-51579D73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782"/>
            <a:ext cx="10515600" cy="809531"/>
          </a:xfrm>
        </p:spPr>
        <p:txBody>
          <a:bodyPr>
            <a:normAutofit/>
          </a:bodyPr>
          <a:lstStyle/>
          <a:p>
            <a:r>
              <a:rPr lang="en-US" sz="2400" dirty="0"/>
              <a:t>Periodically subdivide items from an Observable into Observable windows and emit these windows rather than emitting the items one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B63D2-C404-4842-8098-399F64F1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CACAE-CD53-42C2-BF5B-D88F3340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53" y="2284132"/>
            <a:ext cx="6223747" cy="38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39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E885-5E05-4A1D-8DA8-0E62017C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Observable: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6585-8D68-4C66-B0DF-C56848B4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164"/>
            <a:ext cx="10515600" cy="948677"/>
          </a:xfrm>
        </p:spPr>
        <p:txBody>
          <a:bodyPr>
            <a:normAutofit/>
          </a:bodyPr>
          <a:lstStyle/>
          <a:p>
            <a:r>
              <a:rPr lang="en-US" sz="2400" dirty="0"/>
              <a:t>Periodically gather items emitted by an Observable into bundles and emit these bundles rather than emitting the items one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A0F7B-6E74-4FAD-A548-29B0EBA4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E25AA-7183-4194-80B0-6814F882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85" y="2158809"/>
            <a:ext cx="8574829" cy="42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19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38DE-11AB-4C3D-86FA-C881DFFD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Buffer(count)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A089-A264-44FF-A7B1-707FC9FD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11018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Emits non-overlapping buffers in the form of Lists, each of which contains at most count items from the source Observable</a:t>
            </a:r>
          </a:p>
          <a:p>
            <a:r>
              <a:rPr lang="en-US" dirty="0"/>
              <a:t>The final emitted List may have fewer than count items).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AFE56-2302-4808-B22D-98758CF8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F51D4-C771-47D5-8538-44E7C7C2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747" y="2669428"/>
            <a:ext cx="7646894" cy="38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3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E1E6-6EF8-45E9-B742-D53110FE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Buffer(timespan, unit)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9691-1ADF-4D79-9110-2F25A846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49"/>
            <a:ext cx="10515600" cy="7434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Emits a new List of items periodically, every timespan amount of time, containing all items emitted by the source Observable since the previous bundle emission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378AD-9B04-4AAF-A720-D3E30A1B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1D211-0ADC-4477-89FA-A374526F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04" y="2486316"/>
            <a:ext cx="8105192" cy="40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59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5E59-B283-47BE-8237-3E06248C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Buffer(</a:t>
            </a:r>
            <a:r>
              <a:rPr lang="en-US" dirty="0" err="1"/>
              <a:t>timespan,unit,count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2C6B-2F9B-4F23-907B-9FEB1A80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27"/>
            <a:ext cx="10515600" cy="7123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Emits a new List of items for every count items emitted by the source Observable, or, if timespan has elapsed since its last bundle emission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4A30B-B86F-4F1C-B2B1-D1685470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C9BE2-34D4-475D-99F8-D36D8632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1" y="2335310"/>
            <a:ext cx="7899918" cy="3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07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E799-47FE-4EB9-A048-1F692400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1F0B-8453-40DA-BC2B-8EEA3783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http://reactivex.io/</a:t>
            </a:r>
            <a:endParaRPr lang="en-US" dirty="0"/>
          </a:p>
          <a:p>
            <a:r>
              <a:rPr lang="en-US" dirty="0">
                <a:hlinkClick r:id="rId3"/>
              </a:rPr>
              <a:t>https://www.baeldung.com/rx-java</a:t>
            </a:r>
            <a:endParaRPr lang="en-US" dirty="0"/>
          </a:p>
          <a:p>
            <a:r>
              <a:rPr lang="en-US" dirty="0">
                <a:hlinkClick r:id="rId4"/>
              </a:rPr>
              <a:t>https://www.baeldung.com/rxjava-tutorial</a:t>
            </a:r>
            <a:endParaRPr lang="en-US" dirty="0"/>
          </a:p>
          <a:p>
            <a:r>
              <a:rPr lang="en-US" dirty="0">
                <a:hlinkClick r:id="rId5"/>
              </a:rPr>
              <a:t>https://www.baeldung.com/rxjava-schedulers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73CAC-E64E-4663-AE32-1B430FDC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65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76" y="1709738"/>
            <a:ext cx="10196674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streamline our </a:t>
            </a:r>
            <a:r>
              <a:rPr lang="en-US" dirty="0" err="1"/>
              <a:t>LoggingWorker</a:t>
            </a:r>
            <a:r>
              <a:rPr lang="en-US" dirty="0"/>
              <a:t> even more with Reactive Extensions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FCB96-D3A3-42C6-B731-120ECD13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our logging-service to use batches</a:t>
            </a:r>
          </a:p>
          <a:p>
            <a:r>
              <a:rPr lang="en-US" dirty="0"/>
              <a:t>Introduce a Timer to flush the buffer before it’s full</a:t>
            </a:r>
          </a:p>
          <a:p>
            <a:r>
              <a:rPr lang="en-US" dirty="0"/>
              <a:t>Update the batching to use Observables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1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1BAF-B525-42AA-91CA-B17E2317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Batching/Pre-fetching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0CDB-C443-4FB2-A19F-05610F29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Splunk allows for batched sends. Right now, we are sending one event at a time. </a:t>
            </a:r>
          </a:p>
          <a:p>
            <a:pPr lvl="1"/>
            <a:r>
              <a:rPr lang="en-US" dirty="0"/>
              <a:t>It’s slow and can overload Splunk</a:t>
            </a:r>
          </a:p>
          <a:p>
            <a:r>
              <a:rPr lang="en-US" dirty="0"/>
              <a:t>Many messaging systems support the ability to batch or pre-fetch several messages at once.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831BB-3CD4-4892-9B6B-E1D5C08D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4BEC-345C-4DC1-81AE-FCC07EB9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EEE9-98AE-475F-ABD6-F58A8F79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279"/>
            <a:ext cx="10515600" cy="1537941"/>
          </a:xfrm>
        </p:spPr>
        <p:txBody>
          <a:bodyPr>
            <a:normAutofit/>
          </a:bodyPr>
          <a:lstStyle/>
          <a:p>
            <a:r>
              <a:rPr lang="en-US" sz="2400" dirty="0"/>
              <a:t>A facility for threads to schedule tasks for future execution in a background thread. </a:t>
            </a:r>
          </a:p>
          <a:p>
            <a:r>
              <a:rPr lang="en-US" sz="2400" dirty="0"/>
              <a:t>Tasks may be scheduled for one-time execution, or for repeated execution at regular intervals.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A8121-19AD-4209-A381-0405EF6D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AF7CC-2B6B-442A-B680-045924085D0C}"/>
              </a:ext>
            </a:extLst>
          </p:cNvPr>
          <p:cNvSpPr txBox="1"/>
          <p:nvPr/>
        </p:nvSpPr>
        <p:spPr>
          <a:xfrm>
            <a:off x="1275184" y="455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AD0CB6-E31F-4A8E-9035-A34714A91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92" y="3135624"/>
            <a:ext cx="1007861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flushBufferTask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internalLogger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.debug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"Flush timer triggered."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LogAsync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).join();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Timer(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Flush Timer"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delay 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period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timer.scheduleAtFixedRate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flushBufferTask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delay, period);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4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A7CA-D36D-4A8C-9588-36918E33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ScheduledThreadPoolExecutor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F36B-FCB5-4C56-8AD4-FE6CBCB7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250"/>
            <a:ext cx="10515600" cy="2870784"/>
          </a:xfrm>
        </p:spPr>
        <p:txBody>
          <a:bodyPr>
            <a:normAutofit/>
          </a:bodyPr>
          <a:lstStyle/>
          <a:p>
            <a:r>
              <a:rPr lang="en-US" sz="2400" dirty="0"/>
              <a:t>A thread pool for repeatedly executing tasks at a given rate or delay</a:t>
            </a:r>
          </a:p>
          <a:p>
            <a:r>
              <a:rPr lang="en-US" sz="2400" dirty="0"/>
              <a:t>It is effectively a more versatile replacement for the Timer/</a:t>
            </a:r>
            <a:r>
              <a:rPr lang="en-US" sz="2400" dirty="0" err="1"/>
              <a:t>TimerTask</a:t>
            </a:r>
            <a:r>
              <a:rPr lang="en-US" sz="2400" dirty="0"/>
              <a:t> combination</a:t>
            </a:r>
          </a:p>
          <a:p>
            <a:r>
              <a:rPr lang="en-US" sz="2400" dirty="0"/>
              <a:t>Allows multiple service threads, accepts various time units, and doesn't require </a:t>
            </a:r>
            <a:r>
              <a:rPr lang="en-US" sz="2400" dirty="0" err="1"/>
              <a:t>subclassing</a:t>
            </a:r>
            <a:r>
              <a:rPr lang="en-US" sz="2400" dirty="0"/>
              <a:t> </a:t>
            </a:r>
            <a:r>
              <a:rPr lang="en-US" sz="2400" dirty="0" err="1"/>
              <a:t>TimerTask</a:t>
            </a:r>
            <a:r>
              <a:rPr lang="en-US" sz="2400" dirty="0"/>
              <a:t> (just implement Runnable).</a:t>
            </a:r>
          </a:p>
          <a:p>
            <a:r>
              <a:rPr lang="en-US" sz="2400" dirty="0"/>
              <a:t>Configuring </a:t>
            </a:r>
            <a:r>
              <a:rPr lang="en-US" sz="2400" dirty="0" err="1"/>
              <a:t>ScheduledThreadPoolExecutor</a:t>
            </a:r>
            <a:r>
              <a:rPr lang="en-US" sz="2400" dirty="0"/>
              <a:t> with one thread makes it equivalent to Timer.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75ADC-83B2-4EED-8448-ECAADFF9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93CFEE6-3FD1-408E-A7A6-CD53353E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85" y="4560864"/>
            <a:ext cx="1110342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ScheduledThreadPoolExecutor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ScheduledThreadPoolExecutor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s.scheduleAtFixedRate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flushBufferTask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delay, period,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TimeUnit.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2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8332-AF35-447F-9A96-7682D4A6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A338-CC94-40AB-9221-091E2E9B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that executes submitted Runnable tasks. </a:t>
            </a:r>
          </a:p>
          <a:p>
            <a:r>
              <a:rPr lang="en-US" dirty="0"/>
              <a:t>Decouples task submission from the mechanics of how each task will be run, including details of thread use, scheduling, etc. </a:t>
            </a:r>
          </a:p>
          <a:p>
            <a:r>
              <a:rPr lang="en-US" dirty="0"/>
              <a:t>An Executor is normally used instead of explicitly creating threads. </a:t>
            </a:r>
          </a:p>
          <a:p>
            <a:r>
              <a:rPr lang="en-US" dirty="0"/>
              <a:t>For example, rather than:</a:t>
            </a:r>
          </a:p>
          <a:p>
            <a:pPr lvl="1"/>
            <a:r>
              <a:rPr lang="en-US" dirty="0"/>
              <a:t>new Thread(new(</a:t>
            </a:r>
            <a:r>
              <a:rPr lang="en-US" dirty="0" err="1"/>
              <a:t>RunnableTask</a:t>
            </a:r>
            <a:r>
              <a:rPr lang="en-US" dirty="0"/>
              <a:t>())).start() for each of a set of tasks</a:t>
            </a:r>
          </a:p>
          <a:p>
            <a:r>
              <a:rPr lang="en-US" dirty="0"/>
              <a:t>We can use:</a:t>
            </a:r>
          </a:p>
          <a:p>
            <a:pPr marL="457200" lvl="1" indent="0">
              <a:buNone/>
            </a:pPr>
            <a:r>
              <a:rPr lang="en-US" dirty="0"/>
              <a:t> Executor </a:t>
            </a:r>
            <a:r>
              <a:rPr lang="en-US" dirty="0" err="1"/>
              <a:t>executor</a:t>
            </a:r>
            <a:r>
              <a:rPr lang="en-US" dirty="0"/>
              <a:t> = </a:t>
            </a:r>
            <a:r>
              <a:rPr lang="en-US" dirty="0" err="1"/>
              <a:t>anExecutor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executor.execute</a:t>
            </a:r>
            <a:r>
              <a:rPr lang="en-US" dirty="0"/>
              <a:t>(new RunnableTask1());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executor.execute</a:t>
            </a:r>
            <a:r>
              <a:rPr lang="en-US" dirty="0"/>
              <a:t>(new RunnableTask2());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A4C00-EE05-4B48-B99E-51159C08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7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9088-8427-4E4E-BA16-CD429DB5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ExecutorService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BF33-DC27-4D21-90D0-20E4DBED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Executor that provides methods to manage termination and methods that can produce a Future for tracking progress of one or more asynchronous tasks.</a:t>
            </a:r>
          </a:p>
          <a:p>
            <a:r>
              <a:rPr lang="en-US" dirty="0"/>
              <a:t>An </a:t>
            </a:r>
            <a:r>
              <a:rPr lang="en-US" dirty="0" err="1"/>
              <a:t>ExecutorService</a:t>
            </a:r>
            <a:r>
              <a:rPr lang="en-US" dirty="0"/>
              <a:t> can be shut down, which will cause it to reject new tasks.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F4F85-261E-47B1-9D07-16DDC6AE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5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D00D-E3DF-4682-A205-C1951ECF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414"/>
          </a:xfrm>
        </p:spPr>
        <p:txBody>
          <a:bodyPr/>
          <a:lstStyle/>
          <a:p>
            <a:r>
              <a:rPr lang="en-US" dirty="0" err="1"/>
              <a:t>ThreadPoolExecutor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83C3-30D4-4AC5-A8B0-0089324E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8"/>
            <a:ext cx="10515600" cy="48332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dirty="0" err="1"/>
              <a:t>ExecutorService</a:t>
            </a:r>
            <a:r>
              <a:rPr lang="en-US" dirty="0"/>
              <a:t> that executes each submitted task using one of possibly several pooled threads, normally configured using Executors factory methods.</a:t>
            </a:r>
          </a:p>
          <a:p>
            <a:r>
              <a:rPr lang="en-US" dirty="0"/>
              <a:t>Thread pools address two different problems:</a:t>
            </a:r>
          </a:p>
          <a:p>
            <a:pPr lvl="1"/>
            <a:r>
              <a:rPr lang="en-US" dirty="0"/>
              <a:t>Provide improved performance when executing large numbers of asynchronous tasks, due to reduced per-task invocation overhead</a:t>
            </a:r>
          </a:p>
          <a:p>
            <a:pPr lvl="1"/>
            <a:r>
              <a:rPr lang="en-US" dirty="0"/>
              <a:t>Provide a means of bounding and managing the resources, including threads, consumed when executing a collection of tasks.</a:t>
            </a:r>
          </a:p>
          <a:p>
            <a:r>
              <a:rPr lang="en-US" dirty="0"/>
              <a:t>The Executors factory has methods  that preconfigure settings for the most common usage scenarios</a:t>
            </a:r>
          </a:p>
          <a:p>
            <a:pPr lvl="1"/>
            <a:r>
              <a:rPr lang="en-US" dirty="0" err="1"/>
              <a:t>Executors.newCachedThreadPool</a:t>
            </a:r>
            <a:r>
              <a:rPr lang="en-US" dirty="0"/>
              <a:t>() </a:t>
            </a:r>
          </a:p>
          <a:p>
            <a:pPr lvl="2"/>
            <a:r>
              <a:rPr lang="en-US" dirty="0"/>
              <a:t>unbounded thread pool, with automatic thread reclamation</a:t>
            </a:r>
          </a:p>
          <a:p>
            <a:pPr lvl="1"/>
            <a:r>
              <a:rPr lang="en-US" dirty="0" err="1"/>
              <a:t>Executors.newFixedThreadPool</a:t>
            </a:r>
            <a:r>
              <a:rPr lang="en-US" dirty="0"/>
              <a:t>(int) </a:t>
            </a:r>
          </a:p>
          <a:p>
            <a:pPr lvl="2"/>
            <a:r>
              <a:rPr lang="en-US" dirty="0"/>
              <a:t>fixed size thread pool</a:t>
            </a:r>
          </a:p>
          <a:p>
            <a:pPr lvl="1"/>
            <a:r>
              <a:rPr lang="en-US" dirty="0" err="1"/>
              <a:t>Executors.newSingleThreadExecutor</a:t>
            </a:r>
            <a:r>
              <a:rPr lang="en-US" dirty="0"/>
              <a:t>() </a:t>
            </a:r>
          </a:p>
          <a:p>
            <a:pPr lvl="2"/>
            <a:r>
              <a:rPr lang="en-US" dirty="0"/>
              <a:t>Single background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6E87D-E449-4572-9A8A-EF3466E6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Milestone Template</Template>
  <TotalTime>1382</TotalTime>
  <Words>1160</Words>
  <Application>Microsoft Office PowerPoint</Application>
  <PresentationFormat>Widescreen</PresentationFormat>
  <Paragraphs>191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Asynchronous Programming Part2</vt:lpstr>
      <vt:lpstr>Lesson Goals:</vt:lpstr>
      <vt:lpstr>Hands-On</vt:lpstr>
      <vt:lpstr>Batching/Pre-fetching</vt:lpstr>
      <vt:lpstr>Timers</vt:lpstr>
      <vt:lpstr>ScheduledThreadPoolExecutor</vt:lpstr>
      <vt:lpstr>Executor</vt:lpstr>
      <vt:lpstr>ExecutorService</vt:lpstr>
      <vt:lpstr>ThreadPoolExecutor</vt:lpstr>
      <vt:lpstr>Futures</vt:lpstr>
      <vt:lpstr>FutureTask</vt:lpstr>
      <vt:lpstr>CompletableFuture</vt:lpstr>
      <vt:lpstr>Coding Time!</vt:lpstr>
      <vt:lpstr>Streams</vt:lpstr>
      <vt:lpstr>Streams</vt:lpstr>
      <vt:lpstr>Creating Streams</vt:lpstr>
      <vt:lpstr>Additional Resources</vt:lpstr>
      <vt:lpstr>Coding Time!</vt:lpstr>
      <vt:lpstr>Observables</vt:lpstr>
      <vt:lpstr>Observer Pattern</vt:lpstr>
      <vt:lpstr>ReactiveX (RxJava)</vt:lpstr>
      <vt:lpstr>Why use observables?</vt:lpstr>
      <vt:lpstr>Observable: Window</vt:lpstr>
      <vt:lpstr>Observable: Buffer</vt:lpstr>
      <vt:lpstr>Buffer(count)</vt:lpstr>
      <vt:lpstr>Buffer(timespan, unit)</vt:lpstr>
      <vt:lpstr>Buffer(timespan,unit,count)</vt:lpstr>
      <vt:lpstr>Additional Resources</vt:lpstr>
      <vt:lpstr>Coding Time!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Penniman</dc:creator>
  <cp:lastModifiedBy>Jason Penniman</cp:lastModifiedBy>
  <cp:revision>6</cp:revision>
  <dcterms:created xsi:type="dcterms:W3CDTF">2020-01-20T16:13:37Z</dcterms:created>
  <dcterms:modified xsi:type="dcterms:W3CDTF">2020-01-28T13:41:20Z</dcterms:modified>
</cp:coreProperties>
</file>