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9" r:id="rId11"/>
    <p:sldId id="308" r:id="rId12"/>
    <p:sldId id="311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669" autoAdjust="0"/>
  </p:normalViewPr>
  <p:slideViewPr>
    <p:cSldViewPr snapToGrid="0">
      <p:cViewPr>
        <p:scale>
          <a:sx n="70" d="100"/>
          <a:sy n="70" d="100"/>
        </p:scale>
        <p:origin x="5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5EFF-6133-4345-9696-41C727CA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Configure 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3172-6432-4372-ACD3-FA3534F9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124"/>
            <a:ext cx="10515600" cy="1013109"/>
          </a:xfrm>
        </p:spPr>
        <p:txBody>
          <a:bodyPr/>
          <a:lstStyle/>
          <a:p>
            <a:r>
              <a:rPr lang="en-US" dirty="0"/>
              <a:t>Use the @EnableSwagger2 annotation on a configuration class</a:t>
            </a:r>
          </a:p>
          <a:p>
            <a:r>
              <a:rPr lang="en-US" dirty="0"/>
              <a:t>Define a Docket bean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783EE-759A-49AB-817B-374F418E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CCD5B2-5B31-4658-A5CD-7EECA54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72814"/>
            <a:ext cx="921277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EnableWebMvc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@EnableSwagger2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ComponentScan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basePackages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com.northwind.customerservice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WebMvcConfigurer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Docket(DocumentationType.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SWAGGER_2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.select()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RequestHandlerSelectors.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.paths(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PathSelectors.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.build();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4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5EFF-6133-4345-9696-41C727CA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Configure Swagger-UI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3172-6432-4372-ACD3-FA3534F9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124"/>
            <a:ext cx="10515600" cy="11325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With Spring Boot, Swagger-UI is configured automatically for us</a:t>
            </a:r>
          </a:p>
          <a:p>
            <a:r>
              <a:rPr lang="en-US" dirty="0"/>
              <a:t>Without Spring Boot, we need to implement </a:t>
            </a:r>
            <a:r>
              <a:rPr lang="en-US" dirty="0" err="1"/>
              <a:t>WebConfigurer</a:t>
            </a:r>
            <a:r>
              <a:rPr lang="en-US" dirty="0"/>
              <a:t> and add the Swagger-UI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783EE-759A-49AB-817B-374F418E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CCD5B2-5B31-4658-A5CD-7EECA54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93" y="2149019"/>
            <a:ext cx="11059438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EnableWebMvc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@EnableSwagger2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ComponentScan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basePackages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com.northwind.customerservice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WebMvcConfigurer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addResourceHandlers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ResourceHandlerRegistry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registry)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registry.addResourceHandler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"swagger-ui.html"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addResourceLocations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classpath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:/META-INF/resources/"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registry.addResourceHandler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webjars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addResourceLocations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classpath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:/META-INF/resources/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webjars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2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CF0735-0CF3-451F-AF68-B794BF6C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106" y="1709738"/>
            <a:ext cx="1023134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B41A9-6DE1-411A-8A27-194FE5E8F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add Swagger documentation to our Customer Service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2E77-8E5A-40BF-95DE-401CBBB2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 descr="Image result for hands on icon">
            <a:extLst>
              <a:ext uri="{FF2B5EF4-FFF2-40B4-BE49-F238E27FC236}">
                <a16:creationId xmlns:a16="http://schemas.microsoft.com/office/drawing/2014/main" id="{3CCCFC1F-9132-4C18-ABF2-AB3D1FACE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4" y="3429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12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7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need for accurate documentation</a:t>
            </a:r>
          </a:p>
          <a:p>
            <a:r>
              <a:rPr lang="en-US" dirty="0"/>
              <a:t>Identify ways of collecting documentation</a:t>
            </a:r>
          </a:p>
          <a:p>
            <a:r>
              <a:rPr lang="en-US" dirty="0"/>
              <a:t>Swagger (</a:t>
            </a:r>
            <a:r>
              <a:rPr lang="en-US" dirty="0" err="1"/>
              <a:t>OpenAPI</a:t>
            </a:r>
            <a:r>
              <a:rPr lang="en-US" dirty="0"/>
              <a:t>)</a:t>
            </a:r>
          </a:p>
          <a:p>
            <a:r>
              <a:rPr lang="en-US" dirty="0"/>
              <a:t>Adding Swagger generation to Spring 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Addng</a:t>
            </a:r>
            <a:r>
              <a:rPr lang="en-US" dirty="0"/>
              <a:t> Swagger to our Spring MVC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8CBB-1377-484A-9692-D5A7DD31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B51D-13B8-4058-B6FD-8086D031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developers to the team or others not familiar with the system need something to refer too</a:t>
            </a:r>
          </a:p>
          <a:p>
            <a:r>
              <a:rPr lang="en-US" dirty="0"/>
              <a:t>Required to effectively support the system</a:t>
            </a:r>
          </a:p>
          <a:p>
            <a:r>
              <a:rPr lang="en-US" dirty="0"/>
              <a:t>Public API’s need reference guides and tutorials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2B99-87B5-4302-A154-80F859E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F2D-F8BA-4D13-978C-3220A7C4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– 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4A46-C34F-4035-BB2A-7F9E7473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one central landing-place for documentation for the service</a:t>
            </a:r>
          </a:p>
          <a:p>
            <a:r>
              <a:rPr lang="en-US" dirty="0"/>
              <a:t>Review of documentation from Engineer/ SRE/ Partners</a:t>
            </a:r>
          </a:p>
          <a:p>
            <a:r>
              <a:rPr lang="en-US" dirty="0"/>
              <a:t>Reviewed Regularly</a:t>
            </a:r>
          </a:p>
          <a:p>
            <a:r>
              <a:rPr lang="en-US" dirty="0"/>
              <a:t>What should documentation include:</a:t>
            </a:r>
          </a:p>
          <a:p>
            <a:pPr lvl="1"/>
            <a:r>
              <a:rPr lang="en-US" dirty="0"/>
              <a:t>Key information (ports/ hostnames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Architecture Diagram</a:t>
            </a:r>
          </a:p>
          <a:p>
            <a:pPr lvl="1"/>
            <a:r>
              <a:rPr lang="en-US" dirty="0"/>
              <a:t>API description</a:t>
            </a:r>
          </a:p>
          <a:p>
            <a:pPr lvl="1"/>
            <a:r>
              <a:rPr lang="en-US" dirty="0"/>
              <a:t>On-call information</a:t>
            </a:r>
          </a:p>
          <a:p>
            <a:pPr lvl="1"/>
            <a:r>
              <a:rPr lang="en-US" dirty="0"/>
              <a:t>Onboarding information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5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9B44-5BF5-4E87-8E99-09624A7B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we put docs?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0A53-4375-4E14-87AF-D2F9A12E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 – Confluence, Azure DevOps, GitHub, </a:t>
            </a:r>
            <a:r>
              <a:rPr lang="en-US" dirty="0" err="1"/>
              <a:t>MediaWiki</a:t>
            </a:r>
            <a:r>
              <a:rPr lang="en-US" dirty="0"/>
              <a:t>, </a:t>
            </a:r>
            <a:r>
              <a:rPr lang="en-US" dirty="0" err="1"/>
              <a:t>Sharepoint</a:t>
            </a:r>
            <a:endParaRPr lang="en-US" dirty="0"/>
          </a:p>
          <a:p>
            <a:r>
              <a:rPr lang="en-US" dirty="0"/>
              <a:t>Web site</a:t>
            </a:r>
          </a:p>
          <a:p>
            <a:r>
              <a:rPr lang="en-US" dirty="0"/>
              <a:t>Developer portals (</a:t>
            </a:r>
            <a:r>
              <a:rPr lang="en-US" dirty="0" err="1"/>
              <a:t>ApiGee</a:t>
            </a:r>
            <a:r>
              <a:rPr lang="en-US" dirty="0"/>
              <a:t>, Azure API Management)</a:t>
            </a:r>
          </a:p>
          <a:p>
            <a:r>
              <a:rPr lang="en-US" dirty="0"/>
              <a:t>Apiary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57374-3132-4DAE-B066-4092575D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4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D268-9AFC-43B5-967B-DA87134A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E08-094A-4B0F-8F44-E930B085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descriptionof</a:t>
            </a:r>
            <a:r>
              <a:rPr lang="en-US" dirty="0"/>
              <a:t> Restful/HTTP APIs using a JSON document that follows the JSON Schema laid out in the specification</a:t>
            </a:r>
          </a:p>
          <a:p>
            <a:r>
              <a:rPr lang="en-US" dirty="0"/>
              <a:t>Now called </a:t>
            </a:r>
            <a:r>
              <a:rPr lang="en-US" dirty="0" err="1"/>
              <a:t>OpenAPI</a:t>
            </a:r>
            <a:r>
              <a:rPr lang="en-US" dirty="0"/>
              <a:t> as of 3.0</a:t>
            </a:r>
          </a:p>
          <a:p>
            <a:r>
              <a:rPr lang="en-US" dirty="0"/>
              <a:t>Most tools still only support version 2.0 of the spec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AC445-A6A9-4D4C-959A-0D356DBA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7B7C-418E-49C7-814F-E7900A34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Swagger </a:t>
            </a:r>
            <a:r>
              <a:rPr lang="en-US" dirty="0" err="1"/>
              <a:t>snippit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977-F412-41CF-B79D-F9F7D9DCB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288"/>
            <a:ext cx="10515600" cy="56706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"swagger"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"2.0"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"info"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"version"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"v1"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"Customer API“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"host"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"localhost:8080"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basePath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"paths"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"/customers"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"summary"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"List Customers"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operationId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"getUsingGET_3"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"produces"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“application/json"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"responses"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"200"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"description"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"OK"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"schema"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"type"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"array"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"items"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"$ref"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"#/definitions/</a:t>
            </a:r>
            <a:r>
              <a:rPr lang="en-U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CustomerModel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},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BC1D-3E57-4D99-8238-3C0ECC87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2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8ECC-56CA-4F79-95AC-846CB69C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Swagger and Swagger UI to Spring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8533-DC7D-428B-AC07-B3B7195E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use the </a:t>
            </a:r>
            <a:r>
              <a:rPr lang="en-US" dirty="0" err="1"/>
              <a:t>SpringFox</a:t>
            </a:r>
            <a:r>
              <a:rPr lang="en-US" dirty="0"/>
              <a:t> plug-in for Spring 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A384F-03EF-4F66-927D-84950567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477626-2290-4A02-9830-151880C85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92805"/>
            <a:ext cx="105918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'io.springfox:springfox-swagger2:2.9.2'</a:t>
            </a: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'io.springfox:springfox-swagger-ui:2.9.2'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6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Template</Template>
  <TotalTime>28</TotalTime>
  <Words>313</Words>
  <Application>Microsoft Office PowerPoint</Application>
  <PresentationFormat>Widescreen</PresentationFormat>
  <Paragraphs>97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Documentation</vt:lpstr>
      <vt:lpstr>Lesson Goals</vt:lpstr>
      <vt:lpstr>Hands-On Labs</vt:lpstr>
      <vt:lpstr>Why?</vt:lpstr>
      <vt:lpstr>Documentation – Best Practice</vt:lpstr>
      <vt:lpstr>Where can we put docs?</vt:lpstr>
      <vt:lpstr>Swagger</vt:lpstr>
      <vt:lpstr>Swagger snippit</vt:lpstr>
      <vt:lpstr>Adding Swagger and Swagger UI to Spring MVC</vt:lpstr>
      <vt:lpstr>Configure Swagger</vt:lpstr>
      <vt:lpstr>Configure Swagger-UI</vt:lpstr>
      <vt:lpstr>Coding time!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</dc:title>
  <dc:creator>Jason Penniman</dc:creator>
  <cp:lastModifiedBy>Jason Penniman</cp:lastModifiedBy>
  <cp:revision>4</cp:revision>
  <dcterms:created xsi:type="dcterms:W3CDTF">2020-02-04T13:04:21Z</dcterms:created>
  <dcterms:modified xsi:type="dcterms:W3CDTF">2020-02-04T13:32:32Z</dcterms:modified>
</cp:coreProperties>
</file>