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315" r:id="rId5"/>
    <p:sldId id="312" r:id="rId6"/>
    <p:sldId id="313" r:id="rId7"/>
    <p:sldId id="307" r:id="rId8"/>
    <p:sldId id="308" r:id="rId9"/>
    <p:sldId id="309" r:id="rId10"/>
    <p:sldId id="302" r:id="rId11"/>
    <p:sldId id="304" r:id="rId12"/>
    <p:sldId id="305" r:id="rId13"/>
    <p:sldId id="311" r:id="rId14"/>
    <p:sldId id="310" r:id="rId15"/>
    <p:sldId id="316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F26A0-EAA0-4CF8-8046-E8CE13CF769E}" v="383" dt="2020-01-29T17:39:02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87" autoAdjust="0"/>
    <p:restoredTop sz="90669" autoAdjust="0"/>
  </p:normalViewPr>
  <p:slideViewPr>
    <p:cSldViewPr snapToGrid="0">
      <p:cViewPr varScale="1">
        <p:scale>
          <a:sx n="94" d="100"/>
          <a:sy n="94" d="100"/>
        </p:scale>
        <p:origin x="48" y="171"/>
      </p:cViewPr>
      <p:guideLst>
        <p:guide orient="horz" pos="36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Penniman" userId="a53340c60eabc8a3" providerId="LiveId" clId="{18DF26A0-EAA0-4CF8-8046-E8CE13CF769E}"/>
    <pc:docChg chg="undo custSel mod addSld delSld modSld sldOrd">
      <pc:chgData name="Jason Penniman" userId="a53340c60eabc8a3" providerId="LiveId" clId="{18DF26A0-EAA0-4CF8-8046-E8CE13CF769E}" dt="2020-01-29T17:39:02.319" v="3173"/>
      <pc:docMkLst>
        <pc:docMk/>
      </pc:docMkLst>
      <pc:sldChg chg="modSp">
        <pc:chgData name="Jason Penniman" userId="a53340c60eabc8a3" providerId="LiveId" clId="{18DF26A0-EAA0-4CF8-8046-E8CE13CF769E}" dt="2020-01-18T16:52:49.197" v="3151" actId="20577"/>
        <pc:sldMkLst>
          <pc:docMk/>
          <pc:sldMk cId="54585110" sldId="301"/>
        </pc:sldMkLst>
        <pc:spChg chg="mod">
          <ac:chgData name="Jason Penniman" userId="a53340c60eabc8a3" providerId="LiveId" clId="{18DF26A0-EAA0-4CF8-8046-E8CE13CF769E}" dt="2020-01-18T16:52:49.197" v="3151" actId="20577"/>
          <ac:spMkLst>
            <pc:docMk/>
            <pc:sldMk cId="54585110" sldId="301"/>
            <ac:spMk id="6" creationId="{754D214E-977A-482D-A3DE-7361432EDF97}"/>
          </ac:spMkLst>
        </pc:spChg>
      </pc:sldChg>
      <pc:sldChg chg="ord">
        <pc:chgData name="Jason Penniman" userId="a53340c60eabc8a3" providerId="LiveId" clId="{18DF26A0-EAA0-4CF8-8046-E8CE13CF769E}" dt="2020-01-29T17:39:02.319" v="3173"/>
        <pc:sldMkLst>
          <pc:docMk/>
          <pc:sldMk cId="1480930461" sldId="302"/>
        </pc:sldMkLst>
      </pc:sldChg>
      <pc:sldChg chg="del">
        <pc:chgData name="Jason Penniman" userId="a53340c60eabc8a3" providerId="LiveId" clId="{18DF26A0-EAA0-4CF8-8046-E8CE13CF769E}" dt="2020-01-11T17:03:03.986" v="65" actId="2696"/>
        <pc:sldMkLst>
          <pc:docMk/>
          <pc:sldMk cId="3839611741" sldId="303"/>
        </pc:sldMkLst>
      </pc:sldChg>
      <pc:sldChg chg="addSp delSp modSp">
        <pc:chgData name="Jason Penniman" userId="a53340c60eabc8a3" providerId="LiveId" clId="{18DF26A0-EAA0-4CF8-8046-E8CE13CF769E}" dt="2020-01-22T15:59:28.867" v="3171" actId="20577"/>
        <pc:sldMkLst>
          <pc:docMk/>
          <pc:sldMk cId="2124777790" sldId="304"/>
        </pc:sldMkLst>
        <pc:spChg chg="mod">
          <ac:chgData name="Jason Penniman" userId="a53340c60eabc8a3" providerId="LiveId" clId="{18DF26A0-EAA0-4CF8-8046-E8CE13CF769E}" dt="2020-01-11T16:39:08.252" v="3" actId="13822"/>
          <ac:spMkLst>
            <pc:docMk/>
            <pc:sldMk cId="2124777790" sldId="304"/>
            <ac:spMk id="28" creationId="{E65A5DA2-9A48-4453-9D0C-1D1E1AB20F92}"/>
          </ac:spMkLst>
        </pc:spChg>
        <pc:spChg chg="add mod">
          <ac:chgData name="Jason Penniman" userId="a53340c60eabc8a3" providerId="LiveId" clId="{18DF26A0-EAA0-4CF8-8046-E8CE13CF769E}" dt="2020-01-22T15:59:28.867" v="3171" actId="20577"/>
          <ac:spMkLst>
            <pc:docMk/>
            <pc:sldMk cId="2124777790" sldId="304"/>
            <ac:spMk id="30" creationId="{680F0CA3-F909-47BC-BC99-9821126B49A3}"/>
          </ac:spMkLst>
        </pc:spChg>
        <pc:spChg chg="add mod">
          <ac:chgData name="Jason Penniman" userId="a53340c60eabc8a3" providerId="LiveId" clId="{18DF26A0-EAA0-4CF8-8046-E8CE13CF769E}" dt="2020-01-22T15:58:58.609" v="3155" actId="1076"/>
          <ac:spMkLst>
            <pc:docMk/>
            <pc:sldMk cId="2124777790" sldId="304"/>
            <ac:spMk id="44" creationId="{D0EEAE69-7AD0-4D58-9C09-2F92C80FBB56}"/>
          </ac:spMkLst>
        </pc:spChg>
        <pc:cxnChg chg="add del mod">
          <ac:chgData name="Jason Penniman" userId="a53340c60eabc8a3" providerId="LiveId" clId="{18DF26A0-EAA0-4CF8-8046-E8CE13CF769E}" dt="2020-01-22T15:59:15.621" v="3160" actId="478"/>
          <ac:cxnSpMkLst>
            <pc:docMk/>
            <pc:sldMk cId="2124777790" sldId="304"/>
            <ac:cxnSpMk id="31" creationId="{C7C43D64-DA58-4978-9EAE-E5323AF0F262}"/>
          </ac:cxnSpMkLst>
        </pc:cxnChg>
        <pc:cxnChg chg="mod">
          <ac:chgData name="Jason Penniman" userId="a53340c60eabc8a3" providerId="LiveId" clId="{18DF26A0-EAA0-4CF8-8046-E8CE13CF769E}" dt="2020-01-11T16:39:08.252" v="3" actId="13822"/>
          <ac:cxnSpMkLst>
            <pc:docMk/>
            <pc:sldMk cId="2124777790" sldId="304"/>
            <ac:cxnSpMk id="32" creationId="{C1E9437C-7359-4D0D-AB21-1514D62EE7EB}"/>
          </ac:cxnSpMkLst>
        </pc:cxnChg>
        <pc:cxnChg chg="mod">
          <ac:chgData name="Jason Penniman" userId="a53340c60eabc8a3" providerId="LiveId" clId="{18DF26A0-EAA0-4CF8-8046-E8CE13CF769E}" dt="2020-01-11T19:10:33.611" v="2171"/>
          <ac:cxnSpMkLst>
            <pc:docMk/>
            <pc:sldMk cId="2124777790" sldId="304"/>
            <ac:cxnSpMk id="33" creationId="{D5111B4F-E9E5-4A08-8D09-9746EC0F0C39}"/>
          </ac:cxnSpMkLst>
        </pc:cxnChg>
        <pc:cxnChg chg="mod">
          <ac:chgData name="Jason Penniman" userId="a53340c60eabc8a3" providerId="LiveId" clId="{18DF26A0-EAA0-4CF8-8046-E8CE13CF769E}" dt="2020-01-11T19:10:44.364" v="2172"/>
          <ac:cxnSpMkLst>
            <pc:docMk/>
            <pc:sldMk cId="2124777790" sldId="304"/>
            <ac:cxnSpMk id="34" creationId="{D736E24F-9711-4AD8-AFE5-7C7646EA348D}"/>
          </ac:cxnSpMkLst>
        </pc:cxnChg>
        <pc:cxnChg chg="mod">
          <ac:chgData name="Jason Penniman" userId="a53340c60eabc8a3" providerId="LiveId" clId="{18DF26A0-EAA0-4CF8-8046-E8CE13CF769E}" dt="2020-01-11T19:10:56.238" v="2173"/>
          <ac:cxnSpMkLst>
            <pc:docMk/>
            <pc:sldMk cId="2124777790" sldId="304"/>
            <ac:cxnSpMk id="35" creationId="{6C11AADF-8F67-4CAF-9840-37595DB0FA3A}"/>
          </ac:cxnSpMkLst>
        </pc:cxnChg>
        <pc:cxnChg chg="mod">
          <ac:chgData name="Jason Penniman" userId="a53340c60eabc8a3" providerId="LiveId" clId="{18DF26A0-EAA0-4CF8-8046-E8CE13CF769E}" dt="2020-01-11T19:11:01.958" v="2174"/>
          <ac:cxnSpMkLst>
            <pc:docMk/>
            <pc:sldMk cId="2124777790" sldId="304"/>
            <ac:cxnSpMk id="36" creationId="{4B700080-AC86-4DDC-A80B-F034B69B021F}"/>
          </ac:cxnSpMkLst>
        </pc:cxnChg>
        <pc:cxnChg chg="add mod">
          <ac:chgData name="Jason Penniman" userId="a53340c60eabc8a3" providerId="LiveId" clId="{18DF26A0-EAA0-4CF8-8046-E8CE13CF769E}" dt="2020-01-22T15:59:25.922" v="3164" actId="14100"/>
          <ac:cxnSpMkLst>
            <pc:docMk/>
            <pc:sldMk cId="2124777790" sldId="304"/>
            <ac:cxnSpMk id="37" creationId="{42A0501E-7CEA-48D2-B463-F54F07A02C42}"/>
          </ac:cxnSpMkLst>
        </pc:cxnChg>
        <pc:cxnChg chg="add mod">
          <ac:chgData name="Jason Penniman" userId="a53340c60eabc8a3" providerId="LiveId" clId="{18DF26A0-EAA0-4CF8-8046-E8CE13CF769E}" dt="2020-01-11T16:38:47.831" v="2" actId="1582"/>
          <ac:cxnSpMkLst>
            <pc:docMk/>
            <pc:sldMk cId="2124777790" sldId="304"/>
            <ac:cxnSpMk id="43" creationId="{29D37846-7FEE-4336-98FB-84CF87AAF647}"/>
          </ac:cxnSpMkLst>
        </pc:cxnChg>
        <pc:cxnChg chg="add mod">
          <ac:chgData name="Jason Penniman" userId="a53340c60eabc8a3" providerId="LiveId" clId="{18DF26A0-EAA0-4CF8-8046-E8CE13CF769E}" dt="2020-01-22T15:58:55.693" v="3154" actId="1076"/>
          <ac:cxnSpMkLst>
            <pc:docMk/>
            <pc:sldMk cId="2124777790" sldId="304"/>
            <ac:cxnSpMk id="45" creationId="{45230E67-2D4F-4F3F-8849-A966728F2108}"/>
          </ac:cxnSpMkLst>
        </pc:cxnChg>
        <pc:cxnChg chg="add mod">
          <ac:chgData name="Jason Penniman" userId="a53340c60eabc8a3" providerId="LiveId" clId="{18DF26A0-EAA0-4CF8-8046-E8CE13CF769E}" dt="2020-01-11T19:11:51.228" v="2176" actId="1076"/>
          <ac:cxnSpMkLst>
            <pc:docMk/>
            <pc:sldMk cId="2124777790" sldId="304"/>
            <ac:cxnSpMk id="47" creationId="{F0DCA0E2-6A13-4202-A7E8-8DED05F118EB}"/>
          </ac:cxnSpMkLst>
        </pc:cxnChg>
      </pc:sldChg>
      <pc:sldChg chg="modSp">
        <pc:chgData name="Jason Penniman" userId="a53340c60eabc8a3" providerId="LiveId" clId="{18DF26A0-EAA0-4CF8-8046-E8CE13CF769E}" dt="2020-01-11T17:34:27.567" v="711" actId="13822"/>
        <pc:sldMkLst>
          <pc:docMk/>
          <pc:sldMk cId="1909156704" sldId="305"/>
        </pc:sldMkLst>
        <pc:spChg chg="mod">
          <ac:chgData name="Jason Penniman" userId="a53340c60eabc8a3" providerId="LiveId" clId="{18DF26A0-EAA0-4CF8-8046-E8CE13CF769E}" dt="2020-01-11T16:42:31.801" v="10" actId="207"/>
          <ac:spMkLst>
            <pc:docMk/>
            <pc:sldMk cId="1909156704" sldId="305"/>
            <ac:spMk id="40" creationId="{39A18C97-EA2D-4CB8-B890-C0747D51234D}"/>
          </ac:spMkLst>
        </pc:spChg>
        <pc:spChg chg="mod">
          <ac:chgData name="Jason Penniman" userId="a53340c60eabc8a3" providerId="LiveId" clId="{18DF26A0-EAA0-4CF8-8046-E8CE13CF769E}" dt="2020-01-11T16:42:53.735" v="11" actId="207"/>
          <ac:spMkLst>
            <pc:docMk/>
            <pc:sldMk cId="1909156704" sldId="305"/>
            <ac:spMk id="47" creationId="{50E2F5C1-93D7-4E21-938F-13310143258A}"/>
          </ac:spMkLst>
        </pc:spChg>
        <pc:cxnChg chg="mod">
          <ac:chgData name="Jason Penniman" userId="a53340c60eabc8a3" providerId="LiveId" clId="{18DF26A0-EAA0-4CF8-8046-E8CE13CF769E}" dt="2020-01-11T16:42:00.140" v="9" actId="13822"/>
          <ac:cxnSpMkLst>
            <pc:docMk/>
            <pc:sldMk cId="1909156704" sldId="305"/>
            <ac:cxnSpMk id="42" creationId="{4FCB2AC3-4661-476C-BB8B-9DCD3324180C}"/>
          </ac:cxnSpMkLst>
        </pc:cxnChg>
        <pc:cxnChg chg="mod">
          <ac:chgData name="Jason Penniman" userId="a53340c60eabc8a3" providerId="LiveId" clId="{18DF26A0-EAA0-4CF8-8046-E8CE13CF769E}" dt="2020-01-11T17:34:27.567" v="711" actId="13822"/>
          <ac:cxnSpMkLst>
            <pc:docMk/>
            <pc:sldMk cId="1909156704" sldId="305"/>
            <ac:cxnSpMk id="44" creationId="{0FA2FA2C-E9CD-4E54-BC70-88F5A44FBC6A}"/>
          </ac:cxnSpMkLst>
        </pc:cxnChg>
        <pc:cxnChg chg="mod">
          <ac:chgData name="Jason Penniman" userId="a53340c60eabc8a3" providerId="LiveId" clId="{18DF26A0-EAA0-4CF8-8046-E8CE13CF769E}" dt="2020-01-11T16:42:00.140" v="9" actId="13822"/>
          <ac:cxnSpMkLst>
            <pc:docMk/>
            <pc:sldMk cId="1909156704" sldId="305"/>
            <ac:cxnSpMk id="48" creationId="{AD7C60CD-5613-4319-93FB-50FA6B6F2BAA}"/>
          </ac:cxnSpMkLst>
        </pc:cxnChg>
        <pc:cxnChg chg="mod">
          <ac:chgData name="Jason Penniman" userId="a53340c60eabc8a3" providerId="LiveId" clId="{18DF26A0-EAA0-4CF8-8046-E8CE13CF769E}" dt="2020-01-11T17:34:27.567" v="711" actId="13822"/>
          <ac:cxnSpMkLst>
            <pc:docMk/>
            <pc:sldMk cId="1909156704" sldId="305"/>
            <ac:cxnSpMk id="50" creationId="{2D1C869F-39E7-458B-96B3-7A7729CC80AB}"/>
          </ac:cxnSpMkLst>
        </pc:cxnChg>
      </pc:sldChg>
      <pc:sldChg chg="addSp delSp modSp del">
        <pc:chgData name="Jason Penniman" userId="a53340c60eabc8a3" providerId="LiveId" clId="{18DF26A0-EAA0-4CF8-8046-E8CE13CF769E}" dt="2020-01-11T17:32:26.710" v="670" actId="2696"/>
        <pc:sldMkLst>
          <pc:docMk/>
          <pc:sldMk cId="3499999821" sldId="306"/>
        </pc:sldMkLst>
        <pc:spChg chg="del">
          <ac:chgData name="Jason Penniman" userId="a53340c60eabc8a3" providerId="LiveId" clId="{18DF26A0-EAA0-4CF8-8046-E8CE13CF769E}" dt="2020-01-11T17:31:51.253" v="639"/>
          <ac:spMkLst>
            <pc:docMk/>
            <pc:sldMk cId="3499999821" sldId="306"/>
            <ac:spMk id="2" creationId="{67A0C0B9-5A28-47D6-A10A-8473FFC1E044}"/>
          </ac:spMkLst>
        </pc:spChg>
        <pc:spChg chg="mod">
          <ac:chgData name="Jason Penniman" userId="a53340c60eabc8a3" providerId="LiveId" clId="{18DF26A0-EAA0-4CF8-8046-E8CE13CF769E}" dt="2020-01-11T16:59:55.064" v="41" actId="1076"/>
          <ac:spMkLst>
            <pc:docMk/>
            <pc:sldMk cId="3499999821" sldId="306"/>
            <ac:spMk id="7" creationId="{3A9D5AD4-AC6D-4297-9971-83C83B55F1A7}"/>
          </ac:spMkLst>
        </pc:spChg>
        <pc:spChg chg="mod">
          <ac:chgData name="Jason Penniman" userId="a53340c60eabc8a3" providerId="LiveId" clId="{18DF26A0-EAA0-4CF8-8046-E8CE13CF769E}" dt="2020-01-11T17:00:06.030" v="44" actId="1076"/>
          <ac:spMkLst>
            <pc:docMk/>
            <pc:sldMk cId="3499999821" sldId="306"/>
            <ac:spMk id="8" creationId="{5FF14EF1-9E35-4A31-B6EE-EA27ADB0525B}"/>
          </ac:spMkLst>
        </pc:spChg>
        <pc:spChg chg="mod">
          <ac:chgData name="Jason Penniman" userId="a53340c60eabc8a3" providerId="LiveId" clId="{18DF26A0-EAA0-4CF8-8046-E8CE13CF769E}" dt="2020-01-11T17:00:22.859" v="64" actId="20577"/>
          <ac:spMkLst>
            <pc:docMk/>
            <pc:sldMk cId="3499999821" sldId="306"/>
            <ac:spMk id="9" creationId="{23F42113-227C-4E95-B81F-2D2F9CB1D1C6}"/>
          </ac:spMkLst>
        </pc:spChg>
        <pc:spChg chg="add mod">
          <ac:chgData name="Jason Penniman" userId="a53340c60eabc8a3" providerId="LiveId" clId="{18DF26A0-EAA0-4CF8-8046-E8CE13CF769E}" dt="2020-01-11T16:59:55.064" v="41" actId="1076"/>
          <ac:spMkLst>
            <pc:docMk/>
            <pc:sldMk cId="3499999821" sldId="306"/>
            <ac:spMk id="10" creationId="{29CBA169-67F1-4B26-BFCD-BAC8C738D47A}"/>
          </ac:spMkLst>
        </pc:spChg>
        <pc:spChg chg="add mod">
          <ac:chgData name="Jason Penniman" userId="a53340c60eabc8a3" providerId="LiveId" clId="{18DF26A0-EAA0-4CF8-8046-E8CE13CF769E}" dt="2020-01-11T16:59:55.064" v="41" actId="1076"/>
          <ac:spMkLst>
            <pc:docMk/>
            <pc:sldMk cId="3499999821" sldId="306"/>
            <ac:spMk id="13" creationId="{9A515022-A29A-4F61-9BD1-205552BE03EB}"/>
          </ac:spMkLst>
        </pc:spChg>
        <pc:cxnChg chg="add mod">
          <ac:chgData name="Jason Penniman" userId="a53340c60eabc8a3" providerId="LiveId" clId="{18DF26A0-EAA0-4CF8-8046-E8CE13CF769E}" dt="2020-01-11T16:59:55.064" v="41" actId="1076"/>
          <ac:cxnSpMkLst>
            <pc:docMk/>
            <pc:sldMk cId="3499999821" sldId="306"/>
            <ac:cxnSpMk id="12" creationId="{31B5D65D-4179-43F6-A4E8-5B5E0710E538}"/>
          </ac:cxnSpMkLst>
        </pc:cxnChg>
      </pc:sldChg>
      <pc:sldChg chg="modSp ord modAnim">
        <pc:chgData name="Jason Penniman" userId="a53340c60eabc8a3" providerId="LiveId" clId="{18DF26A0-EAA0-4CF8-8046-E8CE13CF769E}" dt="2020-01-11T20:13:29.858" v="2866" actId="20577"/>
        <pc:sldMkLst>
          <pc:docMk/>
          <pc:sldMk cId="3950173326" sldId="307"/>
        </pc:sldMkLst>
        <pc:spChg chg="mod">
          <ac:chgData name="Jason Penniman" userId="a53340c60eabc8a3" providerId="LiveId" clId="{18DF26A0-EAA0-4CF8-8046-E8CE13CF769E}" dt="2020-01-11T20:13:29.858" v="2866" actId="20577"/>
          <ac:spMkLst>
            <pc:docMk/>
            <pc:sldMk cId="3950173326" sldId="307"/>
            <ac:spMk id="2" creationId="{E7D94025-A36F-48DD-BB09-6D3DC7AA6236}"/>
          </ac:spMkLst>
        </pc:spChg>
        <pc:spChg chg="mod">
          <ac:chgData name="Jason Penniman" userId="a53340c60eabc8a3" providerId="LiveId" clId="{18DF26A0-EAA0-4CF8-8046-E8CE13CF769E}" dt="2020-01-11T18:24:26.645" v="1729" actId="6549"/>
          <ac:spMkLst>
            <pc:docMk/>
            <pc:sldMk cId="3950173326" sldId="307"/>
            <ac:spMk id="3" creationId="{281B625E-7EA0-42C6-B0A3-B482F474F16B}"/>
          </ac:spMkLst>
        </pc:spChg>
      </pc:sldChg>
      <pc:sldChg chg="ord">
        <pc:chgData name="Jason Penniman" userId="a53340c60eabc8a3" providerId="LiveId" clId="{18DF26A0-EAA0-4CF8-8046-E8CE13CF769E}" dt="2020-01-11T20:00:52.976" v="2774"/>
        <pc:sldMkLst>
          <pc:docMk/>
          <pc:sldMk cId="2390974538" sldId="308"/>
        </pc:sldMkLst>
      </pc:sldChg>
      <pc:sldChg chg="addSp delSp modSp add ord">
        <pc:chgData name="Jason Penniman" userId="a53340c60eabc8a3" providerId="LiveId" clId="{18DF26A0-EAA0-4CF8-8046-E8CE13CF769E}" dt="2020-01-29T17:38:59.993" v="3172"/>
        <pc:sldMkLst>
          <pc:docMk/>
          <pc:sldMk cId="1681222757" sldId="309"/>
        </pc:sldMkLst>
        <pc:spChg chg="mod">
          <ac:chgData name="Jason Penniman" userId="a53340c60eabc8a3" providerId="LiveId" clId="{18DF26A0-EAA0-4CF8-8046-E8CE13CF769E}" dt="2020-01-11T17:15:44.652" v="235" actId="1076"/>
          <ac:spMkLst>
            <pc:docMk/>
            <pc:sldMk cId="1681222757" sldId="309"/>
            <ac:spMk id="2" creationId="{516E85FB-5AF7-4F51-9D16-59ED10122FC8}"/>
          </ac:spMkLst>
        </pc:spChg>
        <pc:spChg chg="del">
          <ac:chgData name="Jason Penniman" userId="a53340c60eabc8a3" providerId="LiveId" clId="{18DF26A0-EAA0-4CF8-8046-E8CE13CF769E}" dt="2020-01-11T17:07:56.210" v="118"/>
          <ac:spMkLst>
            <pc:docMk/>
            <pc:sldMk cId="1681222757" sldId="309"/>
            <ac:spMk id="3" creationId="{15E4B130-6EFB-402F-B64E-69ED3A839190}"/>
          </ac:spMkLst>
        </pc:spChg>
        <pc:spChg chg="add mod">
          <ac:chgData name="Jason Penniman" userId="a53340c60eabc8a3" providerId="LiveId" clId="{18DF26A0-EAA0-4CF8-8046-E8CE13CF769E}" dt="2020-01-11T17:17:51.391" v="259" actId="1076"/>
          <ac:spMkLst>
            <pc:docMk/>
            <pc:sldMk cId="1681222757" sldId="309"/>
            <ac:spMk id="5" creationId="{E9B349A7-11BB-40EF-BF1C-DA3824C1EA3F}"/>
          </ac:spMkLst>
        </pc:spChg>
        <pc:spChg chg="add mod">
          <ac:chgData name="Jason Penniman" userId="a53340c60eabc8a3" providerId="LiveId" clId="{18DF26A0-EAA0-4CF8-8046-E8CE13CF769E}" dt="2020-01-11T17:17:51.391" v="259" actId="1076"/>
          <ac:spMkLst>
            <pc:docMk/>
            <pc:sldMk cId="1681222757" sldId="309"/>
            <ac:spMk id="6" creationId="{F9C0CBAE-1B75-4EAF-B90D-C72AEFDF2E0F}"/>
          </ac:spMkLst>
        </pc:spChg>
        <pc:spChg chg="add mod">
          <ac:chgData name="Jason Penniman" userId="a53340c60eabc8a3" providerId="LiveId" clId="{18DF26A0-EAA0-4CF8-8046-E8CE13CF769E}" dt="2020-01-11T17:17:51.391" v="259" actId="1076"/>
          <ac:spMkLst>
            <pc:docMk/>
            <pc:sldMk cId="1681222757" sldId="309"/>
            <ac:spMk id="7" creationId="{B0A04DA0-1BF0-4401-995E-DFB32D5F0A67}"/>
          </ac:spMkLst>
        </pc:spChg>
        <pc:spChg chg="add mod">
          <ac:chgData name="Jason Penniman" userId="a53340c60eabc8a3" providerId="LiveId" clId="{18DF26A0-EAA0-4CF8-8046-E8CE13CF769E}" dt="2020-01-11T17:22:02.816" v="339" actId="14100"/>
          <ac:spMkLst>
            <pc:docMk/>
            <pc:sldMk cId="1681222757" sldId="309"/>
            <ac:spMk id="9" creationId="{DAE8330C-CD9F-4378-9576-20AC6A15D889}"/>
          </ac:spMkLst>
        </pc:spChg>
        <pc:spChg chg="add mod">
          <ac:chgData name="Jason Penniman" userId="a53340c60eabc8a3" providerId="LiveId" clId="{18DF26A0-EAA0-4CF8-8046-E8CE13CF769E}" dt="2020-01-11T17:22:11.482" v="346" actId="1035"/>
          <ac:spMkLst>
            <pc:docMk/>
            <pc:sldMk cId="1681222757" sldId="309"/>
            <ac:spMk id="10" creationId="{724DFE8A-FA1B-4CC9-91C0-3C3E24D92748}"/>
          </ac:spMkLst>
        </pc:spChg>
        <pc:spChg chg="add mod">
          <ac:chgData name="Jason Penniman" userId="a53340c60eabc8a3" providerId="LiveId" clId="{18DF26A0-EAA0-4CF8-8046-E8CE13CF769E}" dt="2020-01-11T17:22:11.482" v="346" actId="1035"/>
          <ac:spMkLst>
            <pc:docMk/>
            <pc:sldMk cId="1681222757" sldId="309"/>
            <ac:spMk id="11" creationId="{377D1D8B-F283-47EB-8DB8-5B6D75F72B4A}"/>
          </ac:spMkLst>
        </pc:spChg>
        <pc:spChg chg="add mod">
          <ac:chgData name="Jason Penniman" userId="a53340c60eabc8a3" providerId="LiveId" clId="{18DF26A0-EAA0-4CF8-8046-E8CE13CF769E}" dt="2020-01-11T17:21:58.783" v="338" actId="1035"/>
          <ac:spMkLst>
            <pc:docMk/>
            <pc:sldMk cId="1681222757" sldId="309"/>
            <ac:spMk id="12" creationId="{6590205C-7519-43B5-85B7-9A95B01A8CD2}"/>
          </ac:spMkLst>
        </pc:spChg>
        <pc:spChg chg="add mod">
          <ac:chgData name="Jason Penniman" userId="a53340c60eabc8a3" providerId="LiveId" clId="{18DF26A0-EAA0-4CF8-8046-E8CE13CF769E}" dt="2020-01-11T17:21:58.783" v="338" actId="1035"/>
          <ac:spMkLst>
            <pc:docMk/>
            <pc:sldMk cId="1681222757" sldId="309"/>
            <ac:spMk id="14" creationId="{EC08A7D6-8816-4A03-9942-3CB17FC9FCF4}"/>
          </ac:spMkLst>
        </pc:spChg>
        <pc:spChg chg="add mod">
          <ac:chgData name="Jason Penniman" userId="a53340c60eabc8a3" providerId="LiveId" clId="{18DF26A0-EAA0-4CF8-8046-E8CE13CF769E}" dt="2020-01-11T17:17:51.391" v="259" actId="1076"/>
          <ac:spMkLst>
            <pc:docMk/>
            <pc:sldMk cId="1681222757" sldId="309"/>
            <ac:spMk id="15" creationId="{AFC23B38-EAD4-490A-8933-2577D29720B5}"/>
          </ac:spMkLst>
        </pc:spChg>
        <pc:spChg chg="add mod">
          <ac:chgData name="Jason Penniman" userId="a53340c60eabc8a3" providerId="LiveId" clId="{18DF26A0-EAA0-4CF8-8046-E8CE13CF769E}" dt="2020-01-11T17:18:49.859" v="260" actId="13822"/>
          <ac:spMkLst>
            <pc:docMk/>
            <pc:sldMk cId="1681222757" sldId="309"/>
            <ac:spMk id="16" creationId="{021516C7-C88E-46AF-80DE-7E77B9876656}"/>
          </ac:spMkLst>
        </pc:spChg>
        <pc:spChg chg="add mod">
          <ac:chgData name="Jason Penniman" userId="a53340c60eabc8a3" providerId="LiveId" clId="{18DF26A0-EAA0-4CF8-8046-E8CE13CF769E}" dt="2020-01-11T17:17:51.391" v="259" actId="1076"/>
          <ac:spMkLst>
            <pc:docMk/>
            <pc:sldMk cId="1681222757" sldId="309"/>
            <ac:spMk id="17" creationId="{8BE99A96-F0E3-47DA-A026-C6E986AF8EC2}"/>
          </ac:spMkLst>
        </pc:spChg>
        <pc:spChg chg="add mod">
          <ac:chgData name="Jason Penniman" userId="a53340c60eabc8a3" providerId="LiveId" clId="{18DF26A0-EAA0-4CF8-8046-E8CE13CF769E}" dt="2020-01-11T17:17:51.391" v="259" actId="1076"/>
          <ac:spMkLst>
            <pc:docMk/>
            <pc:sldMk cId="1681222757" sldId="309"/>
            <ac:spMk id="19" creationId="{CA378E40-95A7-4870-9C65-6657FD3F1F6E}"/>
          </ac:spMkLst>
        </pc:spChg>
        <pc:spChg chg="add del mod">
          <ac:chgData name="Jason Penniman" userId="a53340c60eabc8a3" providerId="LiveId" clId="{18DF26A0-EAA0-4CF8-8046-E8CE13CF769E}" dt="2020-01-11T17:10:09.023" v="150" actId="478"/>
          <ac:spMkLst>
            <pc:docMk/>
            <pc:sldMk cId="1681222757" sldId="309"/>
            <ac:spMk id="20" creationId="{4C30A9EC-BE92-4F34-946F-12759F1F64C7}"/>
          </ac:spMkLst>
        </pc:spChg>
        <pc:spChg chg="add mod">
          <ac:chgData name="Jason Penniman" userId="a53340c60eabc8a3" providerId="LiveId" clId="{18DF26A0-EAA0-4CF8-8046-E8CE13CF769E}" dt="2020-01-11T17:17:51.391" v="259" actId="1076"/>
          <ac:spMkLst>
            <pc:docMk/>
            <pc:sldMk cId="1681222757" sldId="309"/>
            <ac:spMk id="21" creationId="{CD56C37D-60FC-4C6A-8264-A1695D032A08}"/>
          </ac:spMkLst>
        </pc:spChg>
        <pc:spChg chg="add mod">
          <ac:chgData name="Jason Penniman" userId="a53340c60eabc8a3" providerId="LiveId" clId="{18DF26A0-EAA0-4CF8-8046-E8CE13CF769E}" dt="2020-01-11T17:17:51.391" v="259" actId="1076"/>
          <ac:spMkLst>
            <pc:docMk/>
            <pc:sldMk cId="1681222757" sldId="309"/>
            <ac:spMk id="23" creationId="{5BFE542E-CB8E-4048-846A-C7D4DC5A8610}"/>
          </ac:spMkLst>
        </pc:spChg>
        <pc:spChg chg="add mod">
          <ac:chgData name="Jason Penniman" userId="a53340c60eabc8a3" providerId="LiveId" clId="{18DF26A0-EAA0-4CF8-8046-E8CE13CF769E}" dt="2020-01-11T17:18:56.181" v="261" actId="13822"/>
          <ac:spMkLst>
            <pc:docMk/>
            <pc:sldMk cId="1681222757" sldId="309"/>
            <ac:spMk id="34" creationId="{72500E9C-86D9-49A3-897C-96AA77A6E991}"/>
          </ac:spMkLst>
        </pc:spChg>
        <pc:spChg chg="add mod">
          <ac:chgData name="Jason Penniman" userId="a53340c60eabc8a3" providerId="LiveId" clId="{18DF26A0-EAA0-4CF8-8046-E8CE13CF769E}" dt="2020-01-11T17:17:51.391" v="259" actId="1076"/>
          <ac:spMkLst>
            <pc:docMk/>
            <pc:sldMk cId="1681222757" sldId="309"/>
            <ac:spMk id="40" creationId="{E1D4443F-A08A-480F-99D7-3AEDD41CE680}"/>
          </ac:spMkLst>
        </pc:spChg>
        <pc:spChg chg="add mod">
          <ac:chgData name="Jason Penniman" userId="a53340c60eabc8a3" providerId="LiveId" clId="{18DF26A0-EAA0-4CF8-8046-E8CE13CF769E}" dt="2020-01-11T17:17:51.391" v="259" actId="1076"/>
          <ac:spMkLst>
            <pc:docMk/>
            <pc:sldMk cId="1681222757" sldId="309"/>
            <ac:spMk id="41" creationId="{1C29D55F-3B04-4409-8202-5BF49D637668}"/>
          </ac:spMkLst>
        </pc:spChg>
        <pc:spChg chg="add mod">
          <ac:chgData name="Jason Penniman" userId="a53340c60eabc8a3" providerId="LiveId" clId="{18DF26A0-EAA0-4CF8-8046-E8CE13CF769E}" dt="2020-01-11T17:17:51.391" v="259" actId="1076"/>
          <ac:spMkLst>
            <pc:docMk/>
            <pc:sldMk cId="1681222757" sldId="309"/>
            <ac:spMk id="43" creationId="{3D2E1BAE-08C4-4FC6-B5E9-449A486ABC60}"/>
          </ac:spMkLst>
        </pc:spChg>
        <pc:cxnChg chg="add mod">
          <ac:chgData name="Jason Penniman" userId="a53340c60eabc8a3" providerId="LiveId" clId="{18DF26A0-EAA0-4CF8-8046-E8CE13CF769E}" dt="2020-01-11T17:17:51.391" v="259" actId="1076"/>
          <ac:cxnSpMkLst>
            <pc:docMk/>
            <pc:sldMk cId="1681222757" sldId="309"/>
            <ac:cxnSpMk id="8" creationId="{87448C69-B8E8-4438-9532-8D87B616F77F}"/>
          </ac:cxnSpMkLst>
        </pc:cxnChg>
        <pc:cxnChg chg="add mod">
          <ac:chgData name="Jason Penniman" userId="a53340c60eabc8a3" providerId="LiveId" clId="{18DF26A0-EAA0-4CF8-8046-E8CE13CF769E}" dt="2020-01-11T17:21:58.783" v="338" actId="1035"/>
          <ac:cxnSpMkLst>
            <pc:docMk/>
            <pc:sldMk cId="1681222757" sldId="309"/>
            <ac:cxnSpMk id="13" creationId="{078D8D3A-5F5B-4E26-A154-2E4CE0837E16}"/>
          </ac:cxnSpMkLst>
        </pc:cxnChg>
        <pc:cxnChg chg="add mod">
          <ac:chgData name="Jason Penniman" userId="a53340c60eabc8a3" providerId="LiveId" clId="{18DF26A0-EAA0-4CF8-8046-E8CE13CF769E}" dt="2020-01-11T17:17:51.391" v="259" actId="1076"/>
          <ac:cxnSpMkLst>
            <pc:docMk/>
            <pc:sldMk cId="1681222757" sldId="309"/>
            <ac:cxnSpMk id="18" creationId="{6400FFC4-9AB4-4058-8030-A49018C3DCB7}"/>
          </ac:cxnSpMkLst>
        </pc:cxnChg>
        <pc:cxnChg chg="add mod">
          <ac:chgData name="Jason Penniman" userId="a53340c60eabc8a3" providerId="LiveId" clId="{18DF26A0-EAA0-4CF8-8046-E8CE13CF769E}" dt="2020-01-11T17:17:51.391" v="259" actId="1076"/>
          <ac:cxnSpMkLst>
            <pc:docMk/>
            <pc:sldMk cId="1681222757" sldId="309"/>
            <ac:cxnSpMk id="22" creationId="{37C79243-AC34-4954-B3AA-84A7E2E042F6}"/>
          </ac:cxnSpMkLst>
        </pc:cxnChg>
        <pc:cxnChg chg="add mod">
          <ac:chgData name="Jason Penniman" userId="a53340c60eabc8a3" providerId="LiveId" clId="{18DF26A0-EAA0-4CF8-8046-E8CE13CF769E}" dt="2020-01-11T17:17:51.391" v="259" actId="1076"/>
          <ac:cxnSpMkLst>
            <pc:docMk/>
            <pc:sldMk cId="1681222757" sldId="309"/>
            <ac:cxnSpMk id="24" creationId="{6CED8414-0AC3-4EED-BE29-1FB128A16837}"/>
          </ac:cxnSpMkLst>
        </pc:cxnChg>
        <pc:cxnChg chg="add mod">
          <ac:chgData name="Jason Penniman" userId="a53340c60eabc8a3" providerId="LiveId" clId="{18DF26A0-EAA0-4CF8-8046-E8CE13CF769E}" dt="2020-01-11T17:17:51.391" v="259" actId="1076"/>
          <ac:cxnSpMkLst>
            <pc:docMk/>
            <pc:sldMk cId="1681222757" sldId="309"/>
            <ac:cxnSpMk id="42" creationId="{C96070D3-8B9D-44BF-B8CB-84864E8CE3CA}"/>
          </ac:cxnSpMkLst>
        </pc:cxnChg>
      </pc:sldChg>
      <pc:sldChg chg="addSp delSp modSp add">
        <pc:chgData name="Jason Penniman" userId="a53340c60eabc8a3" providerId="LiveId" clId="{18DF26A0-EAA0-4CF8-8046-E8CE13CF769E}" dt="2020-01-11T17:34:48.772" v="713" actId="13822"/>
        <pc:sldMkLst>
          <pc:docMk/>
          <pc:sldMk cId="3467531743" sldId="310"/>
        </pc:sldMkLst>
        <pc:spChg chg="mod">
          <ac:chgData name="Jason Penniman" userId="a53340c60eabc8a3" providerId="LiveId" clId="{18DF26A0-EAA0-4CF8-8046-E8CE13CF769E}" dt="2020-01-11T17:20:46.386" v="272" actId="20577"/>
          <ac:spMkLst>
            <pc:docMk/>
            <pc:sldMk cId="3467531743" sldId="310"/>
            <ac:spMk id="2" creationId="{20DAF717-A5E3-4F99-9372-28F89B3D648F}"/>
          </ac:spMkLst>
        </pc:spChg>
        <pc:spChg chg="mod">
          <ac:chgData name="Jason Penniman" userId="a53340c60eabc8a3" providerId="LiveId" clId="{18DF26A0-EAA0-4CF8-8046-E8CE13CF769E}" dt="2020-01-11T17:23:56.297" v="364" actId="1076"/>
          <ac:spMkLst>
            <pc:docMk/>
            <pc:sldMk cId="3467531743" sldId="310"/>
            <ac:spMk id="13" creationId="{8645FF2B-21D3-498C-950F-7272C4AB68AD}"/>
          </ac:spMkLst>
        </pc:spChg>
        <pc:spChg chg="mod">
          <ac:chgData name="Jason Penniman" userId="a53340c60eabc8a3" providerId="LiveId" clId="{18DF26A0-EAA0-4CF8-8046-E8CE13CF769E}" dt="2020-01-11T17:23:56.297" v="364" actId="1076"/>
          <ac:spMkLst>
            <pc:docMk/>
            <pc:sldMk cId="3467531743" sldId="310"/>
            <ac:spMk id="14" creationId="{918724F0-E705-425B-B2A9-91B0888C6B1B}"/>
          </ac:spMkLst>
        </pc:spChg>
        <pc:spChg chg="mod">
          <ac:chgData name="Jason Penniman" userId="a53340c60eabc8a3" providerId="LiveId" clId="{18DF26A0-EAA0-4CF8-8046-E8CE13CF769E}" dt="2020-01-11T17:32:11.274" v="668" actId="1036"/>
          <ac:spMkLst>
            <pc:docMk/>
            <pc:sldMk cId="3467531743" sldId="310"/>
            <ac:spMk id="20" creationId="{386566F3-B09F-4887-BD54-435FDD02B2B5}"/>
          </ac:spMkLst>
        </pc:spChg>
        <pc:spChg chg="mod">
          <ac:chgData name="Jason Penniman" userId="a53340c60eabc8a3" providerId="LiveId" clId="{18DF26A0-EAA0-4CF8-8046-E8CE13CF769E}" dt="2020-01-11T17:29:01.855" v="533" actId="1076"/>
          <ac:spMkLst>
            <pc:docMk/>
            <pc:sldMk cId="3467531743" sldId="310"/>
            <ac:spMk id="21" creationId="{E54B6F7E-C4A7-4E79-8B6A-C68FA9848DD0}"/>
          </ac:spMkLst>
        </pc:spChg>
        <pc:spChg chg="mod">
          <ac:chgData name="Jason Penniman" userId="a53340c60eabc8a3" providerId="LiveId" clId="{18DF26A0-EAA0-4CF8-8046-E8CE13CF769E}" dt="2020-01-11T17:32:11.274" v="668" actId="1036"/>
          <ac:spMkLst>
            <pc:docMk/>
            <pc:sldMk cId="3467531743" sldId="310"/>
            <ac:spMk id="22" creationId="{23EFC916-44F4-45C7-88FB-198E06238897}"/>
          </ac:spMkLst>
        </pc:spChg>
        <pc:spChg chg="del">
          <ac:chgData name="Jason Penniman" userId="a53340c60eabc8a3" providerId="LiveId" clId="{18DF26A0-EAA0-4CF8-8046-E8CE13CF769E}" dt="2020-01-11T17:21:02.312" v="281" actId="478"/>
          <ac:spMkLst>
            <pc:docMk/>
            <pc:sldMk cId="3467531743" sldId="310"/>
            <ac:spMk id="25" creationId="{7018AC06-3913-479C-9C1E-C1FF122795C1}"/>
          </ac:spMkLst>
        </pc:spChg>
        <pc:spChg chg="del">
          <ac:chgData name="Jason Penniman" userId="a53340c60eabc8a3" providerId="LiveId" clId="{18DF26A0-EAA0-4CF8-8046-E8CE13CF769E}" dt="2020-01-11T17:21:02.312" v="281" actId="478"/>
          <ac:spMkLst>
            <pc:docMk/>
            <pc:sldMk cId="3467531743" sldId="310"/>
            <ac:spMk id="26" creationId="{4A86B1EC-4BC8-43DD-A6CC-B759FBD0999E}"/>
          </ac:spMkLst>
        </pc:spChg>
        <pc:spChg chg="del">
          <ac:chgData name="Jason Penniman" userId="a53340c60eabc8a3" providerId="LiveId" clId="{18DF26A0-EAA0-4CF8-8046-E8CE13CF769E}" dt="2020-01-11T17:21:02.312" v="281" actId="478"/>
          <ac:spMkLst>
            <pc:docMk/>
            <pc:sldMk cId="3467531743" sldId="310"/>
            <ac:spMk id="27" creationId="{70D5C36C-F3FC-478D-AC76-324A01BAD5AF}"/>
          </ac:spMkLst>
        </pc:spChg>
        <pc:spChg chg="add mod">
          <ac:chgData name="Jason Penniman" userId="a53340c60eabc8a3" providerId="LiveId" clId="{18DF26A0-EAA0-4CF8-8046-E8CE13CF769E}" dt="2020-01-11T17:21:47.712" v="330" actId="1076"/>
          <ac:spMkLst>
            <pc:docMk/>
            <pc:sldMk cId="3467531743" sldId="310"/>
            <ac:spMk id="29" creationId="{ADF4FE98-C717-466C-9C1C-50923885F432}"/>
          </ac:spMkLst>
        </pc:spChg>
        <pc:spChg chg="add mod">
          <ac:chgData name="Jason Penniman" userId="a53340c60eabc8a3" providerId="LiveId" clId="{18DF26A0-EAA0-4CF8-8046-E8CE13CF769E}" dt="2020-01-11T17:21:47.712" v="330" actId="1076"/>
          <ac:spMkLst>
            <pc:docMk/>
            <pc:sldMk cId="3467531743" sldId="310"/>
            <ac:spMk id="30" creationId="{72B44A47-9D06-4FDD-9646-35A644B4AC1B}"/>
          </ac:spMkLst>
        </pc:spChg>
        <pc:spChg chg="add mod">
          <ac:chgData name="Jason Penniman" userId="a53340c60eabc8a3" providerId="LiveId" clId="{18DF26A0-EAA0-4CF8-8046-E8CE13CF769E}" dt="2020-01-11T17:21:47.712" v="330" actId="1076"/>
          <ac:spMkLst>
            <pc:docMk/>
            <pc:sldMk cId="3467531743" sldId="310"/>
            <ac:spMk id="31" creationId="{B956CE3D-631A-4DC2-89B3-8DDC15B3D639}"/>
          </ac:spMkLst>
        </pc:spChg>
        <pc:spChg chg="add mod">
          <ac:chgData name="Jason Penniman" userId="a53340c60eabc8a3" providerId="LiveId" clId="{18DF26A0-EAA0-4CF8-8046-E8CE13CF769E}" dt="2020-01-11T17:21:47.712" v="330" actId="1076"/>
          <ac:spMkLst>
            <pc:docMk/>
            <pc:sldMk cId="3467531743" sldId="310"/>
            <ac:spMk id="32" creationId="{9FF4EB85-2392-42D3-927E-8F8BDA1011D9}"/>
          </ac:spMkLst>
        </pc:spChg>
        <pc:spChg chg="add mod">
          <ac:chgData name="Jason Penniman" userId="a53340c60eabc8a3" providerId="LiveId" clId="{18DF26A0-EAA0-4CF8-8046-E8CE13CF769E}" dt="2020-01-11T17:21:47.712" v="330" actId="1076"/>
          <ac:spMkLst>
            <pc:docMk/>
            <pc:sldMk cId="3467531743" sldId="310"/>
            <ac:spMk id="34" creationId="{AADC172B-B5D2-4019-9C6F-C0DFFD9B4183}"/>
          </ac:spMkLst>
        </pc:spChg>
        <pc:spChg chg="mod">
          <ac:chgData name="Jason Penniman" userId="a53340c60eabc8a3" providerId="LiveId" clId="{18DF26A0-EAA0-4CF8-8046-E8CE13CF769E}" dt="2020-01-11T17:24:30.205" v="383" actId="20577"/>
          <ac:spMkLst>
            <pc:docMk/>
            <pc:sldMk cId="3467531743" sldId="310"/>
            <ac:spMk id="37" creationId="{21CD055B-7B7D-4847-B890-2F4B632700DF}"/>
          </ac:spMkLst>
        </pc:spChg>
        <pc:spChg chg="mod">
          <ac:chgData name="Jason Penniman" userId="a53340c60eabc8a3" providerId="LiveId" clId="{18DF26A0-EAA0-4CF8-8046-E8CE13CF769E}" dt="2020-01-11T17:22:38.434" v="359" actId="20577"/>
          <ac:spMkLst>
            <pc:docMk/>
            <pc:sldMk cId="3467531743" sldId="310"/>
            <ac:spMk id="40" creationId="{39A18C97-EA2D-4CB8-B890-C0747D51234D}"/>
          </ac:spMkLst>
        </pc:spChg>
        <pc:spChg chg="add mod">
          <ac:chgData name="Jason Penniman" userId="a53340c60eabc8a3" providerId="LiveId" clId="{18DF26A0-EAA0-4CF8-8046-E8CE13CF769E}" dt="2020-01-11T17:32:21.088" v="669" actId="1076"/>
          <ac:spMkLst>
            <pc:docMk/>
            <pc:sldMk cId="3467531743" sldId="310"/>
            <ac:spMk id="41" creationId="{F874D80E-F4C1-4E2F-B1E3-589ECBF2A907}"/>
          </ac:spMkLst>
        </pc:spChg>
        <pc:spChg chg="del topLvl">
          <ac:chgData name="Jason Penniman" userId="a53340c60eabc8a3" providerId="LiveId" clId="{18DF26A0-EAA0-4CF8-8046-E8CE13CF769E}" dt="2020-01-11T17:23:25.256" v="360" actId="478"/>
          <ac:spMkLst>
            <pc:docMk/>
            <pc:sldMk cId="3467531743" sldId="310"/>
            <ac:spMk id="47" creationId="{50E2F5C1-93D7-4E21-938F-13310143258A}"/>
          </ac:spMkLst>
        </pc:spChg>
        <pc:grpChg chg="add mod">
          <ac:chgData name="Jason Penniman" userId="a53340c60eabc8a3" providerId="LiveId" clId="{18DF26A0-EAA0-4CF8-8046-E8CE13CF769E}" dt="2020-01-11T17:25:45.821" v="387" actId="1076"/>
          <ac:grpSpMkLst>
            <pc:docMk/>
            <pc:sldMk cId="3467531743" sldId="310"/>
            <ac:grpSpMk id="36" creationId="{EC13193C-CB79-41A2-A985-DAB122E9A2A2}"/>
          </ac:grpSpMkLst>
        </pc:grpChg>
        <pc:grpChg chg="mod">
          <ac:chgData name="Jason Penniman" userId="a53340c60eabc8a3" providerId="LiveId" clId="{18DF26A0-EAA0-4CF8-8046-E8CE13CF769E}" dt="2020-01-11T17:24:11.467" v="368"/>
          <ac:grpSpMkLst>
            <pc:docMk/>
            <pc:sldMk cId="3467531743" sldId="310"/>
            <ac:grpSpMk id="45" creationId="{FA75F005-9EB5-4B3F-8824-7E811E207971}"/>
          </ac:grpSpMkLst>
        </pc:grpChg>
        <pc:grpChg chg="del">
          <ac:chgData name="Jason Penniman" userId="a53340c60eabc8a3" providerId="LiveId" clId="{18DF26A0-EAA0-4CF8-8046-E8CE13CF769E}" dt="2020-01-11T17:23:25.256" v="360" actId="478"/>
          <ac:grpSpMkLst>
            <pc:docMk/>
            <pc:sldMk cId="3467531743" sldId="310"/>
            <ac:grpSpMk id="46" creationId="{05880947-300D-4742-8743-804C67973E25}"/>
          </ac:grpSpMkLst>
        </pc:grpChg>
        <pc:graphicFrameChg chg="mod modGraphic">
          <ac:chgData name="Jason Penniman" userId="a53340c60eabc8a3" providerId="LiveId" clId="{18DF26A0-EAA0-4CF8-8046-E8CE13CF769E}" dt="2020-01-11T17:28:52.960" v="532" actId="20577"/>
          <ac:graphicFrameMkLst>
            <pc:docMk/>
            <pc:sldMk cId="3467531743" sldId="310"/>
            <ac:graphicFrameMk id="8" creationId="{C56CE396-4886-436A-AD0F-72D09B35463F}"/>
          </ac:graphicFrameMkLst>
        </pc:graphicFrameChg>
        <pc:graphicFrameChg chg="mod modGraphic">
          <ac:chgData name="Jason Penniman" userId="a53340c60eabc8a3" providerId="LiveId" clId="{18DF26A0-EAA0-4CF8-8046-E8CE13CF769E}" dt="2020-01-11T17:32:11.274" v="668" actId="1036"/>
          <ac:graphicFrameMkLst>
            <pc:docMk/>
            <pc:sldMk cId="3467531743" sldId="310"/>
            <ac:graphicFrameMk id="12" creationId="{14DD6B62-F62B-40F4-A80E-236EBB101B3D}"/>
          </ac:graphicFrameMkLst>
        </pc:graphicFrameChg>
        <pc:cxnChg chg="add mod">
          <ac:chgData name="Jason Penniman" userId="a53340c60eabc8a3" providerId="LiveId" clId="{18DF26A0-EAA0-4CF8-8046-E8CE13CF769E}" dt="2020-01-11T17:34:48.772" v="713" actId="13822"/>
          <ac:cxnSpMkLst>
            <pc:docMk/>
            <pc:sldMk cId="3467531743" sldId="310"/>
            <ac:cxnSpMk id="6" creationId="{E99365FE-86FE-4D82-98F4-EE4FF0FDE066}"/>
          </ac:cxnSpMkLst>
        </pc:cxnChg>
        <pc:cxnChg chg="mod">
          <ac:chgData name="Jason Penniman" userId="a53340c60eabc8a3" providerId="LiveId" clId="{18DF26A0-EAA0-4CF8-8046-E8CE13CF769E}" dt="2020-01-11T17:32:11.274" v="668" actId="1036"/>
          <ac:cxnSpMkLst>
            <pc:docMk/>
            <pc:sldMk cId="3467531743" sldId="310"/>
            <ac:cxnSpMk id="9" creationId="{82461A34-5096-4EAF-A6E9-1274B60D9B16}"/>
          </ac:cxnSpMkLst>
        </pc:cxnChg>
        <pc:cxnChg chg="mod">
          <ac:chgData name="Jason Penniman" userId="a53340c60eabc8a3" providerId="LiveId" clId="{18DF26A0-EAA0-4CF8-8046-E8CE13CF769E}" dt="2020-01-11T17:23:56.297" v="364" actId="1076"/>
          <ac:cxnSpMkLst>
            <pc:docMk/>
            <pc:sldMk cId="3467531743" sldId="310"/>
            <ac:cxnSpMk id="16" creationId="{C0B3D51E-FE1B-4110-8556-AF93DCDE342B}"/>
          </ac:cxnSpMkLst>
        </pc:cxnChg>
        <pc:cxnChg chg="del mod">
          <ac:chgData name="Jason Penniman" userId="a53340c60eabc8a3" providerId="LiveId" clId="{18DF26A0-EAA0-4CF8-8046-E8CE13CF769E}" dt="2020-01-11T17:21:02.312" v="281" actId="478"/>
          <ac:cxnSpMkLst>
            <pc:docMk/>
            <pc:sldMk cId="3467531743" sldId="310"/>
            <ac:cxnSpMk id="28" creationId="{FDEA6536-CE1C-4E95-82EE-0C1E4BB5291F}"/>
          </ac:cxnSpMkLst>
        </pc:cxnChg>
        <pc:cxnChg chg="add mod">
          <ac:chgData name="Jason Penniman" userId="a53340c60eabc8a3" providerId="LiveId" clId="{18DF26A0-EAA0-4CF8-8046-E8CE13CF769E}" dt="2020-01-11T17:21:47.712" v="330" actId="1076"/>
          <ac:cxnSpMkLst>
            <pc:docMk/>
            <pc:sldMk cId="3467531743" sldId="310"/>
            <ac:cxnSpMk id="33" creationId="{036A5920-9E14-42BD-AEF8-1735AAA19983}"/>
          </ac:cxnSpMkLst>
        </pc:cxnChg>
        <pc:cxnChg chg="add mod">
          <ac:chgData name="Jason Penniman" userId="a53340c60eabc8a3" providerId="LiveId" clId="{18DF26A0-EAA0-4CF8-8046-E8CE13CF769E}" dt="2020-01-11T17:24:11.467" v="368"/>
          <ac:cxnSpMkLst>
            <pc:docMk/>
            <pc:sldMk cId="3467531743" sldId="310"/>
            <ac:cxnSpMk id="35" creationId="{AB1A6983-E73A-449E-AD55-64227786315B}"/>
          </ac:cxnSpMkLst>
        </pc:cxnChg>
        <pc:cxnChg chg="mod">
          <ac:chgData name="Jason Penniman" userId="a53340c60eabc8a3" providerId="LiveId" clId="{18DF26A0-EAA0-4CF8-8046-E8CE13CF769E}" dt="2020-01-11T17:34:48.772" v="713" actId="13822"/>
          <ac:cxnSpMkLst>
            <pc:docMk/>
            <pc:sldMk cId="3467531743" sldId="310"/>
            <ac:cxnSpMk id="44" creationId="{0FA2FA2C-E9CD-4E54-BC70-88F5A44FBC6A}"/>
          </ac:cxnSpMkLst>
        </pc:cxnChg>
        <pc:cxnChg chg="del topLvl">
          <ac:chgData name="Jason Penniman" userId="a53340c60eabc8a3" providerId="LiveId" clId="{18DF26A0-EAA0-4CF8-8046-E8CE13CF769E}" dt="2020-01-11T17:23:27.954" v="362" actId="478"/>
          <ac:cxnSpMkLst>
            <pc:docMk/>
            <pc:sldMk cId="3467531743" sldId="310"/>
            <ac:cxnSpMk id="48" creationId="{AD7C60CD-5613-4319-93FB-50FA6B6F2BAA}"/>
          </ac:cxnSpMkLst>
        </pc:cxnChg>
        <pc:cxnChg chg="del mod">
          <ac:chgData name="Jason Penniman" userId="a53340c60eabc8a3" providerId="LiveId" clId="{18DF26A0-EAA0-4CF8-8046-E8CE13CF769E}" dt="2020-01-11T17:23:26.277" v="361" actId="478"/>
          <ac:cxnSpMkLst>
            <pc:docMk/>
            <pc:sldMk cId="3467531743" sldId="310"/>
            <ac:cxnSpMk id="50" creationId="{2D1C869F-39E7-458B-96B3-7A7729CC80AB}"/>
          </ac:cxnSpMkLst>
        </pc:cxnChg>
      </pc:sldChg>
      <pc:sldChg chg="addSp delSp modSp add ord">
        <pc:chgData name="Jason Penniman" userId="a53340c60eabc8a3" providerId="LiveId" clId="{18DF26A0-EAA0-4CF8-8046-E8CE13CF769E}" dt="2020-01-11T17:53:15.736" v="1161" actId="14100"/>
        <pc:sldMkLst>
          <pc:docMk/>
          <pc:sldMk cId="114681973" sldId="311"/>
        </pc:sldMkLst>
        <pc:spChg chg="mod">
          <ac:chgData name="Jason Penniman" userId="a53340c60eabc8a3" providerId="LiveId" clId="{18DF26A0-EAA0-4CF8-8046-E8CE13CF769E}" dt="2020-01-11T17:33:38.464" v="678" actId="20577"/>
          <ac:spMkLst>
            <pc:docMk/>
            <pc:sldMk cId="114681973" sldId="311"/>
            <ac:spMk id="2" creationId="{20DAF717-A5E3-4F99-9372-28F89B3D648F}"/>
          </ac:spMkLst>
        </pc:spChg>
        <pc:spChg chg="add del mod">
          <ac:chgData name="Jason Penniman" userId="a53340c60eabc8a3" providerId="LiveId" clId="{18DF26A0-EAA0-4CF8-8046-E8CE13CF769E}" dt="2020-01-11T17:46:06.546" v="919" actId="478"/>
          <ac:spMkLst>
            <pc:docMk/>
            <pc:sldMk cId="114681973" sldId="311"/>
            <ac:spMk id="7" creationId="{91DD3926-8C01-41EC-8215-DB3EB2B48B5A}"/>
          </ac:spMkLst>
        </pc:spChg>
        <pc:spChg chg="add mod">
          <ac:chgData name="Jason Penniman" userId="a53340c60eabc8a3" providerId="LiveId" clId="{18DF26A0-EAA0-4CF8-8046-E8CE13CF769E}" dt="2020-01-11T17:48:59.587" v="987" actId="1076"/>
          <ac:spMkLst>
            <pc:docMk/>
            <pc:sldMk cId="114681973" sldId="311"/>
            <ac:spMk id="10" creationId="{4D8E00F4-5670-492B-BFEF-5AA2C0D65325}"/>
          </ac:spMkLst>
        </pc:spChg>
        <pc:spChg chg="add mod">
          <ac:chgData name="Jason Penniman" userId="a53340c60eabc8a3" providerId="LiveId" clId="{18DF26A0-EAA0-4CF8-8046-E8CE13CF769E}" dt="2020-01-11T17:48:24.213" v="979" actId="164"/>
          <ac:spMkLst>
            <pc:docMk/>
            <pc:sldMk cId="114681973" sldId="311"/>
            <ac:spMk id="11" creationId="{6856323D-3EC0-4FCE-81EA-233855473E62}"/>
          </ac:spMkLst>
        </pc:spChg>
        <pc:spChg chg="mod">
          <ac:chgData name="Jason Penniman" userId="a53340c60eabc8a3" providerId="LiveId" clId="{18DF26A0-EAA0-4CF8-8046-E8CE13CF769E}" dt="2020-01-11T17:33:46.622" v="685" actId="20577"/>
          <ac:spMkLst>
            <pc:docMk/>
            <pc:sldMk cId="114681973" sldId="311"/>
            <ac:spMk id="13" creationId="{8645FF2B-21D3-498C-950F-7272C4AB68AD}"/>
          </ac:spMkLst>
        </pc:spChg>
        <pc:spChg chg="add mod">
          <ac:chgData name="Jason Penniman" userId="a53340c60eabc8a3" providerId="LiveId" clId="{18DF26A0-EAA0-4CF8-8046-E8CE13CF769E}" dt="2020-01-11T17:48:24.213" v="979" actId="164"/>
          <ac:spMkLst>
            <pc:docMk/>
            <pc:sldMk cId="114681973" sldId="311"/>
            <ac:spMk id="15" creationId="{54EFB656-BF7D-4915-B175-66F5A580CBD3}"/>
          </ac:spMkLst>
        </pc:spChg>
        <pc:spChg chg="del">
          <ac:chgData name="Jason Penniman" userId="a53340c60eabc8a3" providerId="LiveId" clId="{18DF26A0-EAA0-4CF8-8046-E8CE13CF769E}" dt="2020-01-11T17:43:15.235" v="797" actId="478"/>
          <ac:spMkLst>
            <pc:docMk/>
            <pc:sldMk cId="114681973" sldId="311"/>
            <ac:spMk id="20" creationId="{386566F3-B09F-4887-BD54-435FDD02B2B5}"/>
          </ac:spMkLst>
        </pc:spChg>
        <pc:spChg chg="del">
          <ac:chgData name="Jason Penniman" userId="a53340c60eabc8a3" providerId="LiveId" clId="{18DF26A0-EAA0-4CF8-8046-E8CE13CF769E}" dt="2020-01-11T17:43:15.235" v="797" actId="478"/>
          <ac:spMkLst>
            <pc:docMk/>
            <pc:sldMk cId="114681973" sldId="311"/>
            <ac:spMk id="21" creationId="{E54B6F7E-C4A7-4E79-8B6A-C68FA9848DD0}"/>
          </ac:spMkLst>
        </pc:spChg>
        <pc:spChg chg="del">
          <ac:chgData name="Jason Penniman" userId="a53340c60eabc8a3" providerId="LiveId" clId="{18DF26A0-EAA0-4CF8-8046-E8CE13CF769E}" dt="2020-01-11T17:43:15.235" v="797" actId="478"/>
          <ac:spMkLst>
            <pc:docMk/>
            <pc:sldMk cId="114681973" sldId="311"/>
            <ac:spMk id="22" creationId="{23EFC916-44F4-45C7-88FB-198E06238897}"/>
          </ac:spMkLst>
        </pc:spChg>
        <pc:spChg chg="del">
          <ac:chgData name="Jason Penniman" userId="a53340c60eabc8a3" providerId="LiveId" clId="{18DF26A0-EAA0-4CF8-8046-E8CE13CF769E}" dt="2020-01-11T17:45:15.236" v="909" actId="478"/>
          <ac:spMkLst>
            <pc:docMk/>
            <pc:sldMk cId="114681973" sldId="311"/>
            <ac:spMk id="29" creationId="{ADF4FE98-C717-466C-9C1C-50923885F432}"/>
          </ac:spMkLst>
        </pc:spChg>
        <pc:spChg chg="del">
          <ac:chgData name="Jason Penniman" userId="a53340c60eabc8a3" providerId="LiveId" clId="{18DF26A0-EAA0-4CF8-8046-E8CE13CF769E}" dt="2020-01-11T17:45:15.236" v="909" actId="478"/>
          <ac:spMkLst>
            <pc:docMk/>
            <pc:sldMk cId="114681973" sldId="311"/>
            <ac:spMk id="30" creationId="{72B44A47-9D06-4FDD-9646-35A644B4AC1B}"/>
          </ac:spMkLst>
        </pc:spChg>
        <pc:spChg chg="del">
          <ac:chgData name="Jason Penniman" userId="a53340c60eabc8a3" providerId="LiveId" clId="{18DF26A0-EAA0-4CF8-8046-E8CE13CF769E}" dt="2020-01-11T17:45:15.236" v="909" actId="478"/>
          <ac:spMkLst>
            <pc:docMk/>
            <pc:sldMk cId="114681973" sldId="311"/>
            <ac:spMk id="31" creationId="{B956CE3D-631A-4DC2-89B3-8DDC15B3D639}"/>
          </ac:spMkLst>
        </pc:spChg>
        <pc:spChg chg="del">
          <ac:chgData name="Jason Penniman" userId="a53340c60eabc8a3" providerId="LiveId" clId="{18DF26A0-EAA0-4CF8-8046-E8CE13CF769E}" dt="2020-01-11T17:45:15.236" v="909" actId="478"/>
          <ac:spMkLst>
            <pc:docMk/>
            <pc:sldMk cId="114681973" sldId="311"/>
            <ac:spMk id="32" creationId="{9FF4EB85-2392-42D3-927E-8F8BDA1011D9}"/>
          </ac:spMkLst>
        </pc:spChg>
        <pc:spChg chg="del">
          <ac:chgData name="Jason Penniman" userId="a53340c60eabc8a3" providerId="LiveId" clId="{18DF26A0-EAA0-4CF8-8046-E8CE13CF769E}" dt="2020-01-11T17:45:15.236" v="909" actId="478"/>
          <ac:spMkLst>
            <pc:docMk/>
            <pc:sldMk cId="114681973" sldId="311"/>
            <ac:spMk id="34" creationId="{AADC172B-B5D2-4019-9C6F-C0DFFD9B4183}"/>
          </ac:spMkLst>
        </pc:spChg>
        <pc:spChg chg="mod">
          <ac:chgData name="Jason Penniman" userId="a53340c60eabc8a3" providerId="LiveId" clId="{18DF26A0-EAA0-4CF8-8046-E8CE13CF769E}" dt="2020-01-11T17:33:59.133" v="698" actId="20577"/>
          <ac:spMkLst>
            <pc:docMk/>
            <pc:sldMk cId="114681973" sldId="311"/>
            <ac:spMk id="37" creationId="{21CD055B-7B7D-4847-B890-2F4B632700DF}"/>
          </ac:spMkLst>
        </pc:spChg>
        <pc:spChg chg="mod">
          <ac:chgData name="Jason Penniman" userId="a53340c60eabc8a3" providerId="LiveId" clId="{18DF26A0-EAA0-4CF8-8046-E8CE13CF769E}" dt="2020-01-11T17:33:51.638" v="691" actId="20577"/>
          <ac:spMkLst>
            <pc:docMk/>
            <pc:sldMk cId="114681973" sldId="311"/>
            <ac:spMk id="40" creationId="{39A18C97-EA2D-4CB8-B890-C0747D51234D}"/>
          </ac:spMkLst>
        </pc:spChg>
        <pc:spChg chg="del">
          <ac:chgData name="Jason Penniman" userId="a53340c60eabc8a3" providerId="LiveId" clId="{18DF26A0-EAA0-4CF8-8046-E8CE13CF769E}" dt="2020-01-11T17:36:50.771" v="739" actId="478"/>
          <ac:spMkLst>
            <pc:docMk/>
            <pc:sldMk cId="114681973" sldId="311"/>
            <ac:spMk id="41" creationId="{F874D80E-F4C1-4E2F-B1E3-589ECBF2A907}"/>
          </ac:spMkLst>
        </pc:spChg>
        <pc:spChg chg="mod">
          <ac:chgData name="Jason Penniman" userId="a53340c60eabc8a3" providerId="LiveId" clId="{18DF26A0-EAA0-4CF8-8046-E8CE13CF769E}" dt="2020-01-11T17:34:09.639" v="709" actId="20577"/>
          <ac:spMkLst>
            <pc:docMk/>
            <pc:sldMk cId="114681973" sldId="311"/>
            <ac:spMk id="43" creationId="{A8A70B82-0B21-46FB-85DF-6209A065464B}"/>
          </ac:spMkLst>
        </pc:spChg>
        <pc:spChg chg="add mod">
          <ac:chgData name="Jason Penniman" userId="a53340c60eabc8a3" providerId="LiveId" clId="{18DF26A0-EAA0-4CF8-8046-E8CE13CF769E}" dt="2020-01-11T17:45:23.841" v="910" actId="1076"/>
          <ac:spMkLst>
            <pc:docMk/>
            <pc:sldMk cId="114681973" sldId="311"/>
            <ac:spMk id="47" creationId="{D31CF872-0C06-4B29-9C31-775A8CD9B0B2}"/>
          </ac:spMkLst>
        </pc:spChg>
        <pc:spChg chg="add mod">
          <ac:chgData name="Jason Penniman" userId="a53340c60eabc8a3" providerId="LiveId" clId="{18DF26A0-EAA0-4CF8-8046-E8CE13CF769E}" dt="2020-01-11T17:45:23.841" v="910" actId="1076"/>
          <ac:spMkLst>
            <pc:docMk/>
            <pc:sldMk cId="114681973" sldId="311"/>
            <ac:spMk id="48" creationId="{5A8AAA92-3A4A-4EAD-AE12-5D52A2EE4137}"/>
          </ac:spMkLst>
        </pc:spChg>
        <pc:spChg chg="add mod">
          <ac:chgData name="Jason Penniman" userId="a53340c60eabc8a3" providerId="LiveId" clId="{18DF26A0-EAA0-4CF8-8046-E8CE13CF769E}" dt="2020-01-11T17:45:23.841" v="910" actId="1076"/>
          <ac:spMkLst>
            <pc:docMk/>
            <pc:sldMk cId="114681973" sldId="311"/>
            <ac:spMk id="50" creationId="{B01CF750-F6E1-44E7-9955-14B9F57920F7}"/>
          </ac:spMkLst>
        </pc:spChg>
        <pc:spChg chg="add mod">
          <ac:chgData name="Jason Penniman" userId="a53340c60eabc8a3" providerId="LiveId" clId="{18DF26A0-EAA0-4CF8-8046-E8CE13CF769E}" dt="2020-01-11T17:46:35.927" v="957" actId="20577"/>
          <ac:spMkLst>
            <pc:docMk/>
            <pc:sldMk cId="114681973" sldId="311"/>
            <ac:spMk id="51" creationId="{6F1D1978-4589-4BF0-BCA6-BD476A93D2CF}"/>
          </ac:spMkLst>
        </pc:spChg>
        <pc:spChg chg="add mod">
          <ac:chgData name="Jason Penniman" userId="a53340c60eabc8a3" providerId="LiveId" clId="{18DF26A0-EAA0-4CF8-8046-E8CE13CF769E}" dt="2020-01-11T17:46:47.815" v="968" actId="20577"/>
          <ac:spMkLst>
            <pc:docMk/>
            <pc:sldMk cId="114681973" sldId="311"/>
            <ac:spMk id="52" creationId="{8DC1C617-BAD5-44BD-9F3D-841C9E2EC195}"/>
          </ac:spMkLst>
        </pc:spChg>
        <pc:spChg chg="add mod">
          <ac:chgData name="Jason Penniman" userId="a53340c60eabc8a3" providerId="LiveId" clId="{18DF26A0-EAA0-4CF8-8046-E8CE13CF769E}" dt="2020-01-11T17:49:15.192" v="989" actId="1076"/>
          <ac:spMkLst>
            <pc:docMk/>
            <pc:sldMk cId="114681973" sldId="311"/>
            <ac:spMk id="53" creationId="{43F497E6-1DA3-4E83-B627-120D4040D86A}"/>
          </ac:spMkLst>
        </pc:spChg>
        <pc:grpChg chg="add mod">
          <ac:chgData name="Jason Penniman" userId="a53340c60eabc8a3" providerId="LiveId" clId="{18DF26A0-EAA0-4CF8-8046-E8CE13CF769E}" dt="2020-01-11T17:49:07.563" v="988" actId="1076"/>
          <ac:grpSpMkLst>
            <pc:docMk/>
            <pc:sldMk cId="114681973" sldId="311"/>
            <ac:grpSpMk id="17" creationId="{BBB885C3-C391-458F-8276-F2D956B0A517}"/>
          </ac:grpSpMkLst>
        </pc:grpChg>
        <pc:grpChg chg="add mod">
          <ac:chgData name="Jason Penniman" userId="a53340c60eabc8a3" providerId="LiveId" clId="{18DF26A0-EAA0-4CF8-8046-E8CE13CF769E}" dt="2020-01-11T17:34:07.056" v="700" actId="1076"/>
          <ac:grpSpMkLst>
            <pc:docMk/>
            <pc:sldMk cId="114681973" sldId="311"/>
            <ac:grpSpMk id="35" creationId="{A0823FEF-CEB9-4BE2-940B-C48AB7760704}"/>
          </ac:grpSpMkLst>
        </pc:grpChg>
        <pc:graphicFrameChg chg="mod modGraphic">
          <ac:chgData name="Jason Penniman" userId="a53340c60eabc8a3" providerId="LiveId" clId="{18DF26A0-EAA0-4CF8-8046-E8CE13CF769E}" dt="2020-01-11T17:50:37.921" v="993" actId="1076"/>
          <ac:graphicFrameMkLst>
            <pc:docMk/>
            <pc:sldMk cId="114681973" sldId="311"/>
            <ac:graphicFrameMk id="8" creationId="{C56CE396-4886-436A-AD0F-72D09B35463F}"/>
          </ac:graphicFrameMkLst>
        </pc:graphicFrameChg>
        <pc:graphicFrameChg chg="del modGraphic">
          <ac:chgData name="Jason Penniman" userId="a53340c60eabc8a3" providerId="LiveId" clId="{18DF26A0-EAA0-4CF8-8046-E8CE13CF769E}" dt="2020-01-11T17:43:15.235" v="797" actId="478"/>
          <ac:graphicFrameMkLst>
            <pc:docMk/>
            <pc:sldMk cId="114681973" sldId="311"/>
            <ac:graphicFrameMk id="12" creationId="{14DD6B62-F62B-40F4-A80E-236EBB101B3D}"/>
          </ac:graphicFrameMkLst>
        </pc:graphicFrameChg>
        <pc:graphicFrameChg chg="add mod modGraphic">
          <ac:chgData name="Jason Penniman" userId="a53340c60eabc8a3" providerId="LiveId" clId="{18DF26A0-EAA0-4CF8-8046-E8CE13CF769E}" dt="2020-01-11T17:53:15.736" v="1161" actId="14100"/>
          <ac:graphicFrameMkLst>
            <pc:docMk/>
            <pc:sldMk cId="114681973" sldId="311"/>
            <ac:graphicFrameMk id="61" creationId="{9CAFCB2A-2925-4A75-8146-FD51C4018D24}"/>
          </ac:graphicFrameMkLst>
        </pc:graphicFrameChg>
        <pc:cxnChg chg="add mod">
          <ac:chgData name="Jason Penniman" userId="a53340c60eabc8a3" providerId="LiveId" clId="{18DF26A0-EAA0-4CF8-8046-E8CE13CF769E}" dt="2020-01-11T17:34:38.625" v="712" actId="13822"/>
          <ac:cxnSpMkLst>
            <pc:docMk/>
            <pc:sldMk cId="114681973" sldId="311"/>
            <ac:cxnSpMk id="5" creationId="{8152ED1E-F549-4244-8B95-A1D209ECB0DB}"/>
          </ac:cxnSpMkLst>
        </pc:cxnChg>
        <pc:cxnChg chg="mod">
          <ac:chgData name="Jason Penniman" userId="a53340c60eabc8a3" providerId="LiveId" clId="{18DF26A0-EAA0-4CF8-8046-E8CE13CF769E}" dt="2020-01-11T17:34:38.625" v="712" actId="13822"/>
          <ac:cxnSpMkLst>
            <pc:docMk/>
            <pc:sldMk cId="114681973" sldId="311"/>
            <ac:cxnSpMk id="6" creationId="{E99365FE-86FE-4D82-98F4-EE4FF0FDE066}"/>
          </ac:cxnSpMkLst>
        </pc:cxnChg>
        <pc:cxnChg chg="del mod">
          <ac:chgData name="Jason Penniman" userId="a53340c60eabc8a3" providerId="LiveId" clId="{18DF26A0-EAA0-4CF8-8046-E8CE13CF769E}" dt="2020-01-11T17:43:12.139" v="796" actId="478"/>
          <ac:cxnSpMkLst>
            <pc:docMk/>
            <pc:sldMk cId="114681973" sldId="311"/>
            <ac:cxnSpMk id="9" creationId="{82461A34-5096-4EAF-A6E9-1274B60D9B16}"/>
          </ac:cxnSpMkLst>
        </pc:cxnChg>
        <pc:cxnChg chg="add mod">
          <ac:chgData name="Jason Penniman" userId="a53340c60eabc8a3" providerId="LiveId" clId="{18DF26A0-EAA0-4CF8-8046-E8CE13CF769E}" dt="2020-01-11T17:49:07.563" v="988" actId="1076"/>
          <ac:cxnSpMkLst>
            <pc:docMk/>
            <pc:sldMk cId="114681973" sldId="311"/>
            <ac:cxnSpMk id="19" creationId="{4C64360E-A625-4B8F-AD82-D7DC81A98C0F}"/>
          </ac:cxnSpMkLst>
        </pc:cxnChg>
        <pc:cxnChg chg="add mod">
          <ac:chgData name="Jason Penniman" userId="a53340c60eabc8a3" providerId="LiveId" clId="{18DF26A0-EAA0-4CF8-8046-E8CE13CF769E}" dt="2020-01-11T17:49:07.563" v="988" actId="1076"/>
          <ac:cxnSpMkLst>
            <pc:docMk/>
            <pc:sldMk cId="114681973" sldId="311"/>
            <ac:cxnSpMk id="25" creationId="{E6C72B4A-4181-4FCB-9F89-E9EF2ECED887}"/>
          </ac:cxnSpMkLst>
        </pc:cxnChg>
        <pc:cxnChg chg="add mod">
          <ac:chgData name="Jason Penniman" userId="a53340c60eabc8a3" providerId="LiveId" clId="{18DF26A0-EAA0-4CF8-8046-E8CE13CF769E}" dt="2020-01-11T17:48:59.587" v="987" actId="1076"/>
          <ac:cxnSpMkLst>
            <pc:docMk/>
            <pc:sldMk cId="114681973" sldId="311"/>
            <ac:cxnSpMk id="27" creationId="{EA9BFB4D-73F6-4465-9CB8-01FD1EA14E5B}"/>
          </ac:cxnSpMkLst>
        </pc:cxnChg>
        <pc:cxnChg chg="del">
          <ac:chgData name="Jason Penniman" userId="a53340c60eabc8a3" providerId="LiveId" clId="{18DF26A0-EAA0-4CF8-8046-E8CE13CF769E}" dt="2020-01-11T17:45:15.236" v="909" actId="478"/>
          <ac:cxnSpMkLst>
            <pc:docMk/>
            <pc:sldMk cId="114681973" sldId="311"/>
            <ac:cxnSpMk id="33" creationId="{036A5920-9E14-42BD-AEF8-1735AAA19983}"/>
          </ac:cxnSpMkLst>
        </pc:cxnChg>
        <pc:cxnChg chg="mod">
          <ac:chgData name="Jason Penniman" userId="a53340c60eabc8a3" providerId="LiveId" clId="{18DF26A0-EAA0-4CF8-8046-E8CE13CF769E}" dt="2020-01-11T17:34:38.625" v="712" actId="13822"/>
          <ac:cxnSpMkLst>
            <pc:docMk/>
            <pc:sldMk cId="114681973" sldId="311"/>
            <ac:cxnSpMk id="44" creationId="{0FA2FA2C-E9CD-4E54-BC70-88F5A44FBC6A}"/>
          </ac:cxnSpMkLst>
        </pc:cxnChg>
        <pc:cxnChg chg="add mod">
          <ac:chgData name="Jason Penniman" userId="a53340c60eabc8a3" providerId="LiveId" clId="{18DF26A0-EAA0-4CF8-8046-E8CE13CF769E}" dt="2020-01-11T17:45:23.841" v="910" actId="1076"/>
          <ac:cxnSpMkLst>
            <pc:docMk/>
            <pc:sldMk cId="114681973" sldId="311"/>
            <ac:cxnSpMk id="49" creationId="{9A87CE42-5EDC-4C63-82CF-8791D3923B33}"/>
          </ac:cxnSpMkLst>
        </pc:cxnChg>
        <pc:cxnChg chg="add mod">
          <ac:chgData name="Jason Penniman" userId="a53340c60eabc8a3" providerId="LiveId" clId="{18DF26A0-EAA0-4CF8-8046-E8CE13CF769E}" dt="2020-01-11T17:48:59.587" v="987" actId="1076"/>
          <ac:cxnSpMkLst>
            <pc:docMk/>
            <pc:sldMk cId="114681973" sldId="311"/>
            <ac:cxnSpMk id="54" creationId="{A0B10483-AE63-4DEE-A84E-4C37E6E39D8B}"/>
          </ac:cxnSpMkLst>
        </pc:cxnChg>
        <pc:cxnChg chg="add mod">
          <ac:chgData name="Jason Penniman" userId="a53340c60eabc8a3" providerId="LiveId" clId="{18DF26A0-EAA0-4CF8-8046-E8CE13CF769E}" dt="2020-01-11T17:49:18.160" v="990" actId="11529"/>
          <ac:cxnSpMkLst>
            <pc:docMk/>
            <pc:sldMk cId="114681973" sldId="311"/>
            <ac:cxnSpMk id="60" creationId="{A2C983E2-0142-4CA7-AC96-7CBA4B24419C}"/>
          </ac:cxnSpMkLst>
        </pc:cxnChg>
      </pc:sldChg>
      <pc:sldChg chg="addSp delSp modSp add mod setBg modClrScheme modAnim chgLayout">
        <pc:chgData name="Jason Penniman" userId="a53340c60eabc8a3" providerId="LiveId" clId="{18DF26A0-EAA0-4CF8-8046-E8CE13CF769E}" dt="2020-01-11T18:20:16.792" v="1668"/>
        <pc:sldMkLst>
          <pc:docMk/>
          <pc:sldMk cId="3048304078" sldId="312"/>
        </pc:sldMkLst>
        <pc:spChg chg="mod">
          <ac:chgData name="Jason Penniman" userId="a53340c60eabc8a3" providerId="LiveId" clId="{18DF26A0-EAA0-4CF8-8046-E8CE13CF769E}" dt="2020-01-11T18:08:11.380" v="1302" actId="26606"/>
          <ac:spMkLst>
            <pc:docMk/>
            <pc:sldMk cId="3048304078" sldId="312"/>
            <ac:spMk id="2" creationId="{513C63E5-5855-46DA-8044-2976C2ECA71D}"/>
          </ac:spMkLst>
        </pc:spChg>
        <pc:spChg chg="mod">
          <ac:chgData name="Jason Penniman" userId="a53340c60eabc8a3" providerId="LiveId" clId="{18DF26A0-EAA0-4CF8-8046-E8CE13CF769E}" dt="2020-01-11T18:12:55.626" v="1659" actId="1035"/>
          <ac:spMkLst>
            <pc:docMk/>
            <pc:sldMk cId="3048304078" sldId="312"/>
            <ac:spMk id="3" creationId="{DEA61935-FAA6-4A73-896A-850515E613A6}"/>
          </ac:spMkLst>
        </pc:spChg>
        <pc:spChg chg="mod ord">
          <ac:chgData name="Jason Penniman" userId="a53340c60eabc8a3" providerId="LiveId" clId="{18DF26A0-EAA0-4CF8-8046-E8CE13CF769E}" dt="2020-01-11T18:08:11.389" v="1303" actId="26606"/>
          <ac:spMkLst>
            <pc:docMk/>
            <pc:sldMk cId="3048304078" sldId="312"/>
            <ac:spMk id="4" creationId="{44FACA6A-C300-4A6C-989C-3CC89B0AF252}"/>
          </ac:spMkLst>
        </pc:spChg>
        <pc:spChg chg="add mod">
          <ac:chgData name="Jason Penniman" userId="a53340c60eabc8a3" providerId="LiveId" clId="{18DF26A0-EAA0-4CF8-8046-E8CE13CF769E}" dt="2020-01-11T18:11:39.948" v="1487" actId="20577"/>
          <ac:spMkLst>
            <pc:docMk/>
            <pc:sldMk cId="3048304078" sldId="312"/>
            <ac:spMk id="11" creationId="{212DB24D-0C27-4AC0-8D77-5818227AE53A}"/>
          </ac:spMkLst>
        </pc:spChg>
        <pc:spChg chg="add mod">
          <ac:chgData name="Jason Penniman" userId="a53340c60eabc8a3" providerId="LiveId" clId="{18DF26A0-EAA0-4CF8-8046-E8CE13CF769E}" dt="2020-01-11T18:12:49.801" v="1641" actId="1036"/>
          <ac:spMkLst>
            <pc:docMk/>
            <pc:sldMk cId="3048304078" sldId="312"/>
            <ac:spMk id="12" creationId="{7125B54D-78DC-4974-9DEB-F7474ACFE158}"/>
          </ac:spMkLst>
        </pc:spChg>
        <pc:picChg chg="add mod ord">
          <ac:chgData name="Jason Penniman" userId="a53340c60eabc8a3" providerId="LiveId" clId="{18DF26A0-EAA0-4CF8-8046-E8CE13CF769E}" dt="2020-01-11T18:12:32.093" v="1615" actId="1038"/>
          <ac:picMkLst>
            <pc:docMk/>
            <pc:sldMk cId="3048304078" sldId="312"/>
            <ac:picMk id="5" creationId="{5CBEBFF7-42A5-4E91-B1AA-9B0D9BEDC755}"/>
          </ac:picMkLst>
        </pc:picChg>
        <pc:picChg chg="add del mod ord">
          <ac:chgData name="Jason Penniman" userId="a53340c60eabc8a3" providerId="LiveId" clId="{18DF26A0-EAA0-4CF8-8046-E8CE13CF769E}" dt="2020-01-11T18:01:41.069" v="1288" actId="478"/>
          <ac:picMkLst>
            <pc:docMk/>
            <pc:sldMk cId="3048304078" sldId="312"/>
            <ac:picMk id="3074" creationId="{93988AA3-04D8-41CA-9BD1-21B9C85C14D7}"/>
          </ac:picMkLst>
        </pc:picChg>
        <pc:picChg chg="add del mod">
          <ac:chgData name="Jason Penniman" userId="a53340c60eabc8a3" providerId="LiveId" clId="{18DF26A0-EAA0-4CF8-8046-E8CE13CF769E}" dt="2020-01-11T18:05:41.588" v="1292" actId="478"/>
          <ac:picMkLst>
            <pc:docMk/>
            <pc:sldMk cId="3048304078" sldId="312"/>
            <ac:picMk id="3076" creationId="{ED88482E-C8F3-4413-968C-2987C90EE4BD}"/>
          </ac:picMkLst>
        </pc:picChg>
        <pc:picChg chg="add del mod">
          <ac:chgData name="Jason Penniman" userId="a53340c60eabc8a3" providerId="LiveId" clId="{18DF26A0-EAA0-4CF8-8046-E8CE13CF769E}" dt="2020-01-11T18:05:41.588" v="1292" actId="478"/>
          <ac:picMkLst>
            <pc:docMk/>
            <pc:sldMk cId="3048304078" sldId="312"/>
            <ac:picMk id="3078" creationId="{0D7FA2C5-393D-4D4D-A9CD-457F5C196B32}"/>
          </ac:picMkLst>
        </pc:picChg>
        <pc:picChg chg="add del mod">
          <ac:chgData name="Jason Penniman" userId="a53340c60eabc8a3" providerId="LiveId" clId="{18DF26A0-EAA0-4CF8-8046-E8CE13CF769E}" dt="2020-01-11T18:05:58.311" v="1295" actId="478"/>
          <ac:picMkLst>
            <pc:docMk/>
            <pc:sldMk cId="3048304078" sldId="312"/>
            <ac:picMk id="3080" creationId="{BAC80AAD-9AA5-49F2-8DCD-ACB349CC154A}"/>
          </ac:picMkLst>
        </pc:picChg>
        <pc:picChg chg="add del mod">
          <ac:chgData name="Jason Penniman" userId="a53340c60eabc8a3" providerId="LiveId" clId="{18DF26A0-EAA0-4CF8-8046-E8CE13CF769E}" dt="2020-01-11T18:06:21.790" v="1297" actId="478"/>
          <ac:picMkLst>
            <pc:docMk/>
            <pc:sldMk cId="3048304078" sldId="312"/>
            <ac:picMk id="3082" creationId="{04B0C2A4-EEDA-473E-9FCA-2D09EF2C255F}"/>
          </ac:picMkLst>
        </pc:picChg>
      </pc:sldChg>
      <pc:sldChg chg="addSp delSp modSp add ord">
        <pc:chgData name="Jason Penniman" userId="a53340c60eabc8a3" providerId="LiveId" clId="{18DF26A0-EAA0-4CF8-8046-E8CE13CF769E}" dt="2020-01-11T20:11:04.694" v="2775"/>
        <pc:sldMkLst>
          <pc:docMk/>
          <pc:sldMk cId="4045948962" sldId="313"/>
        </pc:sldMkLst>
        <pc:spChg chg="mod">
          <ac:chgData name="Jason Penniman" userId="a53340c60eabc8a3" providerId="LiveId" clId="{18DF26A0-EAA0-4CF8-8046-E8CE13CF769E}" dt="2020-01-11T19:23:09.493" v="2397" actId="14100"/>
          <ac:spMkLst>
            <pc:docMk/>
            <pc:sldMk cId="4045948962" sldId="313"/>
            <ac:spMk id="2" creationId="{E17F6803-B57A-4BB4-998F-048B66C1A450}"/>
          </ac:spMkLst>
        </pc:spChg>
        <pc:spChg chg="add mod">
          <ac:chgData name="Jason Penniman" userId="a53340c60eabc8a3" providerId="LiveId" clId="{18DF26A0-EAA0-4CF8-8046-E8CE13CF769E}" dt="2020-01-11T19:03:28.005" v="2024" actId="1076"/>
          <ac:spMkLst>
            <pc:docMk/>
            <pc:sldMk cId="4045948962" sldId="313"/>
            <ac:spMk id="4" creationId="{AE9F3195-D996-4777-89C5-1AE60FD76938}"/>
          </ac:spMkLst>
        </pc:spChg>
        <pc:spChg chg="add del mod">
          <ac:chgData name="Jason Penniman" userId="a53340c60eabc8a3" providerId="LiveId" clId="{18DF26A0-EAA0-4CF8-8046-E8CE13CF769E}" dt="2020-01-11T18:55:01.109" v="1794" actId="478"/>
          <ac:spMkLst>
            <pc:docMk/>
            <pc:sldMk cId="4045948962" sldId="313"/>
            <ac:spMk id="5" creationId="{642448DB-C865-4101-80B4-1CE0E032E01A}"/>
          </ac:spMkLst>
        </pc:spChg>
        <pc:spChg chg="add mod">
          <ac:chgData name="Jason Penniman" userId="a53340c60eabc8a3" providerId="LiveId" clId="{18DF26A0-EAA0-4CF8-8046-E8CE13CF769E}" dt="2020-01-11T19:21:40.692" v="2385" actId="6549"/>
          <ac:spMkLst>
            <pc:docMk/>
            <pc:sldMk cId="4045948962" sldId="313"/>
            <ac:spMk id="6" creationId="{021DAE33-7295-415A-8E84-1F177B2E17A5}"/>
          </ac:spMkLst>
        </pc:spChg>
        <pc:spChg chg="add mod">
          <ac:chgData name="Jason Penniman" userId="a53340c60eabc8a3" providerId="LiveId" clId="{18DF26A0-EAA0-4CF8-8046-E8CE13CF769E}" dt="2020-01-11T19:16:10.478" v="2273" actId="20577"/>
          <ac:spMkLst>
            <pc:docMk/>
            <pc:sldMk cId="4045948962" sldId="313"/>
            <ac:spMk id="7" creationId="{ABDC0384-A9B5-415D-86C3-E5F6B17FC78C}"/>
          </ac:spMkLst>
        </pc:spChg>
        <pc:spChg chg="add mod">
          <ac:chgData name="Jason Penniman" userId="a53340c60eabc8a3" providerId="LiveId" clId="{18DF26A0-EAA0-4CF8-8046-E8CE13CF769E}" dt="2020-01-11T19:59:27.647" v="2768" actId="14100"/>
          <ac:spMkLst>
            <pc:docMk/>
            <pc:sldMk cId="4045948962" sldId="313"/>
            <ac:spMk id="8" creationId="{CCC1C1D5-2288-42D3-9C75-3A371F0FC95E}"/>
          </ac:spMkLst>
        </pc:spChg>
        <pc:spChg chg="add del mod">
          <ac:chgData name="Jason Penniman" userId="a53340c60eabc8a3" providerId="LiveId" clId="{18DF26A0-EAA0-4CF8-8046-E8CE13CF769E}" dt="2020-01-11T19:01:02.540" v="1924" actId="478"/>
          <ac:spMkLst>
            <pc:docMk/>
            <pc:sldMk cId="4045948962" sldId="313"/>
            <ac:spMk id="9" creationId="{0A1C2106-7FE5-437D-AA3E-35EA5C260EDD}"/>
          </ac:spMkLst>
        </pc:spChg>
        <pc:spChg chg="add mod">
          <ac:chgData name="Jason Penniman" userId="a53340c60eabc8a3" providerId="LiveId" clId="{18DF26A0-EAA0-4CF8-8046-E8CE13CF769E}" dt="2020-01-11T19:21:47.824" v="2388" actId="20577"/>
          <ac:spMkLst>
            <pc:docMk/>
            <pc:sldMk cId="4045948962" sldId="313"/>
            <ac:spMk id="21" creationId="{7ADBF42E-3739-486C-9FE9-A8F41A10D3D7}"/>
          </ac:spMkLst>
        </pc:spChg>
        <pc:spChg chg="add del mod">
          <ac:chgData name="Jason Penniman" userId="a53340c60eabc8a3" providerId="LiveId" clId="{18DF26A0-EAA0-4CF8-8046-E8CE13CF769E}" dt="2020-01-11T19:03:56.275" v="2035" actId="478"/>
          <ac:spMkLst>
            <pc:docMk/>
            <pc:sldMk cId="4045948962" sldId="313"/>
            <ac:spMk id="29" creationId="{94F6A94A-DEB6-4B60-AE27-90D3DCE7AAD4}"/>
          </ac:spMkLst>
        </pc:spChg>
        <pc:spChg chg="add mod">
          <ac:chgData name="Jason Penniman" userId="a53340c60eabc8a3" providerId="LiveId" clId="{18DF26A0-EAA0-4CF8-8046-E8CE13CF769E}" dt="2020-01-11T19:04:50.118" v="2055" actId="20577"/>
          <ac:spMkLst>
            <pc:docMk/>
            <pc:sldMk cId="4045948962" sldId="313"/>
            <ac:spMk id="33" creationId="{45277295-4075-4845-9C99-7867DC9204C1}"/>
          </ac:spMkLst>
        </pc:spChg>
        <pc:spChg chg="add mod">
          <ac:chgData name="Jason Penniman" userId="a53340c60eabc8a3" providerId="LiveId" clId="{18DF26A0-EAA0-4CF8-8046-E8CE13CF769E}" dt="2020-01-11T19:05:09.697" v="2084" actId="20577"/>
          <ac:spMkLst>
            <pc:docMk/>
            <pc:sldMk cId="4045948962" sldId="313"/>
            <ac:spMk id="34" creationId="{18487572-D3EC-4BC8-AC48-2B2B20D33705}"/>
          </ac:spMkLst>
        </pc:spChg>
        <pc:spChg chg="add mod">
          <ac:chgData name="Jason Penniman" userId="a53340c60eabc8a3" providerId="LiveId" clId="{18DF26A0-EAA0-4CF8-8046-E8CE13CF769E}" dt="2020-01-11T19:05:27.367" v="2094" actId="20577"/>
          <ac:spMkLst>
            <pc:docMk/>
            <pc:sldMk cId="4045948962" sldId="313"/>
            <ac:spMk id="35" creationId="{44F7C7C6-B403-46AE-A8C2-4940FA4FDECA}"/>
          </ac:spMkLst>
        </pc:spChg>
        <pc:spChg chg="add mod">
          <ac:chgData name="Jason Penniman" userId="a53340c60eabc8a3" providerId="LiveId" clId="{18DF26A0-EAA0-4CF8-8046-E8CE13CF769E}" dt="2020-01-11T19:15:53.829" v="2229" actId="1076"/>
          <ac:spMkLst>
            <pc:docMk/>
            <pc:sldMk cId="4045948962" sldId="313"/>
            <ac:spMk id="50" creationId="{13A1268B-FC1E-4115-8F5D-994F2D60184A}"/>
          </ac:spMkLst>
        </pc:spChg>
        <pc:spChg chg="add mod">
          <ac:chgData name="Jason Penniman" userId="a53340c60eabc8a3" providerId="LiveId" clId="{18DF26A0-EAA0-4CF8-8046-E8CE13CF769E}" dt="2020-01-11T19:21:55.297" v="2396" actId="20577"/>
          <ac:spMkLst>
            <pc:docMk/>
            <pc:sldMk cId="4045948962" sldId="313"/>
            <ac:spMk id="57" creationId="{4CCA3ECC-465F-4E78-86F9-B6B684509372}"/>
          </ac:spMkLst>
        </pc:spChg>
        <pc:cxnChg chg="add del mod">
          <ac:chgData name="Jason Penniman" userId="a53340c60eabc8a3" providerId="LiveId" clId="{18DF26A0-EAA0-4CF8-8046-E8CE13CF769E}" dt="2020-01-11T19:01:05.719" v="1927" actId="478"/>
          <ac:cxnSpMkLst>
            <pc:docMk/>
            <pc:sldMk cId="4045948962" sldId="313"/>
            <ac:cxnSpMk id="11" creationId="{988C2A46-96CE-4FFD-B542-7E88B76551A9}"/>
          </ac:cxnSpMkLst>
        </pc:cxnChg>
        <pc:cxnChg chg="add del mod">
          <ac:chgData name="Jason Penniman" userId="a53340c60eabc8a3" providerId="LiveId" clId="{18DF26A0-EAA0-4CF8-8046-E8CE13CF769E}" dt="2020-01-11T19:01:04.187" v="1925" actId="478"/>
          <ac:cxnSpMkLst>
            <pc:docMk/>
            <pc:sldMk cId="4045948962" sldId="313"/>
            <ac:cxnSpMk id="14" creationId="{94C02A71-425A-460B-B6C8-C1A392D9E6E3}"/>
          </ac:cxnSpMkLst>
        </pc:cxnChg>
        <pc:cxnChg chg="add del mod">
          <ac:chgData name="Jason Penniman" userId="a53340c60eabc8a3" providerId="LiveId" clId="{18DF26A0-EAA0-4CF8-8046-E8CE13CF769E}" dt="2020-01-11T19:01:04.988" v="1926" actId="478"/>
          <ac:cxnSpMkLst>
            <pc:docMk/>
            <pc:sldMk cId="4045948962" sldId="313"/>
            <ac:cxnSpMk id="16" creationId="{4487028E-D0A0-4606-8031-58BD1BD323D8}"/>
          </ac:cxnSpMkLst>
        </pc:cxnChg>
        <pc:cxnChg chg="add mod">
          <ac:chgData name="Jason Penniman" userId="a53340c60eabc8a3" providerId="LiveId" clId="{18DF26A0-EAA0-4CF8-8046-E8CE13CF769E}" dt="2020-01-11T19:14:27.180" v="2217" actId="1037"/>
          <ac:cxnSpMkLst>
            <pc:docMk/>
            <pc:sldMk cId="4045948962" sldId="313"/>
            <ac:cxnSpMk id="18" creationId="{3F7991BD-3AA7-4013-AB10-D7BD0E9FF497}"/>
          </ac:cxnSpMkLst>
        </pc:cxnChg>
        <pc:cxnChg chg="add mod">
          <ac:chgData name="Jason Penniman" userId="a53340c60eabc8a3" providerId="LiveId" clId="{18DF26A0-EAA0-4CF8-8046-E8CE13CF769E}" dt="2020-01-11T19:14:27.180" v="2217" actId="1037"/>
          <ac:cxnSpMkLst>
            <pc:docMk/>
            <pc:sldMk cId="4045948962" sldId="313"/>
            <ac:cxnSpMk id="20" creationId="{9FA9CBA1-5711-4B07-8BE6-FACB49E0037F}"/>
          </ac:cxnSpMkLst>
        </pc:cxnChg>
        <pc:cxnChg chg="add mod">
          <ac:chgData name="Jason Penniman" userId="a53340c60eabc8a3" providerId="LiveId" clId="{18DF26A0-EAA0-4CF8-8046-E8CE13CF769E}" dt="2020-01-11T19:14:21.399" v="2203" actId="1037"/>
          <ac:cxnSpMkLst>
            <pc:docMk/>
            <pc:sldMk cId="4045948962" sldId="313"/>
            <ac:cxnSpMk id="23" creationId="{00FD7A86-D94A-4A48-9CAC-2D92CCCF5832}"/>
          </ac:cxnSpMkLst>
        </pc:cxnChg>
        <pc:cxnChg chg="add mod">
          <ac:chgData name="Jason Penniman" userId="a53340c60eabc8a3" providerId="LiveId" clId="{18DF26A0-EAA0-4CF8-8046-E8CE13CF769E}" dt="2020-01-11T19:17:56.661" v="2275" actId="1582"/>
          <ac:cxnSpMkLst>
            <pc:docMk/>
            <pc:sldMk cId="4045948962" sldId="313"/>
            <ac:cxnSpMk id="31" creationId="{8AD5EEB5-E8F8-48CA-A056-96D250EE4BD0}"/>
          </ac:cxnSpMkLst>
        </pc:cxnChg>
        <pc:cxnChg chg="add mod">
          <ac:chgData name="Jason Penniman" userId="a53340c60eabc8a3" providerId="LiveId" clId="{18DF26A0-EAA0-4CF8-8046-E8CE13CF769E}" dt="2020-01-11T19:18:03.320" v="2276" actId="1582"/>
          <ac:cxnSpMkLst>
            <pc:docMk/>
            <pc:sldMk cId="4045948962" sldId="313"/>
            <ac:cxnSpMk id="32" creationId="{51FFE05F-B947-48B2-88D3-2E7EFCBCBF82}"/>
          </ac:cxnSpMkLst>
        </pc:cxnChg>
        <pc:cxnChg chg="add del mod">
          <ac:chgData name="Jason Penniman" userId="a53340c60eabc8a3" providerId="LiveId" clId="{18DF26A0-EAA0-4CF8-8046-E8CE13CF769E}" dt="2020-01-11T19:13:47.648" v="2177" actId="478"/>
          <ac:cxnSpMkLst>
            <pc:docMk/>
            <pc:sldMk cId="4045948962" sldId="313"/>
            <ac:cxnSpMk id="37" creationId="{F9EC26A8-2911-44A5-87CC-23AF240783BC}"/>
          </ac:cxnSpMkLst>
        </pc:cxnChg>
        <pc:cxnChg chg="add mod">
          <ac:chgData name="Jason Penniman" userId="a53340c60eabc8a3" providerId="LiveId" clId="{18DF26A0-EAA0-4CF8-8046-E8CE13CF769E}" dt="2020-01-11T19:59:27.647" v="2768" actId="14100"/>
          <ac:cxnSpMkLst>
            <pc:docMk/>
            <pc:sldMk cId="4045948962" sldId="313"/>
            <ac:cxnSpMk id="49" creationId="{A54C3E6C-CC9B-480C-9863-BDE8CFF034E6}"/>
          </ac:cxnSpMkLst>
        </pc:cxnChg>
        <pc:cxnChg chg="add mod">
          <ac:chgData name="Jason Penniman" userId="a53340c60eabc8a3" providerId="LiveId" clId="{18DF26A0-EAA0-4CF8-8046-E8CE13CF769E}" dt="2020-01-11T19:16:16.660" v="2274" actId="11529"/>
          <ac:cxnSpMkLst>
            <pc:docMk/>
            <pc:sldMk cId="4045948962" sldId="313"/>
            <ac:cxnSpMk id="52" creationId="{9DDE142D-D963-4931-A3CA-A9D00E506AEF}"/>
          </ac:cxnSpMkLst>
        </pc:cxnChg>
        <pc:cxnChg chg="add mod">
          <ac:chgData name="Jason Penniman" userId="a53340c60eabc8a3" providerId="LiveId" clId="{18DF26A0-EAA0-4CF8-8046-E8CE13CF769E}" dt="2020-01-11T19:20:19.661" v="2341" actId="14100"/>
          <ac:cxnSpMkLst>
            <pc:docMk/>
            <pc:sldMk cId="4045948962" sldId="313"/>
            <ac:cxnSpMk id="59" creationId="{660DE103-0C0C-4DF3-AACD-3FC7A2EBD03A}"/>
          </ac:cxnSpMkLst>
        </pc:cxnChg>
        <pc:cxnChg chg="add mod">
          <ac:chgData name="Jason Penniman" userId="a53340c60eabc8a3" providerId="LiveId" clId="{18DF26A0-EAA0-4CF8-8046-E8CE13CF769E}" dt="2020-01-11T19:59:49.933" v="2772" actId="1038"/>
          <ac:cxnSpMkLst>
            <pc:docMk/>
            <pc:sldMk cId="4045948962" sldId="313"/>
            <ac:cxnSpMk id="64" creationId="{48353327-7B6A-49A6-AB16-5F11B88CF738}"/>
          </ac:cxnSpMkLst>
        </pc:cxnChg>
      </pc:sldChg>
      <pc:sldChg chg="modSp add del modAnim">
        <pc:chgData name="Jason Penniman" userId="a53340c60eabc8a3" providerId="LiveId" clId="{18DF26A0-EAA0-4CF8-8046-E8CE13CF769E}" dt="2020-01-11T20:32:32.873" v="3131" actId="2696"/>
        <pc:sldMkLst>
          <pc:docMk/>
          <pc:sldMk cId="3638548753" sldId="314"/>
        </pc:sldMkLst>
        <pc:spChg chg="mod">
          <ac:chgData name="Jason Penniman" userId="a53340c60eabc8a3" providerId="LiveId" clId="{18DF26A0-EAA0-4CF8-8046-E8CE13CF769E}" dt="2020-01-11T20:14:08.145" v="2875" actId="20577"/>
          <ac:spMkLst>
            <pc:docMk/>
            <pc:sldMk cId="3638548753" sldId="314"/>
            <ac:spMk id="2" creationId="{7D4E7DB1-B13C-4509-B1DC-49905C899206}"/>
          </ac:spMkLst>
        </pc:spChg>
        <pc:spChg chg="mod">
          <ac:chgData name="Jason Penniman" userId="a53340c60eabc8a3" providerId="LiveId" clId="{18DF26A0-EAA0-4CF8-8046-E8CE13CF769E}" dt="2020-01-11T19:27:09.956" v="2763" actId="20577"/>
          <ac:spMkLst>
            <pc:docMk/>
            <pc:sldMk cId="3638548753" sldId="314"/>
            <ac:spMk id="3" creationId="{566A46D9-1F5F-4DEF-871A-AEAE33D72CD3}"/>
          </ac:spMkLst>
        </pc:spChg>
      </pc:sldChg>
      <pc:sldChg chg="addSp delSp modSp add">
        <pc:chgData name="Jason Penniman" userId="a53340c60eabc8a3" providerId="LiveId" clId="{18DF26A0-EAA0-4CF8-8046-E8CE13CF769E}" dt="2020-01-11T20:13:03.943" v="2846" actId="20577"/>
        <pc:sldMkLst>
          <pc:docMk/>
          <pc:sldMk cId="939328946" sldId="315"/>
        </pc:sldMkLst>
        <pc:spChg chg="del">
          <ac:chgData name="Jason Penniman" userId="a53340c60eabc8a3" providerId="LiveId" clId="{18DF26A0-EAA0-4CF8-8046-E8CE13CF769E}" dt="2020-01-11T20:12:16.094" v="2777"/>
          <ac:spMkLst>
            <pc:docMk/>
            <pc:sldMk cId="939328946" sldId="315"/>
            <ac:spMk id="2" creationId="{F17A9B02-2107-4093-9D3C-99B853D2ADEA}"/>
          </ac:spMkLst>
        </pc:spChg>
        <pc:spChg chg="del">
          <ac:chgData name="Jason Penniman" userId="a53340c60eabc8a3" providerId="LiveId" clId="{18DF26A0-EAA0-4CF8-8046-E8CE13CF769E}" dt="2020-01-11T20:12:16.094" v="2777"/>
          <ac:spMkLst>
            <pc:docMk/>
            <pc:sldMk cId="939328946" sldId="315"/>
            <ac:spMk id="3" creationId="{944D7F82-48AC-44EA-BA03-E621CE49A550}"/>
          </ac:spMkLst>
        </pc:spChg>
        <pc:spChg chg="add mod">
          <ac:chgData name="Jason Penniman" userId="a53340c60eabc8a3" providerId="LiveId" clId="{18DF26A0-EAA0-4CF8-8046-E8CE13CF769E}" dt="2020-01-11T20:13:03.943" v="2846" actId="20577"/>
          <ac:spMkLst>
            <pc:docMk/>
            <pc:sldMk cId="939328946" sldId="315"/>
            <ac:spMk id="5" creationId="{F3239F89-1300-43D0-9C48-5062A1FE11CE}"/>
          </ac:spMkLst>
        </pc:spChg>
        <pc:spChg chg="add mod">
          <ac:chgData name="Jason Penniman" userId="a53340c60eabc8a3" providerId="LiveId" clId="{18DF26A0-EAA0-4CF8-8046-E8CE13CF769E}" dt="2020-01-11T20:12:16.094" v="2777"/>
          <ac:spMkLst>
            <pc:docMk/>
            <pc:sldMk cId="939328946" sldId="315"/>
            <ac:spMk id="6" creationId="{870C0824-D6A1-48EB-9296-F6A5A7EAF065}"/>
          </ac:spMkLst>
        </pc:spChg>
      </pc:sldChg>
      <pc:sldChg chg="modSp add">
        <pc:chgData name="Jason Penniman" userId="a53340c60eabc8a3" providerId="LiveId" clId="{18DF26A0-EAA0-4CF8-8046-E8CE13CF769E}" dt="2020-01-18T16:52:10.546" v="3149" actId="6549"/>
        <pc:sldMkLst>
          <pc:docMk/>
          <pc:sldMk cId="396322098" sldId="316"/>
        </pc:sldMkLst>
        <pc:spChg chg="mod">
          <ac:chgData name="Jason Penniman" userId="a53340c60eabc8a3" providerId="LiveId" clId="{18DF26A0-EAA0-4CF8-8046-E8CE13CF769E}" dt="2020-01-18T16:51:29.951" v="3141" actId="20577"/>
          <ac:spMkLst>
            <pc:docMk/>
            <pc:sldMk cId="396322098" sldId="316"/>
            <ac:spMk id="2" creationId="{20DAF717-A5E3-4F99-9372-28F89B3D648F}"/>
          </ac:spMkLst>
        </pc:spChg>
        <pc:spChg chg="mod">
          <ac:chgData name="Jason Penniman" userId="a53340c60eabc8a3" providerId="LiveId" clId="{18DF26A0-EAA0-4CF8-8046-E8CE13CF769E}" dt="2020-01-18T16:51:38.226" v="3148" actId="20577"/>
          <ac:spMkLst>
            <pc:docMk/>
            <pc:sldMk cId="396322098" sldId="316"/>
            <ac:spMk id="13" creationId="{8645FF2B-21D3-498C-950F-7272C4AB68AD}"/>
          </ac:spMkLst>
        </pc:spChg>
        <pc:spChg chg="mod">
          <ac:chgData name="Jason Penniman" userId="a53340c60eabc8a3" providerId="LiveId" clId="{18DF26A0-EAA0-4CF8-8046-E8CE13CF769E}" dt="2020-01-18T16:52:10.546" v="3149" actId="6549"/>
          <ac:spMkLst>
            <pc:docMk/>
            <pc:sldMk cId="396322098" sldId="316"/>
            <ac:spMk id="30" creationId="{72B44A47-9D06-4FDD-9646-35A644B4AC1B}"/>
          </ac:spMkLst>
        </pc:spChg>
      </pc:sldChg>
      <pc:sldChg chg="modSp add del">
        <pc:chgData name="Jason Penniman" userId="a53340c60eabc8a3" providerId="LiveId" clId="{18DF26A0-EAA0-4CF8-8046-E8CE13CF769E}" dt="2020-01-11T20:34:20.746" v="3133" actId="2696"/>
        <pc:sldMkLst>
          <pc:docMk/>
          <pc:sldMk cId="4262689557" sldId="316"/>
        </pc:sldMkLst>
        <pc:spChg chg="mod">
          <ac:chgData name="Jason Penniman" userId="a53340c60eabc8a3" providerId="LiveId" clId="{18DF26A0-EAA0-4CF8-8046-E8CE13CF769E}" dt="2020-01-11T20:25:21.303" v="2910" actId="20577"/>
          <ac:spMkLst>
            <pc:docMk/>
            <pc:sldMk cId="4262689557" sldId="316"/>
            <ac:spMk id="2" creationId="{EADDE858-E37E-4F87-99B3-2197BDF4DF54}"/>
          </ac:spMkLst>
        </pc:spChg>
        <pc:spChg chg="mod">
          <ac:chgData name="Jason Penniman" userId="a53340c60eabc8a3" providerId="LiveId" clId="{18DF26A0-EAA0-4CF8-8046-E8CE13CF769E}" dt="2020-01-11T20:26:21.049" v="3017" actId="20577"/>
          <ac:spMkLst>
            <pc:docMk/>
            <pc:sldMk cId="4262689557" sldId="316"/>
            <ac:spMk id="3" creationId="{CA27099E-2E28-4661-8A67-8561B2ACD53F}"/>
          </ac:spMkLst>
        </pc:spChg>
      </pc:sldChg>
      <pc:sldChg chg="modSp add del">
        <pc:chgData name="Jason Penniman" userId="a53340c60eabc8a3" providerId="LiveId" clId="{18DF26A0-EAA0-4CF8-8046-E8CE13CF769E}" dt="2020-01-11T20:34:20.744" v="3132" actId="2696"/>
        <pc:sldMkLst>
          <pc:docMk/>
          <pc:sldMk cId="1902016717" sldId="317"/>
        </pc:sldMkLst>
        <pc:spChg chg="mod">
          <ac:chgData name="Jason Penniman" userId="a53340c60eabc8a3" providerId="LiveId" clId="{18DF26A0-EAA0-4CF8-8046-E8CE13CF769E}" dt="2020-01-11T20:26:38.722" v="3027" actId="20577"/>
          <ac:spMkLst>
            <pc:docMk/>
            <pc:sldMk cId="1902016717" sldId="317"/>
            <ac:spMk id="2" creationId="{3CD967A3-178B-41E4-AEDE-646255F6FB34}"/>
          </ac:spMkLst>
        </pc:spChg>
        <pc:spChg chg="mod">
          <ac:chgData name="Jason Penniman" userId="a53340c60eabc8a3" providerId="LiveId" clId="{18DF26A0-EAA0-4CF8-8046-E8CE13CF769E}" dt="2020-01-11T20:27:33.419" v="3130" actId="20577"/>
          <ac:spMkLst>
            <pc:docMk/>
            <pc:sldMk cId="1902016717" sldId="317"/>
            <ac:spMk id="3" creationId="{BD5FAF23-0388-49B9-91A0-8EBFE0D474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1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.penniman@milestonetg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M Penniman</a:t>
            </a:r>
          </a:p>
          <a:p>
            <a:r>
              <a:rPr lang="en-US" dirty="0"/>
              <a:t>Milestone Technology Group, LLC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3F42113-227C-4E95-B81F-2D2F9CB1D1C6}"/>
              </a:ext>
            </a:extLst>
          </p:cNvPr>
          <p:cNvSpPr/>
          <p:nvPr/>
        </p:nvSpPr>
        <p:spPr>
          <a:xfrm>
            <a:off x="838200" y="1704393"/>
            <a:ext cx="4596879" cy="4111690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6B3C134-6BC6-4089-84EB-9C1B1538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 and Inventory Bounded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56F62-39AB-4FA5-AE7F-D1E740BF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A9D5AD4-AC6D-4297-9971-83C83B55F1A7}"/>
              </a:ext>
            </a:extLst>
          </p:cNvPr>
          <p:cNvSpPr/>
          <p:nvPr/>
        </p:nvSpPr>
        <p:spPr>
          <a:xfrm>
            <a:off x="1130565" y="2363750"/>
            <a:ext cx="2214467" cy="2058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Products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ProductId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ProductName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ListPrice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QuantityPerUnit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IsInStock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Published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FF14EF1-9E35-4A31-B6EE-EA27ADB0525B}"/>
              </a:ext>
            </a:extLst>
          </p:cNvPr>
          <p:cNvSpPr/>
          <p:nvPr/>
        </p:nvSpPr>
        <p:spPr>
          <a:xfrm>
            <a:off x="3875311" y="3100870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987FF7-2B2F-4337-AAE7-31399FDC048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45032" y="3393229"/>
            <a:ext cx="5302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FC55925-EB35-45E0-AEE8-FF119284F202}"/>
              </a:ext>
            </a:extLst>
          </p:cNvPr>
          <p:cNvSpPr/>
          <p:nvPr/>
        </p:nvSpPr>
        <p:spPr>
          <a:xfrm>
            <a:off x="6518987" y="1704393"/>
            <a:ext cx="4834811" cy="4111690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D3DB894-1534-4515-AC33-57D338E1F99F}"/>
              </a:ext>
            </a:extLst>
          </p:cNvPr>
          <p:cNvSpPr/>
          <p:nvPr/>
        </p:nvSpPr>
        <p:spPr>
          <a:xfrm>
            <a:off x="6865772" y="2363751"/>
            <a:ext cx="2214467" cy="31350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Products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ProductId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ProductName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UnitPrice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QuantityPerUnit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UnitsInStock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UnitsOnOrder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ReorderLevel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Discontinued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Location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BEEACEF-0E3A-4E76-A640-4F2FCE0E61C5}"/>
              </a:ext>
            </a:extLst>
          </p:cNvPr>
          <p:cNvSpPr/>
          <p:nvPr/>
        </p:nvSpPr>
        <p:spPr>
          <a:xfrm>
            <a:off x="9786252" y="3638937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893C3C-0D74-4E1E-940A-D1ED3C9016DC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9080239" y="3931296"/>
            <a:ext cx="706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0F2D28D4-5E8A-4AA6-99E6-277A58D59229}"/>
              </a:ext>
            </a:extLst>
          </p:cNvPr>
          <p:cNvSpPr/>
          <p:nvPr/>
        </p:nvSpPr>
        <p:spPr>
          <a:xfrm>
            <a:off x="1413593" y="4914123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ProductImages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F49371-BB38-44A2-8A50-20A7E3293AF3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2237798" y="4422709"/>
            <a:ext cx="1" cy="491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93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31E01D-72E4-44A9-99E7-9299525B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3C0D5-1E46-44FF-8C70-98B57B8C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6A38567-C58F-4A43-B6B6-E03E08209865}"/>
              </a:ext>
            </a:extLst>
          </p:cNvPr>
          <p:cNvSpPr/>
          <p:nvPr/>
        </p:nvSpPr>
        <p:spPr>
          <a:xfrm rot="16200000">
            <a:off x="601632" y="3388980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Customer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606273B-B522-4178-A354-222C82127924}"/>
              </a:ext>
            </a:extLst>
          </p:cNvPr>
          <p:cNvSpPr/>
          <p:nvPr/>
        </p:nvSpPr>
        <p:spPr>
          <a:xfrm rot="16200000">
            <a:off x="2962005" y="3388980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Orders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228A433-E53B-4BA4-B21D-F023924AB6EC}"/>
              </a:ext>
            </a:extLst>
          </p:cNvPr>
          <p:cNvSpPr/>
          <p:nvPr/>
        </p:nvSpPr>
        <p:spPr>
          <a:xfrm rot="16200000">
            <a:off x="5322378" y="3388980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Shipping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47C92E2-739A-47EA-BF87-6F6972489814}"/>
              </a:ext>
            </a:extLst>
          </p:cNvPr>
          <p:cNvSpPr/>
          <p:nvPr/>
        </p:nvSpPr>
        <p:spPr>
          <a:xfrm rot="16200000">
            <a:off x="10043124" y="3388979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Inventory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DB84286-9A31-498E-A230-4C1282A1CF29}"/>
              </a:ext>
            </a:extLst>
          </p:cNvPr>
          <p:cNvSpPr/>
          <p:nvPr/>
        </p:nvSpPr>
        <p:spPr>
          <a:xfrm rot="16200000">
            <a:off x="7682751" y="3388979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Catalog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0F7B0010-B88C-46CE-9E46-C9FF0D57BA5A}"/>
              </a:ext>
            </a:extLst>
          </p:cNvPr>
          <p:cNvSpPr/>
          <p:nvPr/>
        </p:nvSpPr>
        <p:spPr>
          <a:xfrm>
            <a:off x="760120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AC0134-F886-4B2C-B21A-2C045CF11DDB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H="1">
            <a:off x="1292512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344F3840-33F4-433F-A2CD-6735763A8575}"/>
              </a:ext>
            </a:extLst>
          </p:cNvPr>
          <p:cNvSpPr/>
          <p:nvPr/>
        </p:nvSpPr>
        <p:spPr>
          <a:xfrm>
            <a:off x="3120493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691B65-2C0A-40FE-AFDD-952FBC2972EF}"/>
              </a:ext>
            </a:extLst>
          </p:cNvPr>
          <p:cNvCxnSpPr>
            <a:cxnSpLocks/>
            <a:endCxn id="20" idx="1"/>
          </p:cNvCxnSpPr>
          <p:nvPr/>
        </p:nvCxnSpPr>
        <p:spPr>
          <a:xfrm flipH="1">
            <a:off x="3652885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2" name="Cylinder 21">
            <a:extLst>
              <a:ext uri="{FF2B5EF4-FFF2-40B4-BE49-F238E27FC236}">
                <a16:creationId xmlns:a16="http://schemas.microsoft.com/office/drawing/2014/main" id="{0A987186-DA25-4F9E-92C1-827D7FB4BAA0}"/>
              </a:ext>
            </a:extLst>
          </p:cNvPr>
          <p:cNvSpPr/>
          <p:nvPr/>
        </p:nvSpPr>
        <p:spPr>
          <a:xfrm>
            <a:off x="5480866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FF9073-C968-4D81-A35E-5C66793CD8D0}"/>
              </a:ext>
            </a:extLst>
          </p:cNvPr>
          <p:cNvCxnSpPr>
            <a:cxnSpLocks/>
            <a:endCxn id="22" idx="1"/>
          </p:cNvCxnSpPr>
          <p:nvPr/>
        </p:nvCxnSpPr>
        <p:spPr>
          <a:xfrm flipH="1">
            <a:off x="6013258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4" name="Cylinder 23">
            <a:extLst>
              <a:ext uri="{FF2B5EF4-FFF2-40B4-BE49-F238E27FC236}">
                <a16:creationId xmlns:a16="http://schemas.microsoft.com/office/drawing/2014/main" id="{4E7A3831-0CCD-40AD-BB6F-B974E36CFF01}"/>
              </a:ext>
            </a:extLst>
          </p:cNvPr>
          <p:cNvSpPr/>
          <p:nvPr/>
        </p:nvSpPr>
        <p:spPr>
          <a:xfrm>
            <a:off x="7841239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776D08-A204-466F-8A13-76439CEA79F7}"/>
              </a:ext>
            </a:extLst>
          </p:cNvPr>
          <p:cNvCxnSpPr>
            <a:cxnSpLocks/>
            <a:endCxn id="24" idx="1"/>
          </p:cNvCxnSpPr>
          <p:nvPr/>
        </p:nvCxnSpPr>
        <p:spPr>
          <a:xfrm flipH="1">
            <a:off x="8373631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6" name="Cylinder 25">
            <a:extLst>
              <a:ext uri="{FF2B5EF4-FFF2-40B4-BE49-F238E27FC236}">
                <a16:creationId xmlns:a16="http://schemas.microsoft.com/office/drawing/2014/main" id="{F53375AE-135F-48F2-B96C-DB24325E38DF}"/>
              </a:ext>
            </a:extLst>
          </p:cNvPr>
          <p:cNvSpPr/>
          <p:nvPr/>
        </p:nvSpPr>
        <p:spPr>
          <a:xfrm>
            <a:off x="10201612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77788D-0869-40BD-B7D3-CDE97411B12B}"/>
              </a:ext>
            </a:extLst>
          </p:cNvPr>
          <p:cNvCxnSpPr>
            <a:cxnSpLocks/>
            <a:endCxn id="26" idx="1"/>
          </p:cNvCxnSpPr>
          <p:nvPr/>
        </p:nvCxnSpPr>
        <p:spPr>
          <a:xfrm flipH="1">
            <a:off x="10734004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65A5DA2-9A48-4453-9D0C-1D1E1AB20F92}"/>
              </a:ext>
            </a:extLst>
          </p:cNvPr>
          <p:cNvSpPr/>
          <p:nvPr/>
        </p:nvSpPr>
        <p:spPr>
          <a:xfrm>
            <a:off x="672716" y="2168236"/>
            <a:ext cx="10681084" cy="526473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Bus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E9437C-7359-4D0D-AB21-1514D62EE7E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1292512" y="2694709"/>
            <a:ext cx="1" cy="6231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111B4F-E9E5-4A08-8D09-9746EC0F0C39}"/>
              </a:ext>
            </a:extLst>
          </p:cNvPr>
          <p:cNvCxnSpPr/>
          <p:nvPr/>
        </p:nvCxnSpPr>
        <p:spPr>
          <a:xfrm flipH="1" flipV="1">
            <a:off x="3656924" y="2694708"/>
            <a:ext cx="1" cy="6231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36E24F-9711-4AD8-AFE5-7C7646EA348D}"/>
              </a:ext>
            </a:extLst>
          </p:cNvPr>
          <p:cNvCxnSpPr>
            <a:cxnSpLocks/>
          </p:cNvCxnSpPr>
          <p:nvPr/>
        </p:nvCxnSpPr>
        <p:spPr>
          <a:xfrm flipH="1" flipV="1">
            <a:off x="6021336" y="2694707"/>
            <a:ext cx="1" cy="6231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11AADF-8F67-4CAF-9840-37595DB0FA3A}"/>
              </a:ext>
            </a:extLst>
          </p:cNvPr>
          <p:cNvCxnSpPr>
            <a:cxnSpLocks/>
          </p:cNvCxnSpPr>
          <p:nvPr/>
        </p:nvCxnSpPr>
        <p:spPr>
          <a:xfrm flipH="1" flipV="1">
            <a:off x="8364967" y="2694706"/>
            <a:ext cx="1" cy="6231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700080-AC86-4DDC-A80B-F034B69B021F}"/>
              </a:ext>
            </a:extLst>
          </p:cNvPr>
          <p:cNvCxnSpPr/>
          <p:nvPr/>
        </p:nvCxnSpPr>
        <p:spPr>
          <a:xfrm flipH="1" flipV="1">
            <a:off x="10736306" y="2694705"/>
            <a:ext cx="1" cy="6231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4F1CFE-E147-45CD-823D-F809D29532CA}"/>
              </a:ext>
            </a:extLst>
          </p:cNvPr>
          <p:cNvSpPr txBox="1"/>
          <p:nvPr/>
        </p:nvSpPr>
        <p:spPr>
          <a:xfrm>
            <a:off x="838200" y="1504227"/>
            <a:ext cx="4272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Decoupled, Autonomous Microservices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D37846-7FEE-4336-98FB-84CF87AAF647}"/>
              </a:ext>
            </a:extLst>
          </p:cNvPr>
          <p:cNvCxnSpPr/>
          <p:nvPr/>
        </p:nvCxnSpPr>
        <p:spPr>
          <a:xfrm>
            <a:off x="4272682" y="4003964"/>
            <a:ext cx="11207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D0EEAE69-7AD0-4D58-9C09-2F92C80FBB56}"/>
              </a:ext>
            </a:extLst>
          </p:cNvPr>
          <p:cNvSpPr/>
          <p:nvPr/>
        </p:nvSpPr>
        <p:spPr>
          <a:xfrm>
            <a:off x="9854514" y="656640"/>
            <a:ext cx="1499286" cy="90286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Legacy</a:t>
            </a:r>
          </a:p>
          <a:p>
            <a:pPr algn="ctr"/>
            <a:r>
              <a:rPr lang="en-US" dirty="0"/>
              <a:t>Systems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230E67-2D4F-4F3F-8849-A966728F2108}"/>
              </a:ext>
            </a:extLst>
          </p:cNvPr>
          <p:cNvCxnSpPr>
            <a:cxnSpLocks/>
          </p:cNvCxnSpPr>
          <p:nvPr/>
        </p:nvCxnSpPr>
        <p:spPr>
          <a:xfrm flipH="1" flipV="1">
            <a:off x="10664761" y="1576394"/>
            <a:ext cx="2" cy="6185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DCA0E2-6A13-4202-A7E8-8DED05F118EB}"/>
              </a:ext>
            </a:extLst>
          </p:cNvPr>
          <p:cNvCxnSpPr/>
          <p:nvPr/>
        </p:nvCxnSpPr>
        <p:spPr>
          <a:xfrm>
            <a:off x="1912309" y="4003964"/>
            <a:ext cx="11207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680F0CA3-F909-47BC-BC99-9821126B49A3}"/>
              </a:ext>
            </a:extLst>
          </p:cNvPr>
          <p:cNvSpPr/>
          <p:nvPr/>
        </p:nvSpPr>
        <p:spPr>
          <a:xfrm rot="16200000">
            <a:off x="8157018" y="380011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/>
              <a:t>Logging</a:t>
            </a:r>
            <a:endParaRPr lang="en-US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A0501E-7CEA-48D2-B463-F54F07A02C42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8847898" y="1690688"/>
            <a:ext cx="1" cy="5213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2477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871540"/>
              </p:ext>
            </p:extLst>
          </p:nvPr>
        </p:nvGraphicFramePr>
        <p:xfrm>
          <a:off x="5242193" y="268143"/>
          <a:ext cx="6291714" cy="2479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companyName:string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&gt; 0,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50, !whitespace, required}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contactName:string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contactTitle:string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phone:string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fax:string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addAddress</a:t>
                      </a:r>
                      <a:r>
                        <a:rPr lang="en-US" dirty="0"/>
                        <a:t>(Address)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874357" y="1629182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Customer-Service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2776528" y="2720251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185034" y="2629960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4DD6B62-F62B-40F4-A80E-236EBB10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71981"/>
              </p:ext>
            </p:extLst>
          </p:nvPr>
        </p:nvGraphicFramePr>
        <p:xfrm>
          <a:off x="5242193" y="3962890"/>
          <a:ext cx="6291714" cy="2479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streetOrPoBox:string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&gt; 0,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60, !whitespace, required}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city:string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stateOrProvince:string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15, !whitespace, required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postalCode:string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10, !whitespace, required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country:string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15, !whitespace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61A34-5096-4EAF-A6E9-1274B60D9B1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388050" y="2747183"/>
            <a:ext cx="0" cy="121570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6566F3-B09F-4887-BD54-435FDD02B2B5}"/>
              </a:ext>
            </a:extLst>
          </p:cNvPr>
          <p:cNvSpPr txBox="1"/>
          <p:nvPr/>
        </p:nvSpPr>
        <p:spPr>
          <a:xfrm>
            <a:off x="8456038" y="3564285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B6F7E-C4A7-4E79-8B6A-C68FA9848DD0}"/>
              </a:ext>
            </a:extLst>
          </p:cNvPr>
          <p:cNvSpPr txBox="1"/>
          <p:nvPr/>
        </p:nvSpPr>
        <p:spPr>
          <a:xfrm>
            <a:off x="8086364" y="2742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FC916-44F4-45C7-88FB-198E06238897}"/>
              </a:ext>
            </a:extLst>
          </p:cNvPr>
          <p:cNvSpPr txBox="1"/>
          <p:nvPr/>
        </p:nvSpPr>
        <p:spPr>
          <a:xfrm>
            <a:off x="7855532" y="35350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18AC06-3913-479C-9C1E-C1FF122795C1}"/>
              </a:ext>
            </a:extLst>
          </p:cNvPr>
          <p:cNvSpPr/>
          <p:nvPr/>
        </p:nvSpPr>
        <p:spPr>
          <a:xfrm>
            <a:off x="521318" y="4220224"/>
            <a:ext cx="3906798" cy="17318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Customer Domain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A86B1EC-4BC8-43DD-A6CC-B759FBD0999E}"/>
              </a:ext>
            </a:extLst>
          </p:cNvPr>
          <p:cNvSpPr/>
          <p:nvPr/>
        </p:nvSpPr>
        <p:spPr>
          <a:xfrm>
            <a:off x="845015" y="4993530"/>
            <a:ext cx="1448733" cy="584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0D5C36C-F3FC-478D-AC76-324A01BAD5AF}"/>
              </a:ext>
            </a:extLst>
          </p:cNvPr>
          <p:cNvSpPr/>
          <p:nvPr/>
        </p:nvSpPr>
        <p:spPr>
          <a:xfrm>
            <a:off x="2824027" y="4993531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EA6536-CE1C-4E95-82EE-0C1E4BB5291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293748" y="5285890"/>
            <a:ext cx="5302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2941205" y="1224756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Customer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Created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185034" y="1437279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880947-300D-4742-8743-804C67973E25}"/>
              </a:ext>
            </a:extLst>
          </p:cNvPr>
          <p:cNvGrpSpPr/>
          <p:nvPr/>
        </p:nvGrpSpPr>
        <p:grpSpPr>
          <a:xfrm>
            <a:off x="2941205" y="2036455"/>
            <a:ext cx="1239593" cy="425046"/>
            <a:chOff x="2941206" y="1507663"/>
            <a:chExt cx="1239593" cy="425046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50E2F5C1-93D7-4E21-938F-13310143258A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Customer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Modified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7C60CD-5613-4319-93FB-50FA6B6F2BAA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1C869F-39E7-458B-96B3-7A7729CC80AB}"/>
              </a:ext>
            </a:extLst>
          </p:cNvPr>
          <p:cNvCxnSpPr>
            <a:stCxn id="13" idx="1"/>
            <a:endCxn id="47" idx="1"/>
          </p:cNvCxnSpPr>
          <p:nvPr/>
        </p:nvCxnSpPr>
        <p:spPr>
          <a:xfrm>
            <a:off x="2185034" y="1867995"/>
            <a:ext cx="756171" cy="380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15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Orders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27698"/>
              </p:ext>
            </p:extLst>
          </p:nvPr>
        </p:nvGraphicFramePr>
        <p:xfrm>
          <a:off x="5485110" y="598983"/>
          <a:ext cx="2592090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92090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&lt;&lt;</a:t>
                      </a:r>
                      <a:r>
                        <a:rPr lang="en-US" dirty="0" err="1"/>
                        <a:t>enum</a:t>
                      </a:r>
                      <a:r>
                        <a:rPr lang="en-US" dirty="0"/>
                        <a:t>&gt;&gt; </a:t>
                      </a:r>
                      <a:r>
                        <a:rPr lang="en-US" dirty="0" err="1"/>
                        <a:t>OrderStatus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Processing</a:t>
                      </a:r>
                    </a:p>
                    <a:p>
                      <a:r>
                        <a:rPr lang="en-US" dirty="0"/>
                        <a:t>Shipped</a:t>
                      </a:r>
                    </a:p>
                    <a:p>
                      <a:r>
                        <a:rPr lang="en-US" dirty="0"/>
                        <a:t>Cancelled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1610149" y="1598274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Order-Service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3512320" y="2689343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20826" y="2599052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3676997" y="1193848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Placed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920826" y="1406371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13193C-CB79-41A2-A985-DAB122E9A2A2}"/>
              </a:ext>
            </a:extLst>
          </p:cNvPr>
          <p:cNvGrpSpPr/>
          <p:nvPr/>
        </p:nvGrpSpPr>
        <p:grpSpPr>
          <a:xfrm>
            <a:off x="441640" y="3109966"/>
            <a:ext cx="1239593" cy="425046"/>
            <a:chOff x="2941206" y="1507663"/>
            <a:chExt cx="1239593" cy="425046"/>
          </a:xfrm>
        </p:grpSpPr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21CD055B-7B7D-4847-B890-2F4B632700DF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Shipped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556871-A32E-495A-AE47-A652E0BE4960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9365FE-86FE-4D82-98F4-EE4FF0FDE066}"/>
              </a:ext>
            </a:extLst>
          </p:cNvPr>
          <p:cNvCxnSpPr>
            <a:cxnSpLocks/>
            <a:stCxn id="37" idx="0"/>
            <a:endCxn id="13" idx="4"/>
          </p:cNvCxnSpPr>
          <p:nvPr/>
        </p:nvCxnSpPr>
        <p:spPr>
          <a:xfrm flipV="1">
            <a:off x="1061437" y="2599053"/>
            <a:ext cx="619797" cy="510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823FEF-CEB9-4BE2-940B-C48AB7760704}"/>
              </a:ext>
            </a:extLst>
          </p:cNvPr>
          <p:cNvGrpSpPr/>
          <p:nvPr/>
        </p:nvGrpSpPr>
        <p:grpSpPr>
          <a:xfrm>
            <a:off x="3676997" y="1974701"/>
            <a:ext cx="1239593" cy="425046"/>
            <a:chOff x="2941206" y="1507663"/>
            <a:chExt cx="1239593" cy="425046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A8A70B82-0B21-46FB-85DF-6209A065464B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Cancelled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66E1AC4-0862-42E7-9832-C9D355C7D235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52ED1E-F549-4244-8B95-A1D209ECB0DB}"/>
              </a:ext>
            </a:extLst>
          </p:cNvPr>
          <p:cNvCxnSpPr>
            <a:stCxn id="13" idx="1"/>
            <a:endCxn id="43" idx="1"/>
          </p:cNvCxnSpPr>
          <p:nvPr/>
        </p:nvCxnSpPr>
        <p:spPr>
          <a:xfrm>
            <a:off x="2920826" y="1837087"/>
            <a:ext cx="756171" cy="350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D31CF872-0C06-4B29-9C31-775A8CD9B0B2}"/>
              </a:ext>
            </a:extLst>
          </p:cNvPr>
          <p:cNvSpPr/>
          <p:nvPr/>
        </p:nvSpPr>
        <p:spPr>
          <a:xfrm>
            <a:off x="441640" y="3972774"/>
            <a:ext cx="3906798" cy="15163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Orders Domain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5A8AAA92-3A4A-4EAD-AE12-5D52A2EE4137}"/>
              </a:ext>
            </a:extLst>
          </p:cNvPr>
          <p:cNvSpPr/>
          <p:nvPr/>
        </p:nvSpPr>
        <p:spPr>
          <a:xfrm>
            <a:off x="2626150" y="4658662"/>
            <a:ext cx="1482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OrderDetails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87CE42-5EDC-4C63-82CF-8791D3923B33}"/>
              </a:ext>
            </a:extLst>
          </p:cNvPr>
          <p:cNvCxnSpPr>
            <a:cxnSpLocks/>
            <a:stCxn id="50" idx="3"/>
            <a:endCxn id="48" idx="1"/>
          </p:cNvCxnSpPr>
          <p:nvPr/>
        </p:nvCxnSpPr>
        <p:spPr>
          <a:xfrm flipV="1">
            <a:off x="2214069" y="4951021"/>
            <a:ext cx="412081" cy="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B01CF750-F6E1-44E7-9955-14B9F57920F7}"/>
              </a:ext>
            </a:extLst>
          </p:cNvPr>
          <p:cNvSpPr/>
          <p:nvPr/>
        </p:nvSpPr>
        <p:spPr>
          <a:xfrm>
            <a:off x="765336" y="4659463"/>
            <a:ext cx="1448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8E00F4-5670-492B-BFEF-5AA2C0D65325}"/>
              </a:ext>
            </a:extLst>
          </p:cNvPr>
          <p:cNvSpPr/>
          <p:nvPr/>
        </p:nvSpPr>
        <p:spPr>
          <a:xfrm>
            <a:off x="5979367" y="4147696"/>
            <a:ext cx="1316182" cy="52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1D1978-4589-4BF0-BCA6-BD476A93D2CF}"/>
              </a:ext>
            </a:extLst>
          </p:cNvPr>
          <p:cNvSpPr/>
          <p:nvPr/>
        </p:nvSpPr>
        <p:spPr>
          <a:xfrm>
            <a:off x="8077200" y="3595221"/>
            <a:ext cx="1316182" cy="52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C1C617-BAD5-44BD-9F3D-841C9E2EC195}"/>
              </a:ext>
            </a:extLst>
          </p:cNvPr>
          <p:cNvSpPr/>
          <p:nvPr/>
        </p:nvSpPr>
        <p:spPr>
          <a:xfrm>
            <a:off x="8077200" y="4652677"/>
            <a:ext cx="1316182" cy="52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Cancelled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B885C3-C391-458F-8276-F2D956B0A517}"/>
              </a:ext>
            </a:extLst>
          </p:cNvPr>
          <p:cNvGrpSpPr/>
          <p:nvPr/>
        </p:nvGrpSpPr>
        <p:grpSpPr>
          <a:xfrm>
            <a:off x="10080896" y="4200400"/>
            <a:ext cx="429491" cy="424543"/>
            <a:chOff x="10063577" y="4103578"/>
            <a:chExt cx="429491" cy="424543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6856323D-3EC0-4FCE-81EA-233855473E62}"/>
                </a:ext>
              </a:extLst>
            </p:cNvPr>
            <p:cNvSpPr/>
            <p:nvPr/>
          </p:nvSpPr>
          <p:spPr>
            <a:xfrm>
              <a:off x="10183091" y="4218709"/>
              <a:ext cx="197392" cy="1939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54EFB656-BF7D-4915-B175-66F5A580CBD3}"/>
                </a:ext>
              </a:extLst>
            </p:cNvPr>
            <p:cNvSpPr/>
            <p:nvPr/>
          </p:nvSpPr>
          <p:spPr>
            <a:xfrm>
              <a:off x="10063577" y="4103578"/>
              <a:ext cx="429491" cy="424543"/>
            </a:xfrm>
            <a:prstGeom prst="donut">
              <a:avLst>
                <a:gd name="adj" fmla="val 135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43F497E6-1DA3-4E83-B627-120D4040D86A}"/>
              </a:ext>
            </a:extLst>
          </p:cNvPr>
          <p:cNvSpPr/>
          <p:nvPr/>
        </p:nvSpPr>
        <p:spPr>
          <a:xfrm>
            <a:off x="5291853" y="4315531"/>
            <a:ext cx="197392" cy="1939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64360E-A625-4B8F-AD82-D7DC81A98C0F}"/>
              </a:ext>
            </a:extLst>
          </p:cNvPr>
          <p:cNvCxnSpPr>
            <a:cxnSpLocks/>
            <a:stCxn id="51" idx="3"/>
            <a:endCxn id="15" idx="1"/>
          </p:cNvCxnSpPr>
          <p:nvPr/>
        </p:nvCxnSpPr>
        <p:spPr>
          <a:xfrm>
            <a:off x="9393382" y="3860198"/>
            <a:ext cx="750412" cy="40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C72B4A-4181-4FCB-9F89-E9EF2ECED887}"/>
              </a:ext>
            </a:extLst>
          </p:cNvPr>
          <p:cNvCxnSpPr>
            <a:stCxn id="52" idx="3"/>
            <a:endCxn id="15" idx="3"/>
          </p:cNvCxnSpPr>
          <p:nvPr/>
        </p:nvCxnSpPr>
        <p:spPr>
          <a:xfrm flipV="1">
            <a:off x="9393382" y="4562770"/>
            <a:ext cx="750412" cy="35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9BFB4D-73F6-4465-9CB8-01FD1EA14E5B}"/>
              </a:ext>
            </a:extLst>
          </p:cNvPr>
          <p:cNvCxnSpPr>
            <a:stCxn id="10" idx="3"/>
            <a:endCxn id="51" idx="1"/>
          </p:cNvCxnSpPr>
          <p:nvPr/>
        </p:nvCxnSpPr>
        <p:spPr>
          <a:xfrm flipV="1">
            <a:off x="7295549" y="3860198"/>
            <a:ext cx="781651" cy="5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10483-AE63-4DEE-A84E-4C37E6E39D8B}"/>
              </a:ext>
            </a:extLst>
          </p:cNvPr>
          <p:cNvCxnSpPr>
            <a:cxnSpLocks/>
            <a:stCxn id="10" idx="3"/>
            <a:endCxn id="52" idx="1"/>
          </p:cNvCxnSpPr>
          <p:nvPr/>
        </p:nvCxnSpPr>
        <p:spPr>
          <a:xfrm>
            <a:off x="7295549" y="4412673"/>
            <a:ext cx="781651" cy="50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C983E2-0142-4CA7-AC96-7CBA4B24419C}"/>
              </a:ext>
            </a:extLst>
          </p:cNvPr>
          <p:cNvCxnSpPr>
            <a:stCxn id="53" idx="6"/>
            <a:endCxn id="10" idx="1"/>
          </p:cNvCxnSpPr>
          <p:nvPr/>
        </p:nvCxnSpPr>
        <p:spPr>
          <a:xfrm>
            <a:off x="5489245" y="4412513"/>
            <a:ext cx="490122" cy="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8">
            <a:extLst>
              <a:ext uri="{FF2B5EF4-FFF2-40B4-BE49-F238E27FC236}">
                <a16:creationId xmlns:a16="http://schemas.microsoft.com/office/drawing/2014/main" id="{9CAFCB2A-2925-4A75-8146-FD51C4018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74927"/>
              </p:ext>
            </p:extLst>
          </p:nvPr>
        </p:nvGraphicFramePr>
        <p:xfrm>
          <a:off x="8367728" y="1341722"/>
          <a:ext cx="3152324" cy="1925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5232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id:int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status:OrderStatus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orderShipped</a:t>
                      </a:r>
                      <a:r>
                        <a:rPr lang="en-US" dirty="0"/>
                        <a:t>(Date)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cancelOrder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8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Shipping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28646"/>
              </p:ext>
            </p:extLst>
          </p:nvPr>
        </p:nvGraphicFramePr>
        <p:xfrm>
          <a:off x="5242193" y="268143"/>
          <a:ext cx="6291714" cy="3027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PackingSlip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shipName:string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&gt; 0,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50, !whitespace, required}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shipAddess:string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60,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shipCity:string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shipRegion:string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shipPostalCode:string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shipCountry:string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orderNo:int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addItem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PackingSlipDetails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1610149" y="1598274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Shipping-Service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3512320" y="2689343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20826" y="2599052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4DD6B62-F62B-40F4-A80E-236EBB10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00628"/>
              </p:ext>
            </p:extLst>
          </p:nvPr>
        </p:nvGraphicFramePr>
        <p:xfrm>
          <a:off x="5242193" y="4087577"/>
          <a:ext cx="6291714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PackingSlipDetails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productName:string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&gt; 0,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60, !whitespace, required}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Quantity:int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61A34-5096-4EAF-A6E9-1274B60D9B1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388050" y="3295823"/>
            <a:ext cx="0" cy="79175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6566F3-B09F-4887-BD54-435FDD02B2B5}"/>
              </a:ext>
            </a:extLst>
          </p:cNvPr>
          <p:cNvSpPr txBox="1"/>
          <p:nvPr/>
        </p:nvSpPr>
        <p:spPr>
          <a:xfrm>
            <a:off x="8462965" y="3658912"/>
            <a:ext cx="7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B6F7E-C4A7-4E79-8B6A-C68FA9848DD0}"/>
              </a:ext>
            </a:extLst>
          </p:cNvPr>
          <p:cNvSpPr txBox="1"/>
          <p:nvPr/>
        </p:nvSpPr>
        <p:spPr>
          <a:xfrm>
            <a:off x="8086365" y="3237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FC916-44F4-45C7-88FB-198E06238897}"/>
              </a:ext>
            </a:extLst>
          </p:cNvPr>
          <p:cNvSpPr txBox="1"/>
          <p:nvPr/>
        </p:nvSpPr>
        <p:spPr>
          <a:xfrm>
            <a:off x="7855532" y="36589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3676997" y="1193848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Shipped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920826" y="1406371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ADF4FE98-C717-466C-9C1C-50923885F432}"/>
              </a:ext>
            </a:extLst>
          </p:cNvPr>
          <p:cNvSpPr/>
          <p:nvPr/>
        </p:nvSpPr>
        <p:spPr>
          <a:xfrm>
            <a:off x="521318" y="4025596"/>
            <a:ext cx="4390118" cy="2136126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Shipping Domain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72B44A47-9D06-4FDD-9646-35A644B4AC1B}"/>
              </a:ext>
            </a:extLst>
          </p:cNvPr>
          <p:cNvSpPr/>
          <p:nvPr/>
        </p:nvSpPr>
        <p:spPr>
          <a:xfrm>
            <a:off x="761474" y="4611704"/>
            <a:ext cx="1577999" cy="575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Shippers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B956CE3D-631A-4DC2-89B3-8DDC15B3D639}"/>
              </a:ext>
            </a:extLst>
          </p:cNvPr>
          <p:cNvSpPr/>
          <p:nvPr/>
        </p:nvSpPr>
        <p:spPr>
          <a:xfrm>
            <a:off x="2868704" y="4613374"/>
            <a:ext cx="1577998" cy="5742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ShippingRates</a:t>
            </a:r>
            <a:endParaRPr lang="en-US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9FF4EB85-2392-42D3-927E-8F8BDA1011D9}"/>
              </a:ext>
            </a:extLst>
          </p:cNvPr>
          <p:cNvSpPr/>
          <p:nvPr/>
        </p:nvSpPr>
        <p:spPr>
          <a:xfrm>
            <a:off x="761473" y="5387111"/>
            <a:ext cx="1577999" cy="575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PackingSlips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6A5920-9E14-42BD-AEF8-1735AAA19983}"/>
              </a:ext>
            </a:extLst>
          </p:cNvPr>
          <p:cNvCxnSpPr>
            <a:cxnSpLocks/>
          </p:cNvCxnSpPr>
          <p:nvPr/>
        </p:nvCxnSpPr>
        <p:spPr>
          <a:xfrm flipV="1">
            <a:off x="2339472" y="5659041"/>
            <a:ext cx="5302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AADC172B-B5D2-4019-9C6F-C0DFFD9B4183}"/>
              </a:ext>
            </a:extLst>
          </p:cNvPr>
          <p:cNvSpPr/>
          <p:nvPr/>
        </p:nvSpPr>
        <p:spPr>
          <a:xfrm>
            <a:off x="2869751" y="5381278"/>
            <a:ext cx="1859631" cy="575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PackingSlipDetails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13193C-CB79-41A2-A985-DAB122E9A2A2}"/>
              </a:ext>
            </a:extLst>
          </p:cNvPr>
          <p:cNvGrpSpPr/>
          <p:nvPr/>
        </p:nvGrpSpPr>
        <p:grpSpPr>
          <a:xfrm>
            <a:off x="441640" y="3109966"/>
            <a:ext cx="1239593" cy="425046"/>
            <a:chOff x="2941206" y="1507663"/>
            <a:chExt cx="1239593" cy="425046"/>
          </a:xfrm>
        </p:grpSpPr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21CD055B-7B7D-4847-B890-2F4B632700DF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Placed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556871-A32E-495A-AE47-A652E0BE4960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9365FE-86FE-4D82-98F4-EE4FF0FDE066}"/>
              </a:ext>
            </a:extLst>
          </p:cNvPr>
          <p:cNvCxnSpPr>
            <a:cxnSpLocks/>
            <a:stCxn id="37" idx="0"/>
            <a:endCxn id="13" idx="4"/>
          </p:cNvCxnSpPr>
          <p:nvPr/>
        </p:nvCxnSpPr>
        <p:spPr>
          <a:xfrm flipV="1">
            <a:off x="1061437" y="2599053"/>
            <a:ext cx="619797" cy="510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874D80E-F4C1-4E2F-B1E3-589ECBF2A907}"/>
              </a:ext>
            </a:extLst>
          </p:cNvPr>
          <p:cNvSpPr txBox="1"/>
          <p:nvPr/>
        </p:nvSpPr>
        <p:spPr>
          <a:xfrm>
            <a:off x="6096000" y="5957232"/>
            <a:ext cx="481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shipping Rate: 26.08 (Average of all rates)</a:t>
            </a:r>
          </a:p>
        </p:txBody>
      </p:sp>
    </p:spTree>
    <p:extLst>
      <p:ext uri="{BB962C8B-B14F-4D97-AF65-F5344CB8AC3E}">
        <p14:creationId xmlns:p14="http://schemas.microsoft.com/office/powerpoint/2010/main" val="3467531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Catalog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/>
        </p:nvGraphicFramePr>
        <p:xfrm>
          <a:off x="5242193" y="268143"/>
          <a:ext cx="6291714" cy="3027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PackingSlip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shipName:string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&gt; 0,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50, !whitespace, required}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shipAddess:string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60,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shipCity:string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shipRegion:string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shipPostalCode:string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shipCountry:string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orderNo:int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addItem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PackingSlipDetails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1610149" y="1598274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Catalog-Service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3512320" y="2689343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20826" y="2599052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4DD6B62-F62B-40F4-A80E-236EBB101B3D}"/>
              </a:ext>
            </a:extLst>
          </p:cNvPr>
          <p:cNvGraphicFramePr>
            <a:graphicFrameLocks noGrp="1"/>
          </p:cNvGraphicFramePr>
          <p:nvPr/>
        </p:nvGraphicFramePr>
        <p:xfrm>
          <a:off x="5242193" y="4087577"/>
          <a:ext cx="6291714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PackingSlipDetails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productName:string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&gt; 0,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60, !whitespace, required}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Quantity:int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61A34-5096-4EAF-A6E9-1274B60D9B1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388050" y="3295823"/>
            <a:ext cx="0" cy="79175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6566F3-B09F-4887-BD54-435FDD02B2B5}"/>
              </a:ext>
            </a:extLst>
          </p:cNvPr>
          <p:cNvSpPr txBox="1"/>
          <p:nvPr/>
        </p:nvSpPr>
        <p:spPr>
          <a:xfrm>
            <a:off x="8462965" y="3658912"/>
            <a:ext cx="7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B6F7E-C4A7-4E79-8B6A-C68FA9848DD0}"/>
              </a:ext>
            </a:extLst>
          </p:cNvPr>
          <p:cNvSpPr txBox="1"/>
          <p:nvPr/>
        </p:nvSpPr>
        <p:spPr>
          <a:xfrm>
            <a:off x="8086365" y="3237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FC916-44F4-45C7-88FB-198E06238897}"/>
              </a:ext>
            </a:extLst>
          </p:cNvPr>
          <p:cNvSpPr txBox="1"/>
          <p:nvPr/>
        </p:nvSpPr>
        <p:spPr>
          <a:xfrm>
            <a:off x="7855532" y="36589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3676997" y="1193848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Shipped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920826" y="1406371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ADF4FE98-C717-466C-9C1C-50923885F432}"/>
              </a:ext>
            </a:extLst>
          </p:cNvPr>
          <p:cNvSpPr/>
          <p:nvPr/>
        </p:nvSpPr>
        <p:spPr>
          <a:xfrm>
            <a:off x="521318" y="4025596"/>
            <a:ext cx="4390118" cy="2136126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Shipping Domain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72B44A47-9D06-4FDD-9646-35A644B4AC1B}"/>
              </a:ext>
            </a:extLst>
          </p:cNvPr>
          <p:cNvSpPr/>
          <p:nvPr/>
        </p:nvSpPr>
        <p:spPr>
          <a:xfrm>
            <a:off x="761474" y="4611704"/>
            <a:ext cx="1577999" cy="575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B956CE3D-631A-4DC2-89B3-8DDC15B3D639}"/>
              </a:ext>
            </a:extLst>
          </p:cNvPr>
          <p:cNvSpPr/>
          <p:nvPr/>
        </p:nvSpPr>
        <p:spPr>
          <a:xfrm>
            <a:off x="2868704" y="4613374"/>
            <a:ext cx="1577998" cy="5742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ShippingRates</a:t>
            </a:r>
            <a:endParaRPr lang="en-US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9FF4EB85-2392-42D3-927E-8F8BDA1011D9}"/>
              </a:ext>
            </a:extLst>
          </p:cNvPr>
          <p:cNvSpPr/>
          <p:nvPr/>
        </p:nvSpPr>
        <p:spPr>
          <a:xfrm>
            <a:off x="761473" y="5387111"/>
            <a:ext cx="1577999" cy="575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PackingSlips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6A5920-9E14-42BD-AEF8-1735AAA19983}"/>
              </a:ext>
            </a:extLst>
          </p:cNvPr>
          <p:cNvCxnSpPr>
            <a:cxnSpLocks/>
          </p:cNvCxnSpPr>
          <p:nvPr/>
        </p:nvCxnSpPr>
        <p:spPr>
          <a:xfrm flipV="1">
            <a:off x="2339472" y="5659041"/>
            <a:ext cx="5302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AADC172B-B5D2-4019-9C6F-C0DFFD9B4183}"/>
              </a:ext>
            </a:extLst>
          </p:cNvPr>
          <p:cNvSpPr/>
          <p:nvPr/>
        </p:nvSpPr>
        <p:spPr>
          <a:xfrm>
            <a:off x="2869751" y="5381278"/>
            <a:ext cx="1859631" cy="575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PackingSlipDetails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13193C-CB79-41A2-A985-DAB122E9A2A2}"/>
              </a:ext>
            </a:extLst>
          </p:cNvPr>
          <p:cNvGrpSpPr/>
          <p:nvPr/>
        </p:nvGrpSpPr>
        <p:grpSpPr>
          <a:xfrm>
            <a:off x="441640" y="3109966"/>
            <a:ext cx="1239593" cy="425046"/>
            <a:chOff x="2941206" y="1507663"/>
            <a:chExt cx="1239593" cy="425046"/>
          </a:xfrm>
        </p:grpSpPr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21CD055B-7B7D-4847-B890-2F4B632700DF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Placed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556871-A32E-495A-AE47-A652E0BE4960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9365FE-86FE-4D82-98F4-EE4FF0FDE066}"/>
              </a:ext>
            </a:extLst>
          </p:cNvPr>
          <p:cNvCxnSpPr>
            <a:cxnSpLocks/>
            <a:stCxn id="37" idx="0"/>
            <a:endCxn id="13" idx="4"/>
          </p:cNvCxnSpPr>
          <p:nvPr/>
        </p:nvCxnSpPr>
        <p:spPr>
          <a:xfrm flipV="1">
            <a:off x="1061437" y="2599053"/>
            <a:ext cx="619797" cy="510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874D80E-F4C1-4E2F-B1E3-589ECBF2A907}"/>
              </a:ext>
            </a:extLst>
          </p:cNvPr>
          <p:cNvSpPr txBox="1"/>
          <p:nvPr/>
        </p:nvSpPr>
        <p:spPr>
          <a:xfrm>
            <a:off x="6096000" y="5957232"/>
            <a:ext cx="481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shipping Rate: 26.08 (Average of all rates)</a:t>
            </a:r>
          </a:p>
        </p:txBody>
      </p:sp>
    </p:spTree>
    <p:extLst>
      <p:ext uri="{BB962C8B-B14F-4D97-AF65-F5344CB8AC3E}">
        <p14:creationId xmlns:p14="http://schemas.microsoft.com/office/powerpoint/2010/main" val="39632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CE2-51B1-4B0B-BFA3-08D4FDB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9F3-F828-48F0-AEB3-6E88969A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Jason Penniman</a:t>
            </a:r>
          </a:p>
          <a:p>
            <a:r>
              <a:rPr lang="en-US" dirty="0"/>
              <a:t>Founder, CEO, Chief Architect of Milestone Technology Group, LLC</a:t>
            </a:r>
          </a:p>
          <a:p>
            <a:r>
              <a:rPr lang="en-US" dirty="0"/>
              <a:t>20+ years building enterprise solutions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jason.penniman@milestonetg.com</a:t>
            </a:r>
            <a:endParaRPr lang="en-US" dirty="0"/>
          </a:p>
          <a:p>
            <a:r>
              <a:rPr lang="en-US" dirty="0"/>
              <a:t>Twitter: @TheArchitect452</a:t>
            </a:r>
          </a:p>
          <a:p>
            <a:r>
              <a:rPr lang="en-US" dirty="0"/>
              <a:t>GitHub: </a:t>
            </a:r>
            <a:r>
              <a:rPr lang="en-US" dirty="0" err="1"/>
              <a:t>jpenniman</a:t>
            </a:r>
            <a:endParaRPr lang="en-US" dirty="0"/>
          </a:p>
          <a:p>
            <a:r>
              <a:rPr lang="en-US" dirty="0" err="1"/>
              <a:t>StackOverflow</a:t>
            </a:r>
            <a:r>
              <a:rPr lang="en-US" dirty="0"/>
              <a:t>: </a:t>
            </a:r>
            <a:r>
              <a:rPr lang="en-US" dirty="0" err="1"/>
              <a:t>jpenniman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2775-028E-4110-911D-0F3F14E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4025-A36F-48DD-BB09-6D3DC7A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Milestone – Shameless plug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625E-7EA0-42C6-B0A3-B482F4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Consultancy founded in 2009</a:t>
            </a:r>
          </a:p>
          <a:p>
            <a:r>
              <a:rPr lang="en-US" dirty="0"/>
              <a:t>Application development – Enterprise, Mobile, Web</a:t>
            </a:r>
          </a:p>
          <a:p>
            <a:r>
              <a:rPr lang="en-US" dirty="0"/>
              <a:t>Cloud consulting and management</a:t>
            </a:r>
          </a:p>
          <a:p>
            <a:r>
              <a:rPr lang="en-US" dirty="0"/>
              <a:t>Architecture analysis</a:t>
            </a:r>
          </a:p>
          <a:p>
            <a:endParaRPr lang="en-US" dirty="0"/>
          </a:p>
          <a:p>
            <a:r>
              <a:rPr lang="en-US" dirty="0"/>
              <a:t>Web: https://www.milestonetg.com</a:t>
            </a:r>
          </a:p>
          <a:p>
            <a:r>
              <a:rPr lang="en-US" dirty="0"/>
              <a:t>Twitter: @</a:t>
            </a:r>
            <a:r>
              <a:rPr lang="en-US" dirty="0" err="1"/>
              <a:t>milestonetg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milestonetg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988-2F70-45D2-AC3F-DC0F8B5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239F89-1300-43D0-9C48-5062A1FE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C0824-D6A1-48EB-9296-F6A5A7EAF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0AAAD-017C-4120-A6CB-BDF96673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63E5-5855-46DA-8044-2976C2EC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Our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1935-FAA6-4A73-896A-850515E61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3843"/>
            <a:ext cx="5181600" cy="16587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Northwind Traders</a:t>
            </a:r>
          </a:p>
          <a:p>
            <a:r>
              <a:rPr lang="en-US" dirty="0"/>
              <a:t>Provide organic grocery goods to restaurants and markets</a:t>
            </a:r>
          </a:p>
        </p:txBody>
      </p:sp>
      <p:pic>
        <p:nvPicPr>
          <p:cNvPr id="5" name="Picture 4" descr="A close up of a tower&#10;&#10;Description automatically generated">
            <a:extLst>
              <a:ext uri="{FF2B5EF4-FFF2-40B4-BE49-F238E27FC236}">
                <a16:creationId xmlns:a16="http://schemas.microsoft.com/office/drawing/2014/main" id="{5CBEBFF7-42A5-4E91-B1AA-9B0D9BED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585" y="1825625"/>
            <a:ext cx="1686143" cy="43513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ACA6A-C300-4A6C-989C-3CC89B0A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45DE137-1981-4A6E-942B-1AACE174637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12DB24D-0C27-4AC0-8D77-5818227AE53A}"/>
              </a:ext>
            </a:extLst>
          </p:cNvPr>
          <p:cNvSpPr txBox="1">
            <a:spLocks/>
          </p:cNvSpPr>
          <p:nvPr/>
        </p:nvSpPr>
        <p:spPr>
          <a:xfrm>
            <a:off x="838200" y="30576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Task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25B54D-78DC-4974-9DEB-F7474ACFE158}"/>
              </a:ext>
            </a:extLst>
          </p:cNvPr>
          <p:cNvSpPr txBox="1">
            <a:spLocks/>
          </p:cNvSpPr>
          <p:nvPr/>
        </p:nvSpPr>
        <p:spPr>
          <a:xfrm>
            <a:off x="838199" y="4144096"/>
            <a:ext cx="8825346" cy="1658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their next-generation Sales Order System</a:t>
            </a:r>
          </a:p>
          <a:p>
            <a:r>
              <a:rPr lang="en-US" dirty="0"/>
              <a:t>Data has been migrated from the legacy system to a set of MySQL databases by the data team.</a:t>
            </a:r>
          </a:p>
        </p:txBody>
      </p:sp>
    </p:spTree>
    <p:extLst>
      <p:ext uri="{BB962C8B-B14F-4D97-AF65-F5344CB8AC3E}">
        <p14:creationId xmlns:p14="http://schemas.microsoft.com/office/powerpoint/2010/main" val="30483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6803-B57A-4BB4-998F-048B66C1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92"/>
          </a:xfrm>
        </p:spPr>
        <p:txBody>
          <a:bodyPr/>
          <a:lstStyle/>
          <a:p>
            <a:r>
              <a:rPr lang="en-US" dirty="0"/>
              <a:t>Business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8C91A-5C11-4DBD-B6DE-1EE633B4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E9F3195-D996-4777-89C5-1AE60FD76938}"/>
              </a:ext>
            </a:extLst>
          </p:cNvPr>
          <p:cNvSpPr/>
          <p:nvPr/>
        </p:nvSpPr>
        <p:spPr>
          <a:xfrm>
            <a:off x="1761868" y="1696867"/>
            <a:ext cx="1812324" cy="101956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Places an Order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21DAE33-7295-415A-8E84-1F177B2E17A5}"/>
              </a:ext>
            </a:extLst>
          </p:cNvPr>
          <p:cNvSpPr/>
          <p:nvPr/>
        </p:nvSpPr>
        <p:spPr>
          <a:xfrm>
            <a:off x="3406344" y="3400295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is</a:t>
            </a:r>
          </a:p>
          <a:p>
            <a:pPr algn="ctr"/>
            <a:r>
              <a:rPr lang="en-US" dirty="0"/>
              <a:t>Fulfilled in the Warehouse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ABDC0384-A9B5-415D-86C3-E5F6B17FC78C}"/>
              </a:ext>
            </a:extLst>
          </p:cNvPr>
          <p:cNvSpPr/>
          <p:nvPr/>
        </p:nvSpPr>
        <p:spPr>
          <a:xfrm>
            <a:off x="5202192" y="5253809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Freight is calculated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CC1C1D5-2288-42D3-9C75-3A371F0FC95E}"/>
              </a:ext>
            </a:extLst>
          </p:cNvPr>
          <p:cNvSpPr/>
          <p:nvPr/>
        </p:nvSpPr>
        <p:spPr>
          <a:xfrm>
            <a:off x="6734434" y="198358"/>
            <a:ext cx="1812324" cy="101956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is invoiced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F7991BD-3AA7-4013-AB10-D7BD0E9FF497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440364" y="2944094"/>
            <a:ext cx="1193647" cy="738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FA9CBA1-5711-4B07-8BE6-FACB49E0037F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4085482" y="4646879"/>
            <a:ext cx="1343734" cy="889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7ADBF42E-3739-486C-9FE9-A8F41A10D3D7}"/>
              </a:ext>
            </a:extLst>
          </p:cNvPr>
          <p:cNvSpPr/>
          <p:nvPr/>
        </p:nvSpPr>
        <p:spPr>
          <a:xfrm>
            <a:off x="6734433" y="1727697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is updated with shipping info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FD7A86-D94A-4A48-9CAC-2D92CCCF5832}"/>
              </a:ext>
            </a:extLst>
          </p:cNvPr>
          <p:cNvCxnSpPr>
            <a:cxnSpLocks/>
            <a:stCxn id="7" idx="0"/>
            <a:endCxn id="21" idx="1"/>
          </p:cNvCxnSpPr>
          <p:nvPr/>
        </p:nvCxnSpPr>
        <p:spPr>
          <a:xfrm rot="5400000" flipH="1" flipV="1">
            <a:off x="4913227" y="3432604"/>
            <a:ext cx="3016332" cy="626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D5EEB5-E8F8-48CA-A056-96D250EE4BD0}"/>
              </a:ext>
            </a:extLst>
          </p:cNvPr>
          <p:cNvCxnSpPr/>
          <p:nvPr/>
        </p:nvCxnSpPr>
        <p:spPr>
          <a:xfrm>
            <a:off x="708454" y="3122141"/>
            <a:ext cx="106453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FFE05F-B947-48B2-88D3-2E7EFCBCBF82}"/>
              </a:ext>
            </a:extLst>
          </p:cNvPr>
          <p:cNvCxnSpPr/>
          <p:nvPr/>
        </p:nvCxnSpPr>
        <p:spPr>
          <a:xfrm>
            <a:off x="708454" y="4773827"/>
            <a:ext cx="106453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77295-4075-4845-9C99-7867DC9204C1}"/>
              </a:ext>
            </a:extLst>
          </p:cNvPr>
          <p:cNvSpPr/>
          <p:nvPr/>
        </p:nvSpPr>
        <p:spPr>
          <a:xfrm rot="16200000">
            <a:off x="39739" y="3797035"/>
            <a:ext cx="1647567" cy="31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87572-D3EC-4BC8-AC48-2B2B20D33705}"/>
              </a:ext>
            </a:extLst>
          </p:cNvPr>
          <p:cNvSpPr/>
          <p:nvPr/>
        </p:nvSpPr>
        <p:spPr>
          <a:xfrm rot="16200000">
            <a:off x="40160" y="2154617"/>
            <a:ext cx="1647567" cy="31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C7C6-B403-46AE-A8C2-4940FA4FDECA}"/>
              </a:ext>
            </a:extLst>
          </p:cNvPr>
          <p:cNvSpPr/>
          <p:nvPr/>
        </p:nvSpPr>
        <p:spPr>
          <a:xfrm rot="16200000">
            <a:off x="39739" y="5444602"/>
            <a:ext cx="1647567" cy="31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4C3E6C-CC9B-480C-9863-BDE8CFF034E6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7640595" y="1217918"/>
            <a:ext cx="1" cy="50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13A1268B-FC1E-4115-8F5D-994F2D60184A}"/>
              </a:ext>
            </a:extLst>
          </p:cNvPr>
          <p:cNvSpPr/>
          <p:nvPr/>
        </p:nvSpPr>
        <p:spPr>
          <a:xfrm>
            <a:off x="7904200" y="5253809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Fulfillments</a:t>
            </a:r>
          </a:p>
          <a:p>
            <a:pPr algn="ctr"/>
            <a:r>
              <a:rPr lang="en-US" dirty="0"/>
              <a:t>Are Shipped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DE142D-D963-4931-A3CA-A9D00E506AEF}"/>
              </a:ext>
            </a:extLst>
          </p:cNvPr>
          <p:cNvCxnSpPr>
            <a:stCxn id="7" idx="3"/>
            <a:endCxn id="50" idx="1"/>
          </p:cNvCxnSpPr>
          <p:nvPr/>
        </p:nvCxnSpPr>
        <p:spPr>
          <a:xfrm>
            <a:off x="7014516" y="5763589"/>
            <a:ext cx="889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4CCA3ECC-465F-4E78-86F9-B6B684509372}"/>
              </a:ext>
            </a:extLst>
          </p:cNvPr>
          <p:cNvSpPr/>
          <p:nvPr/>
        </p:nvSpPr>
        <p:spPr>
          <a:xfrm>
            <a:off x="9523970" y="1744235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status is updated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60DE103-0C0C-4DF3-AACD-3FC7A2EBD03A}"/>
              </a:ext>
            </a:extLst>
          </p:cNvPr>
          <p:cNvCxnSpPr>
            <a:stCxn id="50" idx="3"/>
            <a:endCxn id="57" idx="1"/>
          </p:cNvCxnSpPr>
          <p:nvPr/>
        </p:nvCxnSpPr>
        <p:spPr>
          <a:xfrm flipH="1" flipV="1">
            <a:off x="9523970" y="2254015"/>
            <a:ext cx="192554" cy="3509574"/>
          </a:xfrm>
          <a:prstGeom prst="bentConnector5">
            <a:avLst>
              <a:gd name="adj1" fmla="val -118720"/>
              <a:gd name="adj2" fmla="val 50000"/>
              <a:gd name="adj3" fmla="val 329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353327-7B6A-49A6-AB16-5F11B88CF738}"/>
              </a:ext>
            </a:extLst>
          </p:cNvPr>
          <p:cNvCxnSpPr/>
          <p:nvPr/>
        </p:nvCxnSpPr>
        <p:spPr>
          <a:xfrm>
            <a:off x="699186" y="1481784"/>
            <a:ext cx="106453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4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4025-A36F-48DD-BB09-6D3DC7A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Solution Approach…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625E-7EA0-42C6-B0A3-B482F4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  <a:p>
            <a:r>
              <a:rPr lang="en-US" dirty="0" err="1"/>
              <a:t>ReST-ful</a:t>
            </a:r>
            <a:r>
              <a:rPr lang="en-US" dirty="0"/>
              <a:t> JSON over HTTP APIs for synchronous communication </a:t>
            </a:r>
          </a:p>
          <a:p>
            <a:r>
              <a:rPr lang="en-US" dirty="0"/>
              <a:t>Event Bus for asynchronous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988-2F70-45D2-AC3F-DC0F8B5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DAEE-4332-46C6-B280-A9D76BD7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- Infrastructure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23241-56CF-4D8D-94E8-355E0A938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Datastore = MySQL</a:t>
            </a:r>
          </a:p>
          <a:p>
            <a:pPr lvl="1"/>
            <a:r>
              <a:rPr lang="en-US" dirty="0"/>
              <a:t>Every microservice will get it’s own database, but each database will be created in the same MySQL server instance locally to conserve developer workstation resources.</a:t>
            </a:r>
          </a:p>
          <a:p>
            <a:pPr lvl="1"/>
            <a:r>
              <a:rPr lang="en-US" dirty="0"/>
              <a:t>Deployed using Docker for ease of spin-up, tear-down, rebuilds, etc.</a:t>
            </a:r>
          </a:p>
          <a:p>
            <a:r>
              <a:rPr lang="en-US" dirty="0"/>
              <a:t>Event Bus = RabbitMQ</a:t>
            </a:r>
          </a:p>
          <a:p>
            <a:pPr lvl="1"/>
            <a:r>
              <a:rPr lang="en-US" dirty="0"/>
              <a:t>Deployed using Docker for ease of spin-up, tear-down, rebuilds, etc.</a:t>
            </a:r>
          </a:p>
          <a:p>
            <a:r>
              <a:rPr lang="en-US" dirty="0"/>
              <a:t>Microservice Deployment</a:t>
            </a:r>
          </a:p>
          <a:p>
            <a:pPr lvl="1"/>
            <a:r>
              <a:rPr lang="en-US" dirty="0"/>
              <a:t>Self-Contained deployable</a:t>
            </a:r>
          </a:p>
          <a:p>
            <a:pPr lvl="1"/>
            <a:r>
              <a:rPr lang="en-US" dirty="0"/>
              <a:t>Docker Containers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05D275-DF0B-431E-81AE-62AB078E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Image result for mysql logo">
            <a:extLst>
              <a:ext uri="{FF2B5EF4-FFF2-40B4-BE49-F238E27FC236}">
                <a16:creationId xmlns:a16="http://schemas.microsoft.com/office/drawing/2014/main" id="{A7352099-142A-4FC9-BDDB-CC588F20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197" y="1919005"/>
            <a:ext cx="778459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aBBITMQ logo">
            <a:extLst>
              <a:ext uri="{FF2B5EF4-FFF2-40B4-BE49-F238E27FC236}">
                <a16:creationId xmlns:a16="http://schemas.microsoft.com/office/drawing/2014/main" id="{E32C1D3E-723B-4789-89AB-E065F475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756" y="3917087"/>
            <a:ext cx="723900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docker  logo">
            <a:extLst>
              <a:ext uri="{FF2B5EF4-FFF2-40B4-BE49-F238E27FC236}">
                <a16:creationId xmlns:a16="http://schemas.microsoft.com/office/drawing/2014/main" id="{D95491D8-7315-4796-8071-899E41B12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303" y="5037028"/>
            <a:ext cx="1068806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97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85FB-5AF7-4F51-9D16-59ED1012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6874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Domain – Bounded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55A9E-2CD7-4D3A-A9FC-CE365C8C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9B349A7-11BB-40EF-BF1C-DA3824C1EA3F}"/>
              </a:ext>
            </a:extLst>
          </p:cNvPr>
          <p:cNvSpPr/>
          <p:nvPr/>
        </p:nvSpPr>
        <p:spPr>
          <a:xfrm>
            <a:off x="838200" y="1135687"/>
            <a:ext cx="3906798" cy="17318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Customer Domain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9C0CBAE-1B75-4EAF-B90D-C72AEFDF2E0F}"/>
              </a:ext>
            </a:extLst>
          </p:cNvPr>
          <p:cNvSpPr/>
          <p:nvPr/>
        </p:nvSpPr>
        <p:spPr>
          <a:xfrm>
            <a:off x="1161897" y="1908993"/>
            <a:ext cx="1448733" cy="584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0A04DA0-1BF0-4401-995E-DFB32D5F0A67}"/>
              </a:ext>
            </a:extLst>
          </p:cNvPr>
          <p:cNvSpPr/>
          <p:nvPr/>
        </p:nvSpPr>
        <p:spPr>
          <a:xfrm>
            <a:off x="3140909" y="1908994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448C69-B8E8-4438-9532-8D87B616F7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610630" y="2201353"/>
            <a:ext cx="5302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AE8330C-CD9F-4378-9576-20AC6A15D889}"/>
              </a:ext>
            </a:extLst>
          </p:cNvPr>
          <p:cNvSpPr/>
          <p:nvPr/>
        </p:nvSpPr>
        <p:spPr>
          <a:xfrm>
            <a:off x="4946371" y="3767839"/>
            <a:ext cx="4763560" cy="2323857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Shipping Domain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24DFE8A-FA1B-4CC9-91C0-3C3E24D92748}"/>
              </a:ext>
            </a:extLst>
          </p:cNvPr>
          <p:cNvSpPr/>
          <p:nvPr/>
        </p:nvSpPr>
        <p:spPr>
          <a:xfrm>
            <a:off x="5314076" y="4370208"/>
            <a:ext cx="1410612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Shippers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77D1D8B-F283-47EB-8DB8-5B6D75F72B4A}"/>
              </a:ext>
            </a:extLst>
          </p:cNvPr>
          <p:cNvSpPr/>
          <p:nvPr/>
        </p:nvSpPr>
        <p:spPr>
          <a:xfrm>
            <a:off x="7605728" y="4361511"/>
            <a:ext cx="1577998" cy="60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ShippingRates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590205C-7519-43B5-85B7-9A95B01A8CD2}"/>
              </a:ext>
            </a:extLst>
          </p:cNvPr>
          <p:cNvSpPr/>
          <p:nvPr/>
        </p:nvSpPr>
        <p:spPr>
          <a:xfrm>
            <a:off x="5314076" y="5320735"/>
            <a:ext cx="1410612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8D8D3A-5F5B-4E26-A154-2E4CE0837E1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724688" y="5624760"/>
            <a:ext cx="6034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C08A7D6-8816-4A03-9942-3CB17FC9FCF4}"/>
              </a:ext>
            </a:extLst>
          </p:cNvPr>
          <p:cNvSpPr/>
          <p:nvPr/>
        </p:nvSpPr>
        <p:spPr>
          <a:xfrm>
            <a:off x="7328151" y="5320735"/>
            <a:ext cx="1859631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PackingSlipDetails</a:t>
            </a:r>
            <a:endParaRPr lang="en-US" dirty="0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AFC23B38-EAD4-490A-8933-2577D29720B5}"/>
              </a:ext>
            </a:extLst>
          </p:cNvPr>
          <p:cNvSpPr/>
          <p:nvPr/>
        </p:nvSpPr>
        <p:spPr>
          <a:xfrm>
            <a:off x="4946371" y="1112810"/>
            <a:ext cx="3960251" cy="2527700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Catalog Domain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21516C7-C88E-46AF-80DE-7E77B9876656}"/>
              </a:ext>
            </a:extLst>
          </p:cNvPr>
          <p:cNvSpPr/>
          <p:nvPr/>
        </p:nvSpPr>
        <p:spPr>
          <a:xfrm>
            <a:off x="5213062" y="1772168"/>
            <a:ext cx="1648410" cy="5847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BE99A96-F0E3-47DA-A026-C6E986AF8EC2}"/>
              </a:ext>
            </a:extLst>
          </p:cNvPr>
          <p:cNvSpPr/>
          <p:nvPr/>
        </p:nvSpPr>
        <p:spPr>
          <a:xfrm>
            <a:off x="7360660" y="1772168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00FFC4-9AB4-4058-8030-A49018C3DCB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861472" y="2064527"/>
            <a:ext cx="499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CA378E40-95A7-4870-9C65-6657FD3F1F6E}"/>
              </a:ext>
            </a:extLst>
          </p:cNvPr>
          <p:cNvSpPr/>
          <p:nvPr/>
        </p:nvSpPr>
        <p:spPr>
          <a:xfrm>
            <a:off x="838200" y="4575378"/>
            <a:ext cx="3906798" cy="15163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Inventory Domain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D56C37D-60FC-4C6A-8264-A1695D032A08}"/>
              </a:ext>
            </a:extLst>
          </p:cNvPr>
          <p:cNvSpPr/>
          <p:nvPr/>
        </p:nvSpPr>
        <p:spPr>
          <a:xfrm>
            <a:off x="3251104" y="5262067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C79243-AC34-4954-B3AA-84A7E2E042F6}"/>
              </a:ext>
            </a:extLst>
          </p:cNvPr>
          <p:cNvCxnSpPr>
            <a:cxnSpLocks/>
            <a:stCxn id="34" idx="3"/>
            <a:endCxn id="21" idx="1"/>
          </p:cNvCxnSpPr>
          <p:nvPr/>
        </p:nvCxnSpPr>
        <p:spPr>
          <a:xfrm>
            <a:off x="2610630" y="5554426"/>
            <a:ext cx="640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5BFE542E-CB8E-4048-846A-C7D4DC5A8610}"/>
              </a:ext>
            </a:extLst>
          </p:cNvPr>
          <p:cNvSpPr/>
          <p:nvPr/>
        </p:nvSpPr>
        <p:spPr>
          <a:xfrm>
            <a:off x="5213062" y="2834732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ProductImages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ED8414-0AC3-4EED-BE29-1FB128A16837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037267" y="2356886"/>
            <a:ext cx="0" cy="477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72500E9C-86D9-49A3-897C-96AA77A6E991}"/>
              </a:ext>
            </a:extLst>
          </p:cNvPr>
          <p:cNvSpPr/>
          <p:nvPr/>
        </p:nvSpPr>
        <p:spPr>
          <a:xfrm>
            <a:off x="1161897" y="5262067"/>
            <a:ext cx="1448733" cy="5847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E1D4443F-A08A-480F-99D7-3AEDD41CE680}"/>
              </a:ext>
            </a:extLst>
          </p:cNvPr>
          <p:cNvSpPr/>
          <p:nvPr/>
        </p:nvSpPr>
        <p:spPr>
          <a:xfrm>
            <a:off x="838200" y="2961189"/>
            <a:ext cx="3906798" cy="15163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Orders Domain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1C29D55F-3B04-4409-8202-5BF49D637668}"/>
              </a:ext>
            </a:extLst>
          </p:cNvPr>
          <p:cNvSpPr/>
          <p:nvPr/>
        </p:nvSpPr>
        <p:spPr>
          <a:xfrm>
            <a:off x="3022710" y="3647077"/>
            <a:ext cx="1482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OrderDetails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6070D3-8B9D-44BF-B8CB-84864E8CE3CA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 flipV="1">
            <a:off x="2610629" y="3939436"/>
            <a:ext cx="412081" cy="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3D2E1BAE-08C4-4FC6-B5E9-449A486ABC60}"/>
              </a:ext>
            </a:extLst>
          </p:cNvPr>
          <p:cNvSpPr/>
          <p:nvPr/>
        </p:nvSpPr>
        <p:spPr>
          <a:xfrm>
            <a:off x="1161896" y="3647878"/>
            <a:ext cx="1448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168122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936</Words>
  <Application>Microsoft Office PowerPoint</Application>
  <PresentationFormat>Widescreen</PresentationFormat>
  <Paragraphs>260</Paragraphs>
  <Slides>16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About Me</vt:lpstr>
      <vt:lpstr>About Milestone – Shameless plug</vt:lpstr>
      <vt:lpstr>Background…</vt:lpstr>
      <vt:lpstr>Our Client</vt:lpstr>
      <vt:lpstr>Business Process</vt:lpstr>
      <vt:lpstr>High-Level Solution Approach…</vt:lpstr>
      <vt:lpstr>Technology Stack - Infrastructure</vt:lpstr>
      <vt:lpstr>Business Domain – Bounded Contexts</vt:lpstr>
      <vt:lpstr>Catalog and Inventory Bounded Contexts</vt:lpstr>
      <vt:lpstr>System Architecture Overview</vt:lpstr>
      <vt:lpstr>Customers</vt:lpstr>
      <vt:lpstr>Orders</vt:lpstr>
      <vt:lpstr>Shipping</vt:lpstr>
      <vt:lpstr>Catalog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Penniman</dc:creator>
  <cp:lastModifiedBy>Jason Penniman</cp:lastModifiedBy>
  <cp:revision>1</cp:revision>
  <dcterms:created xsi:type="dcterms:W3CDTF">2020-01-11T18:08:11Z</dcterms:created>
  <dcterms:modified xsi:type="dcterms:W3CDTF">2020-01-29T17:39:08Z</dcterms:modified>
</cp:coreProperties>
</file>