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329" r:id="rId4"/>
    <p:sldId id="330" r:id="rId5"/>
    <p:sldId id="332" r:id="rId6"/>
    <p:sldId id="333" r:id="rId7"/>
    <p:sldId id="323" r:id="rId8"/>
    <p:sldId id="334" r:id="rId9"/>
    <p:sldId id="335" r:id="rId10"/>
    <p:sldId id="336" r:id="rId11"/>
    <p:sldId id="337" r:id="rId12"/>
    <p:sldId id="338" r:id="rId13"/>
    <p:sldId id="339" r:id="rId14"/>
    <p:sldId id="340" r:id="rId15"/>
    <p:sldId id="324" r:id="rId16"/>
    <p:sldId id="331" r:id="rId17"/>
    <p:sldId id="382" r:id="rId18"/>
    <p:sldId id="384" r:id="rId19"/>
    <p:sldId id="383" r:id="rId20"/>
    <p:sldId id="385" r:id="rId21"/>
    <p:sldId id="386" r:id="rId22"/>
    <p:sldId id="387" r:id="rId23"/>
    <p:sldId id="388" r:id="rId24"/>
    <p:sldId id="389" r:id="rId25"/>
    <p:sldId id="390" r:id="rId26"/>
    <p:sldId id="391" r:id="rId27"/>
    <p:sldId id="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Penniman" initials="JP" lastIdx="1" clrIdx="0">
    <p:extLst>
      <p:ext uri="{19B8F6BF-5375-455C-9EA6-DF929625EA0E}">
        <p15:presenceInfo xmlns:p15="http://schemas.microsoft.com/office/powerpoint/2012/main" userId="a53340c60eabc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B9"/>
    <a:srgbClr val="913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DD9314-3322-43A7-B60F-287E2EE5E606}" v="196" dt="2020-01-21T15:45:45.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0669" autoAdjust="0"/>
  </p:normalViewPr>
  <p:slideViewPr>
    <p:cSldViewPr snapToGrid="0">
      <p:cViewPr varScale="1">
        <p:scale>
          <a:sx n="154" d="100"/>
          <a:sy n="154" d="100"/>
        </p:scale>
        <p:origin x="426"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Penniman" userId="a53340c60eabc8a3" providerId="LiveId" clId="{9DDD9314-3322-43A7-B60F-287E2EE5E606}"/>
    <pc:docChg chg="undo custSel addSld delSld modSld">
      <pc:chgData name="Jason Penniman" userId="a53340c60eabc8a3" providerId="LiveId" clId="{9DDD9314-3322-43A7-B60F-287E2EE5E606}" dt="2020-01-21T15:45:45.824" v="3866"/>
      <pc:docMkLst>
        <pc:docMk/>
      </pc:docMkLst>
      <pc:sldChg chg="modSp">
        <pc:chgData name="Jason Penniman" userId="a53340c60eabc8a3" providerId="LiveId" clId="{9DDD9314-3322-43A7-B60F-287E2EE5E606}" dt="2020-01-21T14:26:36.841" v="47" actId="20577"/>
        <pc:sldMkLst>
          <pc:docMk/>
          <pc:sldMk cId="1561234390" sldId="256"/>
        </pc:sldMkLst>
        <pc:spChg chg="mod">
          <ac:chgData name="Jason Penniman" userId="a53340c60eabc8a3" providerId="LiveId" clId="{9DDD9314-3322-43A7-B60F-287E2EE5E606}" dt="2020-01-21T14:26:27.662" v="27" actId="20577"/>
          <ac:spMkLst>
            <pc:docMk/>
            <pc:sldMk cId="1561234390" sldId="256"/>
            <ac:spMk id="2" creationId="{ECA25515-BD12-48DE-AAC8-C5FA9C44036A}"/>
          </ac:spMkLst>
        </pc:spChg>
        <pc:spChg chg="mod">
          <ac:chgData name="Jason Penniman" userId="a53340c60eabc8a3" providerId="LiveId" clId="{9DDD9314-3322-43A7-B60F-287E2EE5E606}" dt="2020-01-21T14:26:36.841" v="47" actId="20577"/>
          <ac:spMkLst>
            <pc:docMk/>
            <pc:sldMk cId="1561234390" sldId="256"/>
            <ac:spMk id="3" creationId="{3FAE8AC4-546F-4895-AB8E-1BD692338C84}"/>
          </ac:spMkLst>
        </pc:spChg>
      </pc:sldChg>
      <pc:sldChg chg="modSp">
        <pc:chgData name="Jason Penniman" userId="a53340c60eabc8a3" providerId="LiveId" clId="{9DDD9314-3322-43A7-B60F-287E2EE5E606}" dt="2020-01-21T14:28:24.204" v="251" actId="20577"/>
        <pc:sldMkLst>
          <pc:docMk/>
          <pc:sldMk cId="2781154489" sldId="257"/>
        </pc:sldMkLst>
        <pc:spChg chg="mod">
          <ac:chgData name="Jason Penniman" userId="a53340c60eabc8a3" providerId="LiveId" clId="{9DDD9314-3322-43A7-B60F-287E2EE5E606}" dt="2020-01-21T14:26:44.775" v="61" actId="20577"/>
          <ac:spMkLst>
            <pc:docMk/>
            <pc:sldMk cId="2781154489" sldId="257"/>
            <ac:spMk id="2" creationId="{65944CE2-51B1-4B0B-BFA3-08D4FDB5FBF0}"/>
          </ac:spMkLst>
        </pc:spChg>
        <pc:spChg chg="mod">
          <ac:chgData name="Jason Penniman" userId="a53340c60eabc8a3" providerId="LiveId" clId="{9DDD9314-3322-43A7-B60F-287E2EE5E606}" dt="2020-01-21T14:28:24.204" v="251" actId="20577"/>
          <ac:spMkLst>
            <pc:docMk/>
            <pc:sldMk cId="2781154489" sldId="257"/>
            <ac:spMk id="3" creationId="{879089F3-F828-48F0-AEB3-6E88969AA0D7}"/>
          </ac:spMkLst>
        </pc:spChg>
      </pc:sldChg>
      <pc:sldChg chg="del">
        <pc:chgData name="Jason Penniman" userId="a53340c60eabc8a3" providerId="LiveId" clId="{9DDD9314-3322-43A7-B60F-287E2EE5E606}" dt="2020-01-21T14:29:07.992" v="252" actId="2696"/>
        <pc:sldMkLst>
          <pc:docMk/>
          <pc:sldMk cId="987661240" sldId="258"/>
        </pc:sldMkLst>
      </pc:sldChg>
      <pc:sldChg chg="modSp modAnim">
        <pc:chgData name="Jason Penniman" userId="a53340c60eabc8a3" providerId="LiveId" clId="{9DDD9314-3322-43A7-B60F-287E2EE5E606}" dt="2020-01-21T15:45:39.010" v="3865"/>
        <pc:sldMkLst>
          <pc:docMk/>
          <pc:sldMk cId="3028011268" sldId="323"/>
        </pc:sldMkLst>
        <pc:spChg chg="mod">
          <ac:chgData name="Jason Penniman" userId="a53340c60eabc8a3" providerId="LiveId" clId="{9DDD9314-3322-43A7-B60F-287E2EE5E606}" dt="2020-01-21T14:51:31.375" v="971" actId="20577"/>
          <ac:spMkLst>
            <pc:docMk/>
            <pc:sldMk cId="3028011268" sldId="323"/>
            <ac:spMk id="5" creationId="{E3D97B5A-36AD-4412-A1B4-0F19DAD9FD17}"/>
          </ac:spMkLst>
        </pc:spChg>
        <pc:spChg chg="mod">
          <ac:chgData name="Jason Penniman" userId="a53340c60eabc8a3" providerId="LiveId" clId="{9DDD9314-3322-43A7-B60F-287E2EE5E606}" dt="2020-01-21T14:57:11.131" v="1436" actId="20577"/>
          <ac:spMkLst>
            <pc:docMk/>
            <pc:sldMk cId="3028011268" sldId="323"/>
            <ac:spMk id="6" creationId="{29A6009F-7C6D-4995-BFE9-2B14E1BA7E68}"/>
          </ac:spMkLst>
        </pc:spChg>
      </pc:sldChg>
      <pc:sldChg chg="modSp">
        <pc:chgData name="Jason Penniman" userId="a53340c60eabc8a3" providerId="LiveId" clId="{9DDD9314-3322-43A7-B60F-287E2EE5E606}" dt="2020-01-21T15:20:09.390" v="2763" actId="20577"/>
        <pc:sldMkLst>
          <pc:docMk/>
          <pc:sldMk cId="3765802414" sldId="324"/>
        </pc:sldMkLst>
        <pc:graphicFrameChg chg="mod modGraphic">
          <ac:chgData name="Jason Penniman" userId="a53340c60eabc8a3" providerId="LiveId" clId="{9DDD9314-3322-43A7-B60F-287E2EE5E606}" dt="2020-01-21T15:20:09.390" v="2763" actId="20577"/>
          <ac:graphicFrameMkLst>
            <pc:docMk/>
            <pc:sldMk cId="3765802414" sldId="324"/>
            <ac:graphicFrameMk id="5" creationId="{1CE0E7BE-B654-485F-B839-FFB21A1AC884}"/>
          </ac:graphicFrameMkLst>
        </pc:graphicFrameChg>
      </pc:sldChg>
      <pc:sldChg chg="del">
        <pc:chgData name="Jason Penniman" userId="a53340c60eabc8a3" providerId="LiveId" clId="{9DDD9314-3322-43A7-B60F-287E2EE5E606}" dt="2020-01-21T15:18:51.029" v="2628" actId="2696"/>
        <pc:sldMkLst>
          <pc:docMk/>
          <pc:sldMk cId="2886606428" sldId="326"/>
        </pc:sldMkLst>
      </pc:sldChg>
      <pc:sldChg chg="del">
        <pc:chgData name="Jason Penniman" userId="a53340c60eabc8a3" providerId="LiveId" clId="{9DDD9314-3322-43A7-B60F-287E2EE5E606}" dt="2020-01-21T15:18:51.046" v="2629" actId="2696"/>
        <pc:sldMkLst>
          <pc:docMk/>
          <pc:sldMk cId="4222467014" sldId="327"/>
        </pc:sldMkLst>
      </pc:sldChg>
      <pc:sldChg chg="del">
        <pc:chgData name="Jason Penniman" userId="a53340c60eabc8a3" providerId="LiveId" clId="{9DDD9314-3322-43A7-B60F-287E2EE5E606}" dt="2020-01-21T15:18:53.844" v="2630" actId="2696"/>
        <pc:sldMkLst>
          <pc:docMk/>
          <pc:sldMk cId="3077705835" sldId="328"/>
        </pc:sldMkLst>
      </pc:sldChg>
      <pc:sldChg chg="modSp add">
        <pc:chgData name="Jason Penniman" userId="a53340c60eabc8a3" providerId="LiveId" clId="{9DDD9314-3322-43A7-B60F-287E2EE5E606}" dt="2020-01-21T14:29:35.219" v="275" actId="6549"/>
        <pc:sldMkLst>
          <pc:docMk/>
          <pc:sldMk cId="825881793" sldId="329"/>
        </pc:sldMkLst>
        <pc:spChg chg="mod">
          <ac:chgData name="Jason Penniman" userId="a53340c60eabc8a3" providerId="LiveId" clId="{9DDD9314-3322-43A7-B60F-287E2EE5E606}" dt="2020-01-21T14:29:16.094" v="266" actId="20577"/>
          <ac:spMkLst>
            <pc:docMk/>
            <pc:sldMk cId="825881793" sldId="329"/>
            <ac:spMk id="2" creationId="{FD1637FC-4A18-4D98-9573-062625DB9898}"/>
          </ac:spMkLst>
        </pc:spChg>
        <pc:spChg chg="mod">
          <ac:chgData name="Jason Penniman" userId="a53340c60eabc8a3" providerId="LiveId" clId="{9DDD9314-3322-43A7-B60F-287E2EE5E606}" dt="2020-01-21T14:29:35.219" v="275" actId="6549"/>
          <ac:spMkLst>
            <pc:docMk/>
            <pc:sldMk cId="825881793" sldId="329"/>
            <ac:spMk id="3" creationId="{6F8712E3-C327-4D9B-ACCB-F0A41CBC9B94}"/>
          </ac:spMkLst>
        </pc:spChg>
      </pc:sldChg>
      <pc:sldChg chg="modSp add modAnim">
        <pc:chgData name="Jason Penniman" userId="a53340c60eabc8a3" providerId="LiveId" clId="{9DDD9314-3322-43A7-B60F-287E2EE5E606}" dt="2020-01-21T14:50:06.715" v="860" actId="20577"/>
        <pc:sldMkLst>
          <pc:docMk/>
          <pc:sldMk cId="3420683656" sldId="330"/>
        </pc:sldMkLst>
        <pc:spChg chg="mod">
          <ac:chgData name="Jason Penniman" userId="a53340c60eabc8a3" providerId="LiveId" clId="{9DDD9314-3322-43A7-B60F-287E2EE5E606}" dt="2020-01-21T14:30:14.868" v="325" actId="20577"/>
          <ac:spMkLst>
            <pc:docMk/>
            <pc:sldMk cId="3420683656" sldId="330"/>
            <ac:spMk id="2" creationId="{D0BCEFF1-FB07-4C49-AA18-D6EFA95AB7F3}"/>
          </ac:spMkLst>
        </pc:spChg>
        <pc:spChg chg="mod">
          <ac:chgData name="Jason Penniman" userId="a53340c60eabc8a3" providerId="LiveId" clId="{9DDD9314-3322-43A7-B60F-287E2EE5E606}" dt="2020-01-21T14:50:06.715" v="860" actId="20577"/>
          <ac:spMkLst>
            <pc:docMk/>
            <pc:sldMk cId="3420683656" sldId="330"/>
            <ac:spMk id="3" creationId="{4E989BB9-4692-44AE-8BC2-ECCC6F589851}"/>
          </ac:spMkLst>
        </pc:spChg>
      </pc:sldChg>
      <pc:sldChg chg="modSp add">
        <pc:chgData name="Jason Penniman" userId="a53340c60eabc8a3" providerId="LiveId" clId="{9DDD9314-3322-43A7-B60F-287E2EE5E606}" dt="2020-01-21T14:36:12.444" v="442" actId="20577"/>
        <pc:sldMkLst>
          <pc:docMk/>
          <pc:sldMk cId="2952949469" sldId="331"/>
        </pc:sldMkLst>
        <pc:spChg chg="mod">
          <ac:chgData name="Jason Penniman" userId="a53340c60eabc8a3" providerId="LiveId" clId="{9DDD9314-3322-43A7-B60F-287E2EE5E606}" dt="2020-01-21T14:32:56.133" v="410" actId="20577"/>
          <ac:spMkLst>
            <pc:docMk/>
            <pc:sldMk cId="2952949469" sldId="331"/>
            <ac:spMk id="2" creationId="{E5C2DE38-229B-4EE8-82EC-35C5969D9957}"/>
          </ac:spMkLst>
        </pc:spChg>
        <pc:spChg chg="mod">
          <ac:chgData name="Jason Penniman" userId="a53340c60eabc8a3" providerId="LiveId" clId="{9DDD9314-3322-43A7-B60F-287E2EE5E606}" dt="2020-01-21T14:36:12.444" v="442" actId="20577"/>
          <ac:spMkLst>
            <pc:docMk/>
            <pc:sldMk cId="2952949469" sldId="331"/>
            <ac:spMk id="3" creationId="{DA7FCC79-25D5-4DA5-B55A-1E45438B0A21}"/>
          </ac:spMkLst>
        </pc:spChg>
      </pc:sldChg>
      <pc:sldChg chg="addSp delSp modSp add modAnim">
        <pc:chgData name="Jason Penniman" userId="a53340c60eabc8a3" providerId="LiveId" clId="{9DDD9314-3322-43A7-B60F-287E2EE5E606}" dt="2020-01-21T15:42:45.972" v="3853"/>
        <pc:sldMkLst>
          <pc:docMk/>
          <pc:sldMk cId="520675421" sldId="332"/>
        </pc:sldMkLst>
        <pc:spChg chg="mod">
          <ac:chgData name="Jason Penniman" userId="a53340c60eabc8a3" providerId="LiveId" clId="{9DDD9314-3322-43A7-B60F-287E2EE5E606}" dt="2020-01-21T14:47:08.624" v="744" actId="20577"/>
          <ac:spMkLst>
            <pc:docMk/>
            <pc:sldMk cId="520675421" sldId="332"/>
            <ac:spMk id="2" creationId="{6BF34E95-826A-4C46-8EB2-D57948CB9808}"/>
          </ac:spMkLst>
        </pc:spChg>
        <pc:spChg chg="del">
          <ac:chgData name="Jason Penniman" userId="a53340c60eabc8a3" providerId="LiveId" clId="{9DDD9314-3322-43A7-B60F-287E2EE5E606}" dt="2020-01-21T14:39:17.638" v="488" actId="478"/>
          <ac:spMkLst>
            <pc:docMk/>
            <pc:sldMk cId="520675421" sldId="332"/>
            <ac:spMk id="3" creationId="{E8567343-3CAD-4DB4-9450-D0E3F2883E1A}"/>
          </ac:spMkLst>
        </pc:spChg>
        <pc:spChg chg="add mod">
          <ac:chgData name="Jason Penniman" userId="a53340c60eabc8a3" providerId="LiveId" clId="{9DDD9314-3322-43A7-B60F-287E2EE5E606}" dt="2020-01-21T14:47:17.171" v="745" actId="164"/>
          <ac:spMkLst>
            <pc:docMk/>
            <pc:sldMk cId="520675421" sldId="332"/>
            <ac:spMk id="5" creationId="{3FDDB81C-8CD1-466F-9B75-543D3FCD88A2}"/>
          </ac:spMkLst>
        </pc:spChg>
        <pc:spChg chg="add mod">
          <ac:chgData name="Jason Penniman" userId="a53340c60eabc8a3" providerId="LiveId" clId="{9DDD9314-3322-43A7-B60F-287E2EE5E606}" dt="2020-01-21T14:47:17.171" v="745" actId="164"/>
          <ac:spMkLst>
            <pc:docMk/>
            <pc:sldMk cId="520675421" sldId="332"/>
            <ac:spMk id="6" creationId="{8A6F2C60-0F03-46B4-84E9-43A686939181}"/>
          </ac:spMkLst>
        </pc:spChg>
        <pc:spChg chg="add mod">
          <ac:chgData name="Jason Penniman" userId="a53340c60eabc8a3" providerId="LiveId" clId="{9DDD9314-3322-43A7-B60F-287E2EE5E606}" dt="2020-01-21T14:47:17.171" v="745" actId="164"/>
          <ac:spMkLst>
            <pc:docMk/>
            <pc:sldMk cId="520675421" sldId="332"/>
            <ac:spMk id="7" creationId="{26DFA3B0-8F2A-4C9F-9983-28E028F3EE1E}"/>
          </ac:spMkLst>
        </pc:spChg>
        <pc:spChg chg="add mod">
          <ac:chgData name="Jason Penniman" userId="a53340c60eabc8a3" providerId="LiveId" clId="{9DDD9314-3322-43A7-B60F-287E2EE5E606}" dt="2020-01-21T14:47:17.171" v="745" actId="164"/>
          <ac:spMkLst>
            <pc:docMk/>
            <pc:sldMk cId="520675421" sldId="332"/>
            <ac:spMk id="8" creationId="{2A6BE627-8EEF-48AB-A18A-EEC2C92594A5}"/>
          </ac:spMkLst>
        </pc:spChg>
        <pc:spChg chg="add mod">
          <ac:chgData name="Jason Penniman" userId="a53340c60eabc8a3" providerId="LiveId" clId="{9DDD9314-3322-43A7-B60F-287E2EE5E606}" dt="2020-01-21T14:47:17.171" v="745" actId="164"/>
          <ac:spMkLst>
            <pc:docMk/>
            <pc:sldMk cId="520675421" sldId="332"/>
            <ac:spMk id="10" creationId="{B1C61B31-2D33-4213-9536-40B7AE645737}"/>
          </ac:spMkLst>
        </pc:spChg>
        <pc:spChg chg="add mod">
          <ac:chgData name="Jason Penniman" userId="a53340c60eabc8a3" providerId="LiveId" clId="{9DDD9314-3322-43A7-B60F-287E2EE5E606}" dt="2020-01-21T14:47:17.171" v="745" actId="164"/>
          <ac:spMkLst>
            <pc:docMk/>
            <pc:sldMk cId="520675421" sldId="332"/>
            <ac:spMk id="11" creationId="{1FBCD1CF-7CC0-46AD-BD26-AF18361C8E77}"/>
          </ac:spMkLst>
        </pc:spChg>
        <pc:spChg chg="add del mod">
          <ac:chgData name="Jason Penniman" userId="a53340c60eabc8a3" providerId="LiveId" clId="{9DDD9314-3322-43A7-B60F-287E2EE5E606}" dt="2020-01-21T14:42:01.865" v="614" actId="478"/>
          <ac:spMkLst>
            <pc:docMk/>
            <pc:sldMk cId="520675421" sldId="332"/>
            <ac:spMk id="12" creationId="{F83A8ADC-E2C4-49C2-BAB7-332E5DA14114}"/>
          </ac:spMkLst>
        </pc:spChg>
        <pc:spChg chg="add del mod">
          <ac:chgData name="Jason Penniman" userId="a53340c60eabc8a3" providerId="LiveId" clId="{9DDD9314-3322-43A7-B60F-287E2EE5E606}" dt="2020-01-21T14:42:01.865" v="614" actId="478"/>
          <ac:spMkLst>
            <pc:docMk/>
            <pc:sldMk cId="520675421" sldId="332"/>
            <ac:spMk id="13" creationId="{23E0FE79-6AD0-4DFA-A934-5B9BA944FDF5}"/>
          </ac:spMkLst>
        </pc:spChg>
        <pc:spChg chg="add del mod">
          <ac:chgData name="Jason Penniman" userId="a53340c60eabc8a3" providerId="LiveId" clId="{9DDD9314-3322-43A7-B60F-287E2EE5E606}" dt="2020-01-21T14:42:01.865" v="614" actId="478"/>
          <ac:spMkLst>
            <pc:docMk/>
            <pc:sldMk cId="520675421" sldId="332"/>
            <ac:spMk id="14" creationId="{2D3BFBEF-45E0-41EF-B347-F442FCE7A510}"/>
          </ac:spMkLst>
        </pc:spChg>
        <pc:spChg chg="add mod">
          <ac:chgData name="Jason Penniman" userId="a53340c60eabc8a3" providerId="LiveId" clId="{9DDD9314-3322-43A7-B60F-287E2EE5E606}" dt="2020-01-21T14:47:17.171" v="745" actId="164"/>
          <ac:spMkLst>
            <pc:docMk/>
            <pc:sldMk cId="520675421" sldId="332"/>
            <ac:spMk id="15" creationId="{6E6375EF-E689-4228-BB22-9EF46566C58E}"/>
          </ac:spMkLst>
        </pc:spChg>
        <pc:spChg chg="add mod">
          <ac:chgData name="Jason Penniman" userId="a53340c60eabc8a3" providerId="LiveId" clId="{9DDD9314-3322-43A7-B60F-287E2EE5E606}" dt="2020-01-21T14:47:17.171" v="745" actId="164"/>
          <ac:spMkLst>
            <pc:docMk/>
            <pc:sldMk cId="520675421" sldId="332"/>
            <ac:spMk id="16" creationId="{71822FBB-21BA-4EAF-BE5C-2F086C1A7DC1}"/>
          </ac:spMkLst>
        </pc:spChg>
        <pc:spChg chg="add mod">
          <ac:chgData name="Jason Penniman" userId="a53340c60eabc8a3" providerId="LiveId" clId="{9DDD9314-3322-43A7-B60F-287E2EE5E606}" dt="2020-01-21T14:47:17.171" v="745" actId="164"/>
          <ac:spMkLst>
            <pc:docMk/>
            <pc:sldMk cId="520675421" sldId="332"/>
            <ac:spMk id="17" creationId="{FCF905BC-52AE-44E1-90F1-B4BCC8234D0F}"/>
          </ac:spMkLst>
        </pc:spChg>
        <pc:spChg chg="add mod">
          <ac:chgData name="Jason Penniman" userId="a53340c60eabc8a3" providerId="LiveId" clId="{9DDD9314-3322-43A7-B60F-287E2EE5E606}" dt="2020-01-21T14:47:21.368" v="746" actId="164"/>
          <ac:spMkLst>
            <pc:docMk/>
            <pc:sldMk cId="520675421" sldId="332"/>
            <ac:spMk id="18" creationId="{626299C7-1408-479C-A94A-B02C4C6D03F7}"/>
          </ac:spMkLst>
        </pc:spChg>
        <pc:spChg chg="add mod">
          <ac:chgData name="Jason Penniman" userId="a53340c60eabc8a3" providerId="LiveId" clId="{9DDD9314-3322-43A7-B60F-287E2EE5E606}" dt="2020-01-21T14:47:21.368" v="746" actId="164"/>
          <ac:spMkLst>
            <pc:docMk/>
            <pc:sldMk cId="520675421" sldId="332"/>
            <ac:spMk id="19" creationId="{470996AF-87FA-44F5-87CC-E86091BB032E}"/>
          </ac:spMkLst>
        </pc:spChg>
        <pc:spChg chg="add mod">
          <ac:chgData name="Jason Penniman" userId="a53340c60eabc8a3" providerId="LiveId" clId="{9DDD9314-3322-43A7-B60F-287E2EE5E606}" dt="2020-01-21T14:47:21.368" v="746" actId="164"/>
          <ac:spMkLst>
            <pc:docMk/>
            <pc:sldMk cId="520675421" sldId="332"/>
            <ac:spMk id="20" creationId="{A1838460-ACBC-4878-8796-540EC752B570}"/>
          </ac:spMkLst>
        </pc:spChg>
        <pc:spChg chg="add mod">
          <ac:chgData name="Jason Penniman" userId="a53340c60eabc8a3" providerId="LiveId" clId="{9DDD9314-3322-43A7-B60F-287E2EE5E606}" dt="2020-01-21T14:47:21.368" v="746" actId="164"/>
          <ac:spMkLst>
            <pc:docMk/>
            <pc:sldMk cId="520675421" sldId="332"/>
            <ac:spMk id="21" creationId="{D580E598-3E0B-4A8A-BCE0-3F8865CF562A}"/>
          </ac:spMkLst>
        </pc:spChg>
        <pc:spChg chg="add mod">
          <ac:chgData name="Jason Penniman" userId="a53340c60eabc8a3" providerId="LiveId" clId="{9DDD9314-3322-43A7-B60F-287E2EE5E606}" dt="2020-01-21T14:47:21.368" v="746" actId="164"/>
          <ac:spMkLst>
            <pc:docMk/>
            <pc:sldMk cId="520675421" sldId="332"/>
            <ac:spMk id="22" creationId="{D63B544C-D7F9-4D58-B1C4-A5AD6E6916F1}"/>
          </ac:spMkLst>
        </pc:spChg>
        <pc:spChg chg="add mod">
          <ac:chgData name="Jason Penniman" userId="a53340c60eabc8a3" providerId="LiveId" clId="{9DDD9314-3322-43A7-B60F-287E2EE5E606}" dt="2020-01-21T14:47:21.368" v="746" actId="164"/>
          <ac:spMkLst>
            <pc:docMk/>
            <pc:sldMk cId="520675421" sldId="332"/>
            <ac:spMk id="23" creationId="{42BA2742-9994-4C46-82DA-12A2D90250EB}"/>
          </ac:spMkLst>
        </pc:spChg>
        <pc:spChg chg="add mod">
          <ac:chgData name="Jason Penniman" userId="a53340c60eabc8a3" providerId="LiveId" clId="{9DDD9314-3322-43A7-B60F-287E2EE5E606}" dt="2020-01-21T14:47:21.368" v="746" actId="164"/>
          <ac:spMkLst>
            <pc:docMk/>
            <pc:sldMk cId="520675421" sldId="332"/>
            <ac:spMk id="24" creationId="{2170BE49-2BB4-4C5E-ABA2-F3AB9510050B}"/>
          </ac:spMkLst>
        </pc:spChg>
        <pc:spChg chg="add mod">
          <ac:chgData name="Jason Penniman" userId="a53340c60eabc8a3" providerId="LiveId" clId="{9DDD9314-3322-43A7-B60F-287E2EE5E606}" dt="2020-01-21T14:47:21.368" v="746" actId="164"/>
          <ac:spMkLst>
            <pc:docMk/>
            <pc:sldMk cId="520675421" sldId="332"/>
            <ac:spMk id="25" creationId="{5EC3ED25-5ED3-4256-9F77-84A1100C5C62}"/>
          </ac:spMkLst>
        </pc:spChg>
        <pc:spChg chg="add mod">
          <ac:chgData name="Jason Penniman" userId="a53340c60eabc8a3" providerId="LiveId" clId="{9DDD9314-3322-43A7-B60F-287E2EE5E606}" dt="2020-01-21T14:47:21.368" v="746" actId="164"/>
          <ac:spMkLst>
            <pc:docMk/>
            <pc:sldMk cId="520675421" sldId="332"/>
            <ac:spMk id="26" creationId="{97FF9283-FF8D-441B-92C1-CE20F3BB2AAC}"/>
          </ac:spMkLst>
        </pc:spChg>
        <pc:spChg chg="add mod">
          <ac:chgData name="Jason Penniman" userId="a53340c60eabc8a3" providerId="LiveId" clId="{9DDD9314-3322-43A7-B60F-287E2EE5E606}" dt="2020-01-21T14:47:26.809" v="747" actId="164"/>
          <ac:spMkLst>
            <pc:docMk/>
            <pc:sldMk cId="520675421" sldId="332"/>
            <ac:spMk id="27" creationId="{E1F39C56-E52F-4073-9BED-909C2CE13068}"/>
          </ac:spMkLst>
        </pc:spChg>
        <pc:spChg chg="add mod">
          <ac:chgData name="Jason Penniman" userId="a53340c60eabc8a3" providerId="LiveId" clId="{9DDD9314-3322-43A7-B60F-287E2EE5E606}" dt="2020-01-21T14:47:26.809" v="747" actId="164"/>
          <ac:spMkLst>
            <pc:docMk/>
            <pc:sldMk cId="520675421" sldId="332"/>
            <ac:spMk id="28" creationId="{4D793A06-4767-4580-81EC-CFF30851ACA6}"/>
          </ac:spMkLst>
        </pc:spChg>
        <pc:spChg chg="add mod">
          <ac:chgData name="Jason Penniman" userId="a53340c60eabc8a3" providerId="LiveId" clId="{9DDD9314-3322-43A7-B60F-287E2EE5E606}" dt="2020-01-21T14:47:26.809" v="747" actId="164"/>
          <ac:spMkLst>
            <pc:docMk/>
            <pc:sldMk cId="520675421" sldId="332"/>
            <ac:spMk id="29" creationId="{59BEFC57-7A3F-40D8-9FC6-DF8F65F9D2BF}"/>
          </ac:spMkLst>
        </pc:spChg>
        <pc:spChg chg="add mod">
          <ac:chgData name="Jason Penniman" userId="a53340c60eabc8a3" providerId="LiveId" clId="{9DDD9314-3322-43A7-B60F-287E2EE5E606}" dt="2020-01-21T14:47:26.809" v="747" actId="164"/>
          <ac:spMkLst>
            <pc:docMk/>
            <pc:sldMk cId="520675421" sldId="332"/>
            <ac:spMk id="30" creationId="{D3D19AFB-0CA2-4A86-AFCA-112EE103BAC0}"/>
          </ac:spMkLst>
        </pc:spChg>
        <pc:spChg chg="add mod">
          <ac:chgData name="Jason Penniman" userId="a53340c60eabc8a3" providerId="LiveId" clId="{9DDD9314-3322-43A7-B60F-287E2EE5E606}" dt="2020-01-21T14:47:26.809" v="747" actId="164"/>
          <ac:spMkLst>
            <pc:docMk/>
            <pc:sldMk cId="520675421" sldId="332"/>
            <ac:spMk id="31" creationId="{2FB268F2-050E-4F2B-98CE-4740701ABBC6}"/>
          </ac:spMkLst>
        </pc:spChg>
        <pc:spChg chg="add mod">
          <ac:chgData name="Jason Penniman" userId="a53340c60eabc8a3" providerId="LiveId" clId="{9DDD9314-3322-43A7-B60F-287E2EE5E606}" dt="2020-01-21T14:47:26.809" v="747" actId="164"/>
          <ac:spMkLst>
            <pc:docMk/>
            <pc:sldMk cId="520675421" sldId="332"/>
            <ac:spMk id="32" creationId="{7B70F45E-4C2B-486F-9F01-842AE78A7B49}"/>
          </ac:spMkLst>
        </pc:spChg>
        <pc:spChg chg="add mod">
          <ac:chgData name="Jason Penniman" userId="a53340c60eabc8a3" providerId="LiveId" clId="{9DDD9314-3322-43A7-B60F-287E2EE5E606}" dt="2020-01-21T14:47:26.809" v="747" actId="164"/>
          <ac:spMkLst>
            <pc:docMk/>
            <pc:sldMk cId="520675421" sldId="332"/>
            <ac:spMk id="33" creationId="{F6DCC40E-9B51-4518-A5D2-1D1F241D1E2F}"/>
          </ac:spMkLst>
        </pc:spChg>
        <pc:spChg chg="add mod">
          <ac:chgData name="Jason Penniman" userId="a53340c60eabc8a3" providerId="LiveId" clId="{9DDD9314-3322-43A7-B60F-287E2EE5E606}" dt="2020-01-21T14:47:26.809" v="747" actId="164"/>
          <ac:spMkLst>
            <pc:docMk/>
            <pc:sldMk cId="520675421" sldId="332"/>
            <ac:spMk id="34" creationId="{C6305C88-8A86-40C8-8357-566A875FC50B}"/>
          </ac:spMkLst>
        </pc:spChg>
        <pc:spChg chg="add mod">
          <ac:chgData name="Jason Penniman" userId="a53340c60eabc8a3" providerId="LiveId" clId="{9DDD9314-3322-43A7-B60F-287E2EE5E606}" dt="2020-01-21T14:47:26.809" v="747" actId="164"/>
          <ac:spMkLst>
            <pc:docMk/>
            <pc:sldMk cId="520675421" sldId="332"/>
            <ac:spMk id="35" creationId="{BA895660-92B9-444A-B0C3-19DDC1817BB4}"/>
          </ac:spMkLst>
        </pc:spChg>
        <pc:spChg chg="add mod">
          <ac:chgData name="Jason Penniman" userId="a53340c60eabc8a3" providerId="LiveId" clId="{9DDD9314-3322-43A7-B60F-287E2EE5E606}" dt="2020-01-21T14:47:26.809" v="747" actId="164"/>
          <ac:spMkLst>
            <pc:docMk/>
            <pc:sldMk cId="520675421" sldId="332"/>
            <ac:spMk id="36" creationId="{14905372-CCB5-4B94-890C-4708DACE3662}"/>
          </ac:spMkLst>
        </pc:spChg>
        <pc:spChg chg="add mod">
          <ac:chgData name="Jason Penniman" userId="a53340c60eabc8a3" providerId="LiveId" clId="{9DDD9314-3322-43A7-B60F-287E2EE5E606}" dt="2020-01-21T15:42:09.680" v="3847" actId="1076"/>
          <ac:spMkLst>
            <pc:docMk/>
            <pc:sldMk cId="520675421" sldId="332"/>
            <ac:spMk id="39" creationId="{9F6F738B-618E-4D87-A01A-25FCC382164E}"/>
          </ac:spMkLst>
        </pc:spChg>
        <pc:spChg chg="add mod">
          <ac:chgData name="Jason Penniman" userId="a53340c60eabc8a3" providerId="LiveId" clId="{9DDD9314-3322-43A7-B60F-287E2EE5E606}" dt="2020-01-21T15:41:36.415" v="3829" actId="1076"/>
          <ac:spMkLst>
            <pc:docMk/>
            <pc:sldMk cId="520675421" sldId="332"/>
            <ac:spMk id="41" creationId="{8AC37D74-E26E-46CA-A4A1-9DC15E4F4D03}"/>
          </ac:spMkLst>
        </pc:spChg>
        <pc:grpChg chg="add mod">
          <ac:chgData name="Jason Penniman" userId="a53340c60eabc8a3" providerId="LiveId" clId="{9DDD9314-3322-43A7-B60F-287E2EE5E606}" dt="2020-01-21T14:47:17.171" v="745" actId="164"/>
          <ac:grpSpMkLst>
            <pc:docMk/>
            <pc:sldMk cId="520675421" sldId="332"/>
            <ac:grpSpMk id="9" creationId="{326F73E3-C87C-42BA-BBD1-C51977C7137E}"/>
          </ac:grpSpMkLst>
        </pc:grpChg>
        <pc:grpChg chg="add mod">
          <ac:chgData name="Jason Penniman" userId="a53340c60eabc8a3" providerId="LiveId" clId="{9DDD9314-3322-43A7-B60F-287E2EE5E606}" dt="2020-01-21T14:47:21.368" v="746" actId="164"/>
          <ac:grpSpMkLst>
            <pc:docMk/>
            <pc:sldMk cId="520675421" sldId="332"/>
            <ac:grpSpMk id="37" creationId="{D0F3644A-B1DF-46C9-9117-D672760B1A2A}"/>
          </ac:grpSpMkLst>
        </pc:grpChg>
        <pc:grpChg chg="add mod">
          <ac:chgData name="Jason Penniman" userId="a53340c60eabc8a3" providerId="LiveId" clId="{9DDD9314-3322-43A7-B60F-287E2EE5E606}" dt="2020-01-21T14:47:26.809" v="747" actId="164"/>
          <ac:grpSpMkLst>
            <pc:docMk/>
            <pc:sldMk cId="520675421" sldId="332"/>
            <ac:grpSpMk id="38" creationId="{C47799EE-53D7-42CE-B680-A88A35E382D9}"/>
          </ac:grpSpMkLst>
        </pc:grpChg>
        <pc:picChg chg="add del mod">
          <ac:chgData name="Jason Penniman" userId="a53340c60eabc8a3" providerId="LiveId" clId="{9DDD9314-3322-43A7-B60F-287E2EE5E606}" dt="2020-01-21T14:39:37.625" v="492" actId="478"/>
          <ac:picMkLst>
            <pc:docMk/>
            <pc:sldMk cId="520675421" sldId="332"/>
            <ac:picMk id="1026" creationId="{2229D3D9-C5B2-4E70-98FD-6DEAA3F8F9DB}"/>
          </ac:picMkLst>
        </pc:picChg>
      </pc:sldChg>
      <pc:sldChg chg="modSp add modAnim">
        <pc:chgData name="Jason Penniman" userId="a53340c60eabc8a3" providerId="LiveId" clId="{9DDD9314-3322-43A7-B60F-287E2EE5E606}" dt="2020-01-21T15:45:45.824" v="3866"/>
        <pc:sldMkLst>
          <pc:docMk/>
          <pc:sldMk cId="1878085517" sldId="333"/>
        </pc:sldMkLst>
        <pc:spChg chg="mod">
          <ac:chgData name="Jason Penniman" userId="a53340c60eabc8a3" providerId="LiveId" clId="{9DDD9314-3322-43A7-B60F-287E2EE5E606}" dt="2020-01-21T14:48:14.323" v="757" actId="20577"/>
          <ac:spMkLst>
            <pc:docMk/>
            <pc:sldMk cId="1878085517" sldId="333"/>
            <ac:spMk id="2" creationId="{81842B47-5B1A-47BD-B546-3A56BC97CA74}"/>
          </ac:spMkLst>
        </pc:spChg>
        <pc:spChg chg="mod">
          <ac:chgData name="Jason Penniman" userId="a53340c60eabc8a3" providerId="LiveId" clId="{9DDD9314-3322-43A7-B60F-287E2EE5E606}" dt="2020-01-21T14:51:14.678" v="939" actId="20577"/>
          <ac:spMkLst>
            <pc:docMk/>
            <pc:sldMk cId="1878085517" sldId="333"/>
            <ac:spMk id="3" creationId="{D69836B2-A241-4436-BD36-73BD7D020667}"/>
          </ac:spMkLst>
        </pc:spChg>
      </pc:sldChg>
      <pc:sldChg chg="modSp add modAnim">
        <pc:chgData name="Jason Penniman" userId="a53340c60eabc8a3" providerId="LiveId" clId="{9DDD9314-3322-43A7-B60F-287E2EE5E606}" dt="2020-01-21T15:45:32.128" v="3864"/>
        <pc:sldMkLst>
          <pc:docMk/>
          <pc:sldMk cId="1371907338" sldId="334"/>
        </pc:sldMkLst>
        <pc:spChg chg="mod">
          <ac:chgData name="Jason Penniman" userId="a53340c60eabc8a3" providerId="LiveId" clId="{9DDD9314-3322-43A7-B60F-287E2EE5E606}" dt="2020-01-21T14:57:32.032" v="1447" actId="20577"/>
          <ac:spMkLst>
            <pc:docMk/>
            <pc:sldMk cId="1371907338" sldId="334"/>
            <ac:spMk id="2" creationId="{590B910E-FD44-4412-8ABB-37A1E5291BEF}"/>
          </ac:spMkLst>
        </pc:spChg>
        <pc:spChg chg="mod">
          <ac:chgData name="Jason Penniman" userId="a53340c60eabc8a3" providerId="LiveId" clId="{9DDD9314-3322-43A7-B60F-287E2EE5E606}" dt="2020-01-21T15:45:22.395" v="3863" actId="20577"/>
          <ac:spMkLst>
            <pc:docMk/>
            <pc:sldMk cId="1371907338" sldId="334"/>
            <ac:spMk id="3" creationId="{4B455FE3-BA52-4E12-9905-93362C303511}"/>
          </ac:spMkLst>
        </pc:spChg>
      </pc:sldChg>
      <pc:sldChg chg="addSp delSp modSp add">
        <pc:chgData name="Jason Penniman" userId="a53340c60eabc8a3" providerId="LiveId" clId="{9DDD9314-3322-43A7-B60F-287E2EE5E606}" dt="2020-01-21T15:14:27.790" v="2400" actId="1076"/>
        <pc:sldMkLst>
          <pc:docMk/>
          <pc:sldMk cId="410322725" sldId="335"/>
        </pc:sldMkLst>
        <pc:spChg chg="mod">
          <ac:chgData name="Jason Penniman" userId="a53340c60eabc8a3" providerId="LiveId" clId="{9DDD9314-3322-43A7-B60F-287E2EE5E606}" dt="2020-01-21T15:01:39.445" v="1631" actId="20577"/>
          <ac:spMkLst>
            <pc:docMk/>
            <pc:sldMk cId="410322725" sldId="335"/>
            <ac:spMk id="2" creationId="{4B9BBF72-3EC9-48D1-8C78-193FABE7AEF7}"/>
          </ac:spMkLst>
        </pc:spChg>
        <pc:spChg chg="del">
          <ac:chgData name="Jason Penniman" userId="a53340c60eabc8a3" providerId="LiveId" clId="{9DDD9314-3322-43A7-B60F-287E2EE5E606}" dt="2020-01-21T15:02:25.294" v="1632" actId="478"/>
          <ac:spMkLst>
            <pc:docMk/>
            <pc:sldMk cId="410322725" sldId="335"/>
            <ac:spMk id="3" creationId="{BC74A32A-7827-49C5-ACF5-5BFC3AD69841}"/>
          </ac:spMkLst>
        </pc:spChg>
        <pc:spChg chg="add mod">
          <ac:chgData name="Jason Penniman" userId="a53340c60eabc8a3" providerId="LiveId" clId="{9DDD9314-3322-43A7-B60F-287E2EE5E606}" dt="2020-01-21T15:14:27.790" v="2400" actId="1076"/>
          <ac:spMkLst>
            <pc:docMk/>
            <pc:sldMk cId="410322725" sldId="335"/>
            <ac:spMk id="5" creationId="{92B7CCA4-7C07-43CF-8CFD-DB64AE9770E3}"/>
          </ac:spMkLst>
        </pc:spChg>
      </pc:sldChg>
      <pc:sldChg chg="addSp modSp add">
        <pc:chgData name="Jason Penniman" userId="a53340c60eabc8a3" providerId="LiveId" clId="{9DDD9314-3322-43A7-B60F-287E2EE5E606}" dt="2020-01-21T15:14:34.046" v="2401" actId="1076"/>
        <pc:sldMkLst>
          <pc:docMk/>
          <pc:sldMk cId="3727657586" sldId="336"/>
        </pc:sldMkLst>
        <pc:spChg chg="add mod">
          <ac:chgData name="Jason Penniman" userId="a53340c60eabc8a3" providerId="LiveId" clId="{9DDD9314-3322-43A7-B60F-287E2EE5E606}" dt="2020-01-21T15:13:57.031" v="2399" actId="20577"/>
          <ac:spMkLst>
            <pc:docMk/>
            <pc:sldMk cId="3727657586" sldId="336"/>
            <ac:spMk id="3" creationId="{9ABFEC0E-C4B9-4DE8-940E-6418C8E133A9}"/>
          </ac:spMkLst>
        </pc:spChg>
        <pc:spChg chg="mod">
          <ac:chgData name="Jason Penniman" userId="a53340c60eabc8a3" providerId="LiveId" clId="{9DDD9314-3322-43A7-B60F-287E2EE5E606}" dt="2020-01-21T15:14:34.046" v="2401" actId="1076"/>
          <ac:spMkLst>
            <pc:docMk/>
            <pc:sldMk cId="3727657586" sldId="336"/>
            <ac:spMk id="5" creationId="{92B7CCA4-7C07-43CF-8CFD-DB64AE9770E3}"/>
          </ac:spMkLst>
        </pc:spChg>
      </pc:sldChg>
      <pc:sldChg chg="modSp add">
        <pc:chgData name="Jason Penniman" userId="a53340c60eabc8a3" providerId="LiveId" clId="{9DDD9314-3322-43A7-B60F-287E2EE5E606}" dt="2020-01-21T15:18:07.086" v="2627" actId="20577"/>
        <pc:sldMkLst>
          <pc:docMk/>
          <pc:sldMk cId="1049956974" sldId="337"/>
        </pc:sldMkLst>
        <pc:spChg chg="mod">
          <ac:chgData name="Jason Penniman" userId="a53340c60eabc8a3" providerId="LiveId" clId="{9DDD9314-3322-43A7-B60F-287E2EE5E606}" dt="2020-01-21T15:18:07.086" v="2627" actId="20577"/>
          <ac:spMkLst>
            <pc:docMk/>
            <pc:sldMk cId="1049956974" sldId="337"/>
            <ac:spMk id="3" creationId="{9ABFEC0E-C4B9-4DE8-940E-6418C8E133A9}"/>
          </ac:spMkLst>
        </pc:spChg>
        <pc:spChg chg="mod">
          <ac:chgData name="Jason Penniman" userId="a53340c60eabc8a3" providerId="LiveId" clId="{9DDD9314-3322-43A7-B60F-287E2EE5E606}" dt="2020-01-21T15:09:19.455" v="1907" actId="1076"/>
          <ac:spMkLst>
            <pc:docMk/>
            <pc:sldMk cId="1049956974" sldId="337"/>
            <ac:spMk id="5" creationId="{92B7CCA4-7C07-43CF-8CFD-DB64AE9770E3}"/>
          </ac:spMkLst>
        </pc:spChg>
      </pc:sldChg>
      <pc:sldChg chg="modSp add">
        <pc:chgData name="Jason Penniman" userId="a53340c60eabc8a3" providerId="LiveId" clId="{9DDD9314-3322-43A7-B60F-287E2EE5E606}" dt="2020-01-21T15:10:48.194" v="2067" actId="20577"/>
        <pc:sldMkLst>
          <pc:docMk/>
          <pc:sldMk cId="1714009114" sldId="338"/>
        </pc:sldMkLst>
        <pc:spChg chg="mod">
          <ac:chgData name="Jason Penniman" userId="a53340c60eabc8a3" providerId="LiveId" clId="{9DDD9314-3322-43A7-B60F-287E2EE5E606}" dt="2020-01-21T15:10:48.194" v="2067" actId="20577"/>
          <ac:spMkLst>
            <pc:docMk/>
            <pc:sldMk cId="1714009114" sldId="338"/>
            <ac:spMk id="3" creationId="{9ABFEC0E-C4B9-4DE8-940E-6418C8E133A9}"/>
          </ac:spMkLst>
        </pc:spChg>
        <pc:spChg chg="mod">
          <ac:chgData name="Jason Penniman" userId="a53340c60eabc8a3" providerId="LiveId" clId="{9DDD9314-3322-43A7-B60F-287E2EE5E606}" dt="2020-01-21T15:09:58.062" v="1914" actId="1076"/>
          <ac:spMkLst>
            <pc:docMk/>
            <pc:sldMk cId="1714009114" sldId="338"/>
            <ac:spMk id="5" creationId="{92B7CCA4-7C07-43CF-8CFD-DB64AE9770E3}"/>
          </ac:spMkLst>
        </pc:spChg>
      </pc:sldChg>
      <pc:sldChg chg="modSp add">
        <pc:chgData name="Jason Penniman" userId="a53340c60eabc8a3" providerId="LiveId" clId="{9DDD9314-3322-43A7-B60F-287E2EE5E606}" dt="2020-01-21T15:12:43.928" v="2334" actId="14100"/>
        <pc:sldMkLst>
          <pc:docMk/>
          <pc:sldMk cId="3052508118" sldId="339"/>
        </pc:sldMkLst>
        <pc:spChg chg="mod">
          <ac:chgData name="Jason Penniman" userId="a53340c60eabc8a3" providerId="LiveId" clId="{9DDD9314-3322-43A7-B60F-287E2EE5E606}" dt="2020-01-21T15:12:32.844" v="2318" actId="20577"/>
          <ac:spMkLst>
            <pc:docMk/>
            <pc:sldMk cId="3052508118" sldId="339"/>
            <ac:spMk id="3" creationId="{9ABFEC0E-C4B9-4DE8-940E-6418C8E133A9}"/>
          </ac:spMkLst>
        </pc:spChg>
        <pc:spChg chg="mod">
          <ac:chgData name="Jason Penniman" userId="a53340c60eabc8a3" providerId="LiveId" clId="{9DDD9314-3322-43A7-B60F-287E2EE5E606}" dt="2020-01-21T15:12:43.928" v="2334" actId="14100"/>
          <ac:spMkLst>
            <pc:docMk/>
            <pc:sldMk cId="3052508118" sldId="339"/>
            <ac:spMk id="5" creationId="{92B7CCA4-7C07-43CF-8CFD-DB64AE9770E3}"/>
          </ac:spMkLst>
        </pc:spChg>
      </pc:sldChg>
      <pc:sldChg chg="modSp add">
        <pc:chgData name="Jason Penniman" userId="a53340c60eabc8a3" providerId="LiveId" clId="{9DDD9314-3322-43A7-B60F-287E2EE5E606}" dt="2020-01-21T15:17:34.526" v="2567" actId="2711"/>
        <pc:sldMkLst>
          <pc:docMk/>
          <pc:sldMk cId="3205276724" sldId="340"/>
        </pc:sldMkLst>
        <pc:spChg chg="mod">
          <ac:chgData name="Jason Penniman" userId="a53340c60eabc8a3" providerId="LiveId" clId="{9DDD9314-3322-43A7-B60F-287E2EE5E606}" dt="2020-01-21T15:15:04.350" v="2430" actId="20577"/>
          <ac:spMkLst>
            <pc:docMk/>
            <pc:sldMk cId="3205276724" sldId="340"/>
            <ac:spMk id="2" creationId="{4F143EDA-8625-434B-A8A7-0B1256387CB5}"/>
          </ac:spMkLst>
        </pc:spChg>
        <pc:spChg chg="mod">
          <ac:chgData name="Jason Penniman" userId="a53340c60eabc8a3" providerId="LiveId" clId="{9DDD9314-3322-43A7-B60F-287E2EE5E606}" dt="2020-01-21T15:17:34.526" v="2567" actId="2711"/>
          <ac:spMkLst>
            <pc:docMk/>
            <pc:sldMk cId="3205276724" sldId="340"/>
            <ac:spMk id="3" creationId="{089C5073-36B4-44A6-8EEA-85E697FE58EF}"/>
          </ac:spMkLst>
        </pc:spChg>
      </pc:sldChg>
      <pc:sldChg chg="modSp">
        <pc:chgData name="Jason Penniman" userId="a53340c60eabc8a3" providerId="LiveId" clId="{9DDD9314-3322-43A7-B60F-287E2EE5E606}" dt="2020-01-21T15:20:58.260" v="2828" actId="20577"/>
        <pc:sldMkLst>
          <pc:docMk/>
          <pc:sldMk cId="1340252234" sldId="382"/>
        </pc:sldMkLst>
        <pc:spChg chg="mod">
          <ac:chgData name="Jason Penniman" userId="a53340c60eabc8a3" providerId="LiveId" clId="{9DDD9314-3322-43A7-B60F-287E2EE5E606}" dt="2020-01-21T15:20:58.260" v="2828" actId="20577"/>
          <ac:spMkLst>
            <pc:docMk/>
            <pc:sldMk cId="1340252234" sldId="382"/>
            <ac:spMk id="6" creationId="{AE1EF0E3-D93C-4A05-807A-F2E667B51FD3}"/>
          </ac:spMkLst>
        </pc:spChg>
      </pc:sldChg>
      <pc:sldChg chg="addSp delSp modSp add modAnim">
        <pc:chgData name="Jason Penniman" userId="a53340c60eabc8a3" providerId="LiveId" clId="{9DDD9314-3322-43A7-B60F-287E2EE5E606}" dt="2020-01-21T15:36:21.593" v="3377" actId="20577"/>
        <pc:sldMkLst>
          <pc:docMk/>
          <pc:sldMk cId="3392280371" sldId="383"/>
        </pc:sldMkLst>
        <pc:spChg chg="del">
          <ac:chgData name="Jason Penniman" userId="a53340c60eabc8a3" providerId="LiveId" clId="{9DDD9314-3322-43A7-B60F-287E2EE5E606}" dt="2020-01-21T15:29:51.282" v="2830"/>
          <ac:spMkLst>
            <pc:docMk/>
            <pc:sldMk cId="3392280371" sldId="383"/>
            <ac:spMk id="2" creationId="{6524B08B-FF7E-4D4F-91CE-2B615B3F2DC2}"/>
          </ac:spMkLst>
        </pc:spChg>
        <pc:spChg chg="del">
          <ac:chgData name="Jason Penniman" userId="a53340c60eabc8a3" providerId="LiveId" clId="{9DDD9314-3322-43A7-B60F-287E2EE5E606}" dt="2020-01-21T15:29:51.282" v="2830"/>
          <ac:spMkLst>
            <pc:docMk/>
            <pc:sldMk cId="3392280371" sldId="383"/>
            <ac:spMk id="3" creationId="{9BD973B0-09FF-44E9-B1A5-B7F14D6932CA}"/>
          </ac:spMkLst>
        </pc:spChg>
        <pc:spChg chg="add mod">
          <ac:chgData name="Jason Penniman" userId="a53340c60eabc8a3" providerId="LiveId" clId="{9DDD9314-3322-43A7-B60F-287E2EE5E606}" dt="2020-01-21T15:29:56.531" v="2848" actId="20577"/>
          <ac:spMkLst>
            <pc:docMk/>
            <pc:sldMk cId="3392280371" sldId="383"/>
            <ac:spMk id="5" creationId="{BC83DB76-A2CF-4498-AF5B-3F0361D9316F}"/>
          </ac:spMkLst>
        </pc:spChg>
        <pc:spChg chg="add mod">
          <ac:chgData name="Jason Penniman" userId="a53340c60eabc8a3" providerId="LiveId" clId="{9DDD9314-3322-43A7-B60F-287E2EE5E606}" dt="2020-01-21T15:36:21.593" v="3377" actId="20577"/>
          <ac:spMkLst>
            <pc:docMk/>
            <pc:sldMk cId="3392280371" sldId="383"/>
            <ac:spMk id="6" creationId="{EA7F5654-0DB9-44D3-B67B-CBAF19CC7ADD}"/>
          </ac:spMkLst>
        </pc:spChg>
      </pc:sldChg>
      <pc:sldChg chg="modSp add modAnim">
        <pc:chgData name="Jason Penniman" userId="a53340c60eabc8a3" providerId="LiveId" clId="{9DDD9314-3322-43A7-B60F-287E2EE5E606}" dt="2020-01-21T15:40:00.147" v="3808" actId="6549"/>
        <pc:sldMkLst>
          <pc:docMk/>
          <pc:sldMk cId="620529159" sldId="384"/>
        </pc:sldMkLst>
        <pc:spChg chg="mod">
          <ac:chgData name="Jason Penniman" userId="a53340c60eabc8a3" providerId="LiveId" clId="{9DDD9314-3322-43A7-B60F-287E2EE5E606}" dt="2020-01-21T15:37:08.062" v="3396" actId="20577"/>
          <ac:spMkLst>
            <pc:docMk/>
            <pc:sldMk cId="620529159" sldId="384"/>
            <ac:spMk id="2" creationId="{BC1561B2-6104-44BF-BB2D-9BD59394E450}"/>
          </ac:spMkLst>
        </pc:spChg>
        <pc:spChg chg="mod">
          <ac:chgData name="Jason Penniman" userId="a53340c60eabc8a3" providerId="LiveId" clId="{9DDD9314-3322-43A7-B60F-287E2EE5E606}" dt="2020-01-21T15:40:00.147" v="3808" actId="6549"/>
          <ac:spMkLst>
            <pc:docMk/>
            <pc:sldMk cId="620529159" sldId="384"/>
            <ac:spMk id="3" creationId="{F8DF3145-55DF-46E3-9A57-EB87818738C3}"/>
          </ac:spMkLst>
        </pc:spChg>
      </pc:sldChg>
      <pc:sldChg chg="modSp add del">
        <pc:chgData name="Jason Penniman" userId="a53340c60eabc8a3" providerId="LiveId" clId="{9DDD9314-3322-43A7-B60F-287E2EE5E606}" dt="2020-01-21T15:34:56.476" v="3283" actId="2696"/>
        <pc:sldMkLst>
          <pc:docMk/>
          <pc:sldMk cId="3820945177" sldId="384"/>
        </pc:sldMkLst>
        <pc:spChg chg="mod">
          <ac:chgData name="Jason Penniman" userId="a53340c60eabc8a3" providerId="LiveId" clId="{9DDD9314-3322-43A7-B60F-287E2EE5E606}" dt="2020-01-21T15:33:59.144" v="3215"/>
          <ac:spMkLst>
            <pc:docMk/>
            <pc:sldMk cId="3820945177" sldId="384"/>
            <ac:spMk id="6" creationId="{EA7F5654-0DB9-44D3-B67B-CBAF19CC7A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7F012-38C7-4A51-8407-4E1626DDB7EA}"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D7829-6833-49EA-A182-69C45F439246}" type="slidenum">
              <a:rPr lang="en-US" smtClean="0"/>
              <a:t>‹#›</a:t>
            </a:fld>
            <a:endParaRPr lang="en-US"/>
          </a:p>
        </p:txBody>
      </p:sp>
    </p:spTree>
    <p:extLst>
      <p:ext uri="{BB962C8B-B14F-4D97-AF65-F5344CB8AC3E}">
        <p14:creationId xmlns:p14="http://schemas.microsoft.com/office/powerpoint/2010/main" val="108287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is running microservices in production?</a:t>
            </a:r>
          </a:p>
          <a:p>
            <a:endParaRPr lang="en-US" dirty="0"/>
          </a:p>
          <a:p>
            <a:r>
              <a:rPr lang="en-US" dirty="0"/>
              <a:t>Who is on that path or wants to be?</a:t>
            </a:r>
          </a:p>
          <a:p>
            <a:endParaRPr lang="en-US" dirty="0"/>
          </a:p>
          <a:p>
            <a:r>
              <a:rPr lang="en-US" dirty="0"/>
              <a:t>Who thinks this microservices thing is a load of rubbish and loves their monolith?</a:t>
            </a:r>
          </a:p>
        </p:txBody>
      </p:sp>
      <p:sp>
        <p:nvSpPr>
          <p:cNvPr id="4" name="Slide Number Placeholder 3"/>
          <p:cNvSpPr>
            <a:spLocks noGrp="1"/>
          </p:cNvSpPr>
          <p:nvPr>
            <p:ph type="sldNum" sz="quarter" idx="5"/>
          </p:nvPr>
        </p:nvSpPr>
        <p:spPr/>
        <p:txBody>
          <a:bodyPr/>
          <a:lstStyle/>
          <a:p>
            <a:fld id="{4D3D7829-6833-49EA-A182-69C45F439246}" type="slidenum">
              <a:rPr lang="en-US" smtClean="0"/>
              <a:t>1</a:t>
            </a:fld>
            <a:endParaRPr lang="en-US"/>
          </a:p>
        </p:txBody>
      </p:sp>
    </p:spTree>
    <p:extLst>
      <p:ext uri="{BB962C8B-B14F-4D97-AF65-F5344CB8AC3E}">
        <p14:creationId xmlns:p14="http://schemas.microsoft.com/office/powerpoint/2010/main" val="52357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2</a:t>
            </a:fld>
            <a:endParaRPr lang="en-US"/>
          </a:p>
        </p:txBody>
      </p:sp>
    </p:spTree>
    <p:extLst>
      <p:ext uri="{BB962C8B-B14F-4D97-AF65-F5344CB8AC3E}">
        <p14:creationId xmlns:p14="http://schemas.microsoft.com/office/powerpoint/2010/main" val="416932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3D7829-6833-49EA-A182-69C45F439246}" type="slidenum">
              <a:rPr lang="en-US" smtClean="0"/>
              <a:t>27</a:t>
            </a:fld>
            <a:endParaRPr lang="en-US"/>
          </a:p>
        </p:txBody>
      </p:sp>
    </p:spTree>
    <p:extLst>
      <p:ext uri="{BB962C8B-B14F-4D97-AF65-F5344CB8AC3E}">
        <p14:creationId xmlns:p14="http://schemas.microsoft.com/office/powerpoint/2010/main" val="157260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E2FB-446D-4126-867A-E3BFB692E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51D14-94E2-4768-8537-BA4A97D47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63A98-2E68-42EC-A71D-212E0DF9DFC6}"/>
              </a:ext>
            </a:extLst>
          </p:cNvPr>
          <p:cNvSpPr>
            <a:spLocks noGrp="1"/>
          </p:cNvSpPr>
          <p:nvPr>
            <p:ph type="dt" sz="half" idx="10"/>
          </p:nvPr>
        </p:nvSpPr>
        <p:spPr/>
        <p:txBody>
          <a:bodyPr/>
          <a:lstStyle/>
          <a:p>
            <a:fld id="{D0AC16CF-CEFA-4AB8-B917-2106573FF13A}" type="datetime1">
              <a:rPr lang="en-US" smtClean="0"/>
              <a:t>2/20/2020</a:t>
            </a:fld>
            <a:endParaRPr lang="en-US"/>
          </a:p>
        </p:txBody>
      </p:sp>
      <p:sp>
        <p:nvSpPr>
          <p:cNvPr id="5" name="Footer Placeholder 4">
            <a:extLst>
              <a:ext uri="{FF2B5EF4-FFF2-40B4-BE49-F238E27FC236}">
                <a16:creationId xmlns:a16="http://schemas.microsoft.com/office/drawing/2014/main" id="{04FB96E3-FB78-422F-B1B7-850BDB3E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FF1D8-2E23-4731-B36E-28F5ECA37D1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810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064C-80C0-4601-A741-69F1068FA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7B7DB-4A13-41F4-BB5B-05C37645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AE11-6907-40A7-8A8F-9FD32D88D8CD}"/>
              </a:ext>
            </a:extLst>
          </p:cNvPr>
          <p:cNvSpPr>
            <a:spLocks noGrp="1"/>
          </p:cNvSpPr>
          <p:nvPr>
            <p:ph type="dt" sz="half" idx="10"/>
          </p:nvPr>
        </p:nvSpPr>
        <p:spPr/>
        <p:txBody>
          <a:bodyPr/>
          <a:lstStyle/>
          <a:p>
            <a:fld id="{C2B18207-E477-469D-BFB8-90CBD52BA3C4}" type="datetime1">
              <a:rPr lang="en-US" smtClean="0"/>
              <a:t>2/20/2020</a:t>
            </a:fld>
            <a:endParaRPr lang="en-US"/>
          </a:p>
        </p:txBody>
      </p:sp>
      <p:sp>
        <p:nvSpPr>
          <p:cNvPr id="5" name="Footer Placeholder 4">
            <a:extLst>
              <a:ext uri="{FF2B5EF4-FFF2-40B4-BE49-F238E27FC236}">
                <a16:creationId xmlns:a16="http://schemas.microsoft.com/office/drawing/2014/main" id="{1089B78D-A5A6-4E44-9C95-D58F82A6F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5CB2-9893-4828-B383-282905010F9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15976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C4753-948C-495E-B694-8925399E2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F1C05-4586-4506-BC30-55309CC54F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43414-913E-4736-949F-AD8F3E237A4A}"/>
              </a:ext>
            </a:extLst>
          </p:cNvPr>
          <p:cNvSpPr>
            <a:spLocks noGrp="1"/>
          </p:cNvSpPr>
          <p:nvPr>
            <p:ph type="dt" sz="half" idx="10"/>
          </p:nvPr>
        </p:nvSpPr>
        <p:spPr/>
        <p:txBody>
          <a:bodyPr/>
          <a:lstStyle/>
          <a:p>
            <a:fld id="{E0E24376-2093-4F31-8B9D-1582C009C93F}" type="datetime1">
              <a:rPr lang="en-US" smtClean="0"/>
              <a:t>2/20/2020</a:t>
            </a:fld>
            <a:endParaRPr lang="en-US"/>
          </a:p>
        </p:txBody>
      </p:sp>
      <p:sp>
        <p:nvSpPr>
          <p:cNvPr id="5" name="Footer Placeholder 4">
            <a:extLst>
              <a:ext uri="{FF2B5EF4-FFF2-40B4-BE49-F238E27FC236}">
                <a16:creationId xmlns:a16="http://schemas.microsoft.com/office/drawing/2014/main" id="{653A21A7-E486-40BF-A94C-BF818CA36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DAA4-0EE5-4B5B-B26D-34F4E896EC0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76334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965C-533D-4F82-A475-2170C879A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94DD3-1320-4D7D-9669-AC34F5107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E7DA7-8653-4DF5-80F5-5B5690019515}"/>
              </a:ext>
            </a:extLst>
          </p:cNvPr>
          <p:cNvSpPr>
            <a:spLocks noGrp="1"/>
          </p:cNvSpPr>
          <p:nvPr>
            <p:ph type="dt" sz="half" idx="10"/>
          </p:nvPr>
        </p:nvSpPr>
        <p:spPr/>
        <p:txBody>
          <a:bodyPr/>
          <a:lstStyle/>
          <a:p>
            <a:fld id="{B7F005A9-C173-430D-BE88-F1EA59487921}" type="datetime1">
              <a:rPr lang="en-US" smtClean="0"/>
              <a:t>2/20/2020</a:t>
            </a:fld>
            <a:endParaRPr lang="en-US"/>
          </a:p>
        </p:txBody>
      </p:sp>
      <p:sp>
        <p:nvSpPr>
          <p:cNvPr id="5" name="Footer Placeholder 4">
            <a:extLst>
              <a:ext uri="{FF2B5EF4-FFF2-40B4-BE49-F238E27FC236}">
                <a16:creationId xmlns:a16="http://schemas.microsoft.com/office/drawing/2014/main" id="{FF00ABE6-AF0C-45B5-9EED-93C83C59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FD0DC-21AF-483F-B7FE-AFFF1243FA18}"/>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69149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0C16-F566-42C9-B92E-2A812CC87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44D2B5-857E-4EC4-B6E9-6567529A1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BB686-89B8-4CC2-9962-D38881C138D0}"/>
              </a:ext>
            </a:extLst>
          </p:cNvPr>
          <p:cNvSpPr>
            <a:spLocks noGrp="1"/>
          </p:cNvSpPr>
          <p:nvPr>
            <p:ph type="dt" sz="half" idx="10"/>
          </p:nvPr>
        </p:nvSpPr>
        <p:spPr/>
        <p:txBody>
          <a:bodyPr/>
          <a:lstStyle/>
          <a:p>
            <a:fld id="{F1AFB85F-333D-4E2E-9950-8ADFCBD745FB}" type="datetime1">
              <a:rPr lang="en-US" smtClean="0"/>
              <a:t>2/20/2020</a:t>
            </a:fld>
            <a:endParaRPr lang="en-US"/>
          </a:p>
        </p:txBody>
      </p:sp>
      <p:sp>
        <p:nvSpPr>
          <p:cNvPr id="5" name="Footer Placeholder 4">
            <a:extLst>
              <a:ext uri="{FF2B5EF4-FFF2-40B4-BE49-F238E27FC236}">
                <a16:creationId xmlns:a16="http://schemas.microsoft.com/office/drawing/2014/main" id="{6B6AAC92-8726-44AD-A82E-FDD509262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8A4D-5117-4853-BCC6-3796DB57F22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26102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7FA-48F3-41AE-B83E-6B12FFCFE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2899C-E420-4506-B31F-64BEE16AE6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CAFD9E-E2CB-4A26-92AE-528B1172C8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D976C-3154-4BCA-B004-2E2CCD3F602C}"/>
              </a:ext>
            </a:extLst>
          </p:cNvPr>
          <p:cNvSpPr>
            <a:spLocks noGrp="1"/>
          </p:cNvSpPr>
          <p:nvPr>
            <p:ph type="dt" sz="half" idx="10"/>
          </p:nvPr>
        </p:nvSpPr>
        <p:spPr/>
        <p:txBody>
          <a:bodyPr/>
          <a:lstStyle/>
          <a:p>
            <a:fld id="{FFB0B5E1-7714-4267-84B3-DF99D24D419E}" type="datetime1">
              <a:rPr lang="en-US" smtClean="0"/>
              <a:t>2/20/2020</a:t>
            </a:fld>
            <a:endParaRPr lang="en-US"/>
          </a:p>
        </p:txBody>
      </p:sp>
      <p:sp>
        <p:nvSpPr>
          <p:cNvPr id="6" name="Footer Placeholder 5">
            <a:extLst>
              <a:ext uri="{FF2B5EF4-FFF2-40B4-BE49-F238E27FC236}">
                <a16:creationId xmlns:a16="http://schemas.microsoft.com/office/drawing/2014/main" id="{F81B8616-EA31-4FA4-8B7B-7F671BA6C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F9898-F2CB-40CC-968F-53157225EE7C}"/>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41164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CBF7-1528-4364-BC71-221BC04FA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228A6-6F2F-491B-A8DA-4CEA50D2D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0C346-B924-42F9-BA41-04D7BF011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107527-F1BF-4D77-BEC2-79ED2B496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6EACC-139A-4AC7-A953-484D463F3E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6AA63-1962-4B9D-9156-93EA70345B7C}"/>
              </a:ext>
            </a:extLst>
          </p:cNvPr>
          <p:cNvSpPr>
            <a:spLocks noGrp="1"/>
          </p:cNvSpPr>
          <p:nvPr>
            <p:ph type="dt" sz="half" idx="10"/>
          </p:nvPr>
        </p:nvSpPr>
        <p:spPr/>
        <p:txBody>
          <a:bodyPr/>
          <a:lstStyle/>
          <a:p>
            <a:fld id="{5553DBB5-4FC9-41FE-A5DD-41D80D8FA4D8}" type="datetime1">
              <a:rPr lang="en-US" smtClean="0"/>
              <a:t>2/20/2020</a:t>
            </a:fld>
            <a:endParaRPr lang="en-US"/>
          </a:p>
        </p:txBody>
      </p:sp>
      <p:sp>
        <p:nvSpPr>
          <p:cNvPr id="8" name="Footer Placeholder 7">
            <a:extLst>
              <a:ext uri="{FF2B5EF4-FFF2-40B4-BE49-F238E27FC236}">
                <a16:creationId xmlns:a16="http://schemas.microsoft.com/office/drawing/2014/main" id="{E45B7AA1-1F90-4335-899F-7911E3230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283E20-DC49-4B78-A0FE-0CFA6675872F}"/>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163221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3FF2-B0E7-4FC0-8110-3EF476561E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1188A-EC5D-4869-B483-C44DD8B4DDC2}"/>
              </a:ext>
            </a:extLst>
          </p:cNvPr>
          <p:cNvSpPr>
            <a:spLocks noGrp="1"/>
          </p:cNvSpPr>
          <p:nvPr>
            <p:ph type="dt" sz="half" idx="10"/>
          </p:nvPr>
        </p:nvSpPr>
        <p:spPr/>
        <p:txBody>
          <a:bodyPr/>
          <a:lstStyle/>
          <a:p>
            <a:fld id="{2C89F4E2-84E7-40DF-8A94-C3E00C3E6C6A}" type="datetime1">
              <a:rPr lang="en-US" smtClean="0"/>
              <a:t>2/20/2020</a:t>
            </a:fld>
            <a:endParaRPr lang="en-US"/>
          </a:p>
        </p:txBody>
      </p:sp>
      <p:sp>
        <p:nvSpPr>
          <p:cNvPr id="4" name="Footer Placeholder 3">
            <a:extLst>
              <a:ext uri="{FF2B5EF4-FFF2-40B4-BE49-F238E27FC236}">
                <a16:creationId xmlns:a16="http://schemas.microsoft.com/office/drawing/2014/main" id="{F85C9CCA-17C2-4BFF-B9D9-BB63B95CB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D3061-39B3-4F47-948C-1D5C9B7F6F6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09104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5A7B7-0AE5-4928-8960-6F766B978D42}"/>
              </a:ext>
            </a:extLst>
          </p:cNvPr>
          <p:cNvSpPr>
            <a:spLocks noGrp="1"/>
          </p:cNvSpPr>
          <p:nvPr>
            <p:ph type="dt" sz="half" idx="10"/>
          </p:nvPr>
        </p:nvSpPr>
        <p:spPr/>
        <p:txBody>
          <a:bodyPr/>
          <a:lstStyle/>
          <a:p>
            <a:fld id="{8181C7FC-66C1-4D04-B8E7-A02AA122A2B6}" type="datetime1">
              <a:rPr lang="en-US" smtClean="0"/>
              <a:t>2/20/2020</a:t>
            </a:fld>
            <a:endParaRPr lang="en-US"/>
          </a:p>
        </p:txBody>
      </p:sp>
      <p:sp>
        <p:nvSpPr>
          <p:cNvPr id="3" name="Footer Placeholder 2">
            <a:extLst>
              <a:ext uri="{FF2B5EF4-FFF2-40B4-BE49-F238E27FC236}">
                <a16:creationId xmlns:a16="http://schemas.microsoft.com/office/drawing/2014/main" id="{EB0AAD08-BFD5-40B0-BFD5-082B8AB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DC37B5-0B16-44B2-95F5-4C0FA1FED34D}"/>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3186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30D-B6C1-4FC9-9031-C13AE0598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7501A-2636-493C-B367-E3AA57834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FBDB1-DC48-4F30-940A-D54E9992E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562BF-A55A-4C55-AD81-672107008B9B}"/>
              </a:ext>
            </a:extLst>
          </p:cNvPr>
          <p:cNvSpPr>
            <a:spLocks noGrp="1"/>
          </p:cNvSpPr>
          <p:nvPr>
            <p:ph type="dt" sz="half" idx="10"/>
          </p:nvPr>
        </p:nvSpPr>
        <p:spPr/>
        <p:txBody>
          <a:bodyPr/>
          <a:lstStyle/>
          <a:p>
            <a:fld id="{C8597F24-A0DB-405C-973C-1C5C5E3A9D86}" type="datetime1">
              <a:rPr lang="en-US" smtClean="0"/>
              <a:t>2/20/2020</a:t>
            </a:fld>
            <a:endParaRPr lang="en-US"/>
          </a:p>
        </p:txBody>
      </p:sp>
      <p:sp>
        <p:nvSpPr>
          <p:cNvPr id="6" name="Footer Placeholder 5">
            <a:extLst>
              <a:ext uri="{FF2B5EF4-FFF2-40B4-BE49-F238E27FC236}">
                <a16:creationId xmlns:a16="http://schemas.microsoft.com/office/drawing/2014/main" id="{BEB4B879-7C2E-48B0-8EC6-B380D7A01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E7ABA-A63C-40B8-B6E6-19506988359B}"/>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406216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AC69-8095-4A4F-A4CA-71E4B9070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F77EA-D8C0-4BD5-9106-61A338608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C8A1B52-10DB-4403-A5DE-5C320287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71FD6-AC34-4C44-BF7D-B2829FA7A05B}"/>
              </a:ext>
            </a:extLst>
          </p:cNvPr>
          <p:cNvSpPr>
            <a:spLocks noGrp="1"/>
          </p:cNvSpPr>
          <p:nvPr>
            <p:ph type="dt" sz="half" idx="10"/>
          </p:nvPr>
        </p:nvSpPr>
        <p:spPr/>
        <p:txBody>
          <a:bodyPr/>
          <a:lstStyle/>
          <a:p>
            <a:fld id="{E9BE91BF-F4A8-4BDE-805F-8BFCB650F984}" type="datetime1">
              <a:rPr lang="en-US" smtClean="0"/>
              <a:t>2/20/2020</a:t>
            </a:fld>
            <a:endParaRPr lang="en-US"/>
          </a:p>
        </p:txBody>
      </p:sp>
      <p:sp>
        <p:nvSpPr>
          <p:cNvPr id="6" name="Footer Placeholder 5">
            <a:extLst>
              <a:ext uri="{FF2B5EF4-FFF2-40B4-BE49-F238E27FC236}">
                <a16:creationId xmlns:a16="http://schemas.microsoft.com/office/drawing/2014/main" id="{6D45FCA5-22C2-4880-881C-D7590477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47AD6-4C6C-403F-BCFE-B29E51340182}"/>
              </a:ext>
            </a:extLst>
          </p:cNvPr>
          <p:cNvSpPr>
            <a:spLocks noGrp="1"/>
          </p:cNvSpPr>
          <p:nvPr>
            <p:ph type="sldNum" sz="quarter" idx="12"/>
          </p:nvPr>
        </p:nvSpPr>
        <p:spPr/>
        <p:txBody>
          <a:bodyPr/>
          <a:lstStyle/>
          <a:p>
            <a:fld id="{945DE137-1981-4A6E-942B-1AACE1746372}" type="slidenum">
              <a:rPr lang="en-US" smtClean="0"/>
              <a:t>‹#›</a:t>
            </a:fld>
            <a:endParaRPr lang="en-US"/>
          </a:p>
        </p:txBody>
      </p:sp>
    </p:spTree>
    <p:extLst>
      <p:ext uri="{BB962C8B-B14F-4D97-AF65-F5344CB8AC3E}">
        <p14:creationId xmlns:p14="http://schemas.microsoft.com/office/powerpoint/2010/main" val="264369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7DD84-5477-443C-A07F-ED9281B68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47569-DB2A-446B-9A82-7C09F3C6C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DB9F-CC1C-424B-838F-C306674D4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D2C6-4BB7-4743-B712-B5CAF0676045}" type="datetime1">
              <a:rPr lang="en-US" smtClean="0"/>
              <a:t>2/20/2020</a:t>
            </a:fld>
            <a:endParaRPr lang="en-US"/>
          </a:p>
        </p:txBody>
      </p:sp>
      <p:sp>
        <p:nvSpPr>
          <p:cNvPr id="5" name="Footer Placeholder 4">
            <a:extLst>
              <a:ext uri="{FF2B5EF4-FFF2-40B4-BE49-F238E27FC236}">
                <a16:creationId xmlns:a16="http://schemas.microsoft.com/office/drawing/2014/main" id="{0F21E26B-8985-4F3B-972C-867A7D95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6B9F2-0C5A-434B-8301-60A366247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E137-1981-4A6E-942B-1AACE1746372}" type="slidenum">
              <a:rPr lang="en-US" smtClean="0"/>
              <a:t>‹#›</a:t>
            </a:fld>
            <a:endParaRPr lang="en-US"/>
          </a:p>
        </p:txBody>
      </p:sp>
      <p:pic>
        <p:nvPicPr>
          <p:cNvPr id="7" name="Picture 6">
            <a:extLst>
              <a:ext uri="{FF2B5EF4-FFF2-40B4-BE49-F238E27FC236}">
                <a16:creationId xmlns:a16="http://schemas.microsoft.com/office/drawing/2014/main" id="{C9029754-E679-4E00-B0FF-A6B0D9D9B72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31" y="6303454"/>
            <a:ext cx="603738" cy="470916"/>
          </a:xfrm>
          <a:prstGeom prst="rect">
            <a:avLst/>
          </a:prstGeom>
        </p:spPr>
      </p:pic>
    </p:spTree>
    <p:extLst>
      <p:ext uri="{BB962C8B-B14F-4D97-AF65-F5344CB8AC3E}">
        <p14:creationId xmlns:p14="http://schemas.microsoft.com/office/powerpoint/2010/main" val="2739606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ocker.com/" TargetMode="External"/><Relationship Id="rId2" Type="http://schemas.openxmlformats.org/officeDocument/2006/relationships/hyperlink" Target="https://www.freecodecamp.org/news/a-beginner-friendly-introduction-to-containers-vms-and-docker-79a9e3e119b/" TargetMode="External"/><Relationship Id="rId1" Type="http://schemas.openxmlformats.org/officeDocument/2006/relationships/slideLayout" Target="../slideLayouts/slideLayout2.xml"/><Relationship Id="rId6" Type="http://schemas.openxmlformats.org/officeDocument/2006/relationships/hyperlink" Target="https://www.udemy.com/course/docker-essentials/" TargetMode="External"/><Relationship Id="rId5" Type="http://schemas.openxmlformats.org/officeDocument/2006/relationships/hyperlink" Target="https://www.udemy.com/course/learn-docker/" TargetMode="External"/><Relationship Id="rId4" Type="http://schemas.openxmlformats.org/officeDocument/2006/relationships/hyperlink" Target="https://www.pluralsight.com/courses/docker-getting-starte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quasec.com/wiki/display/containers/Kubernetes+Architecture+101" TargetMode="External"/><Relationship Id="rId3" Type="http://schemas.openxmlformats.org/officeDocument/2006/relationships/hyperlink" Target="https://www.aquasec.com/wiki/display/containers/Kubernetes+Cluster" TargetMode="External"/><Relationship Id="rId7" Type="http://schemas.openxmlformats.org/officeDocument/2006/relationships/hyperlink" Target="https://kubernetes.io/docs/reference/generated/kube-scheduler/" TargetMode="External"/><Relationship Id="rId2" Type="http://schemas.openxmlformats.org/officeDocument/2006/relationships/hyperlink" Target="https://kubernetes.io/docs/tasks/administer-cluster/configure-upgrade-etcd/" TargetMode="External"/><Relationship Id="rId1" Type="http://schemas.openxmlformats.org/officeDocument/2006/relationships/slideLayout" Target="../slideLayouts/slideLayout2.xml"/><Relationship Id="rId6" Type="http://schemas.openxmlformats.org/officeDocument/2006/relationships/hyperlink" Target="https://kubernetes.io/docs/concepts/overview/components/#cloud-controller-manager" TargetMode="External"/><Relationship Id="rId5" Type="http://schemas.openxmlformats.org/officeDocument/2006/relationships/hyperlink" Target="https://kubernetes.io/docs/reference/generated/kube-controller-manager/" TargetMode="External"/><Relationship Id="rId4" Type="http://schemas.openxmlformats.org/officeDocument/2006/relationships/hyperlink" Target="https://kubernetes.io/docs/reference/generated/kube-apiserve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kubernetes.io/docs/reference/generated/kube-proxy/" TargetMode="External"/><Relationship Id="rId2" Type="http://schemas.openxmlformats.org/officeDocument/2006/relationships/hyperlink" Target="https://kubernetes.io/docs/reference/generated/kubel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kubernetes.io/docs/concepts/services-networking/service/" TargetMode="External"/><Relationship Id="rId7" Type="http://schemas.openxmlformats.org/officeDocument/2006/relationships/hyperlink" Target="https://kubernetes.io/docs/concepts/workloads/controllers/deployment/" TargetMode="External"/><Relationship Id="rId2" Type="http://schemas.openxmlformats.org/officeDocument/2006/relationships/hyperlink" Target="https://kubernetes.io/docs/concepts/workloads/pods/pod-overview/" TargetMode="External"/><Relationship Id="rId1" Type="http://schemas.openxmlformats.org/officeDocument/2006/relationships/slideLayout" Target="../slideLayouts/slideLayout2.xml"/><Relationship Id="rId6" Type="http://schemas.openxmlformats.org/officeDocument/2006/relationships/hyperlink" Target="https://kubernetes.io/docs/concepts/policy/resource-quotas/" TargetMode="External"/><Relationship Id="rId5" Type="http://schemas.openxmlformats.org/officeDocument/2006/relationships/hyperlink" Target="https://kubernetes.io/docs/concepts/overview/working-with-objects/namespaces/" TargetMode="External"/><Relationship Id="rId4" Type="http://schemas.openxmlformats.org/officeDocument/2006/relationships/hyperlink" Target="https://kubernetes.io/docs/concepts/storage/volume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5515-BD12-48DE-AAC8-C5FA9C44036A}"/>
              </a:ext>
            </a:extLst>
          </p:cNvPr>
          <p:cNvSpPr>
            <a:spLocks noGrp="1"/>
          </p:cNvSpPr>
          <p:nvPr>
            <p:ph type="ctrTitle"/>
          </p:nvPr>
        </p:nvSpPr>
        <p:spPr/>
        <p:txBody>
          <a:bodyPr/>
          <a:lstStyle/>
          <a:p>
            <a:r>
              <a:rPr lang="en-US" dirty="0"/>
              <a:t>Introduction to Containers</a:t>
            </a:r>
          </a:p>
        </p:txBody>
      </p:sp>
      <p:sp>
        <p:nvSpPr>
          <p:cNvPr id="3" name="Subtitle 2">
            <a:extLst>
              <a:ext uri="{FF2B5EF4-FFF2-40B4-BE49-F238E27FC236}">
                <a16:creationId xmlns:a16="http://schemas.microsoft.com/office/drawing/2014/main" id="{3FAE8AC4-546F-4895-AB8E-1BD692338C84}"/>
              </a:ext>
            </a:extLst>
          </p:cNvPr>
          <p:cNvSpPr>
            <a:spLocks noGrp="1"/>
          </p:cNvSpPr>
          <p:nvPr>
            <p:ph type="subTitle" idx="1"/>
          </p:nvPr>
        </p:nvSpPr>
        <p:spPr/>
        <p:txBody>
          <a:bodyPr/>
          <a:lstStyle/>
          <a:p>
            <a:r>
              <a:rPr lang="en-US" dirty="0"/>
              <a:t>Prepared for Virtusa</a:t>
            </a:r>
          </a:p>
        </p:txBody>
      </p:sp>
    </p:spTree>
    <p:extLst>
      <p:ext uri="{BB962C8B-B14F-4D97-AF65-F5344CB8AC3E}">
        <p14:creationId xmlns:p14="http://schemas.microsoft.com/office/powerpoint/2010/main" val="156123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BF72-3EC9-48D1-8C78-193FABE7AEF7}"/>
              </a:ext>
            </a:extLst>
          </p:cNvPr>
          <p:cNvSpPr>
            <a:spLocks noGrp="1"/>
          </p:cNvSpPr>
          <p:nvPr>
            <p:ph type="title"/>
          </p:nvPr>
        </p:nvSpPr>
        <p:spPr/>
        <p:txBody>
          <a:bodyPr/>
          <a:lstStyle/>
          <a:p>
            <a:r>
              <a:rPr lang="en-US" dirty="0" err="1"/>
              <a:t>Dockerfile</a:t>
            </a:r>
            <a:endParaRPr lang="en-US" dirty="0"/>
          </a:p>
        </p:txBody>
      </p:sp>
      <p:sp>
        <p:nvSpPr>
          <p:cNvPr id="4" name="Slide Number Placeholder 3">
            <a:extLst>
              <a:ext uri="{FF2B5EF4-FFF2-40B4-BE49-F238E27FC236}">
                <a16:creationId xmlns:a16="http://schemas.microsoft.com/office/drawing/2014/main" id="{71F010A9-7546-4F30-83A6-DEA46A495004}"/>
              </a:ext>
            </a:extLst>
          </p:cNvPr>
          <p:cNvSpPr>
            <a:spLocks noGrp="1"/>
          </p:cNvSpPr>
          <p:nvPr>
            <p:ph type="sldNum" sz="quarter" idx="12"/>
          </p:nvPr>
        </p:nvSpPr>
        <p:spPr/>
        <p:txBody>
          <a:bodyPr/>
          <a:lstStyle/>
          <a:p>
            <a:fld id="{945DE137-1981-4A6E-942B-1AACE1746372}" type="slidenum">
              <a:rPr lang="en-US" smtClean="0"/>
              <a:t>10</a:t>
            </a:fld>
            <a:endParaRPr lang="en-US"/>
          </a:p>
        </p:txBody>
      </p:sp>
      <p:sp>
        <p:nvSpPr>
          <p:cNvPr id="5" name="Rectangle 1">
            <a:extLst>
              <a:ext uri="{FF2B5EF4-FFF2-40B4-BE49-F238E27FC236}">
                <a16:creationId xmlns:a16="http://schemas.microsoft.com/office/drawing/2014/main" id="{92B7CCA4-7C07-43CF-8CFD-DB64AE9770E3}"/>
              </a:ext>
            </a:extLst>
          </p:cNvPr>
          <p:cNvSpPr>
            <a:spLocks noChangeArrowheads="1"/>
          </p:cNvSpPr>
          <p:nvPr/>
        </p:nvSpPr>
        <p:spPr bwMode="auto">
          <a:xfrm>
            <a:off x="838200" y="1690688"/>
            <a:ext cx="836800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nsolas" panose="020B0609020204030204" pitchFamily="49" charset="0"/>
              </a:rPr>
              <a:t>FROM </a:t>
            </a:r>
            <a:r>
              <a:rPr kumimoji="0" lang="en-US" altLang="en-US" sz="2400" b="0" i="0" u="none" strike="noStrike" cap="none" normalizeH="0" baseline="0" dirty="0">
                <a:ln>
                  <a:noFill/>
                </a:ln>
                <a:solidFill>
                  <a:srgbClr val="000000"/>
                </a:solidFill>
                <a:effectLst/>
                <a:latin typeface="Consolas" panose="020B0609020204030204" pitchFamily="49" charset="0"/>
              </a:rPr>
              <a:t>openjdk:8-jre-slim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ABFEC0E-C4B9-4DE8-940E-6418C8E133A9}"/>
              </a:ext>
            </a:extLst>
          </p:cNvPr>
          <p:cNvSpPr txBox="1"/>
          <p:nvPr/>
        </p:nvSpPr>
        <p:spPr>
          <a:xfrm>
            <a:off x="838200" y="2332652"/>
            <a:ext cx="10240347" cy="954107"/>
          </a:xfrm>
          <a:prstGeom prst="rect">
            <a:avLst/>
          </a:prstGeom>
          <a:noFill/>
        </p:spPr>
        <p:txBody>
          <a:bodyPr wrap="square" rtlCol="0">
            <a:spAutoFit/>
          </a:bodyPr>
          <a:lstStyle/>
          <a:p>
            <a:r>
              <a:rPr lang="en-US" sz="2800" dirty="0"/>
              <a:t>Declares the base image to start with. </a:t>
            </a:r>
          </a:p>
          <a:p>
            <a:r>
              <a:rPr lang="en-US" sz="2800" dirty="0"/>
              <a:t>In this case, an alpine image with OpenJDK 8 JRE installed.</a:t>
            </a:r>
          </a:p>
        </p:txBody>
      </p:sp>
    </p:spTree>
    <p:extLst>
      <p:ext uri="{BB962C8B-B14F-4D97-AF65-F5344CB8AC3E}">
        <p14:creationId xmlns:p14="http://schemas.microsoft.com/office/powerpoint/2010/main" val="372765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BF72-3EC9-48D1-8C78-193FABE7AEF7}"/>
              </a:ext>
            </a:extLst>
          </p:cNvPr>
          <p:cNvSpPr>
            <a:spLocks noGrp="1"/>
          </p:cNvSpPr>
          <p:nvPr>
            <p:ph type="title"/>
          </p:nvPr>
        </p:nvSpPr>
        <p:spPr/>
        <p:txBody>
          <a:bodyPr/>
          <a:lstStyle/>
          <a:p>
            <a:r>
              <a:rPr lang="en-US" dirty="0" err="1"/>
              <a:t>Dockerfile</a:t>
            </a:r>
            <a:endParaRPr lang="en-US" dirty="0"/>
          </a:p>
        </p:txBody>
      </p:sp>
      <p:sp>
        <p:nvSpPr>
          <p:cNvPr id="4" name="Slide Number Placeholder 3">
            <a:extLst>
              <a:ext uri="{FF2B5EF4-FFF2-40B4-BE49-F238E27FC236}">
                <a16:creationId xmlns:a16="http://schemas.microsoft.com/office/drawing/2014/main" id="{71F010A9-7546-4F30-83A6-DEA46A495004}"/>
              </a:ext>
            </a:extLst>
          </p:cNvPr>
          <p:cNvSpPr>
            <a:spLocks noGrp="1"/>
          </p:cNvSpPr>
          <p:nvPr>
            <p:ph type="sldNum" sz="quarter" idx="12"/>
          </p:nvPr>
        </p:nvSpPr>
        <p:spPr/>
        <p:txBody>
          <a:bodyPr/>
          <a:lstStyle/>
          <a:p>
            <a:fld id="{945DE137-1981-4A6E-942B-1AACE1746372}" type="slidenum">
              <a:rPr lang="en-US" smtClean="0"/>
              <a:t>11</a:t>
            </a:fld>
            <a:endParaRPr lang="en-US"/>
          </a:p>
        </p:txBody>
      </p:sp>
      <p:sp>
        <p:nvSpPr>
          <p:cNvPr id="5" name="Rectangle 1">
            <a:extLst>
              <a:ext uri="{FF2B5EF4-FFF2-40B4-BE49-F238E27FC236}">
                <a16:creationId xmlns:a16="http://schemas.microsoft.com/office/drawing/2014/main" id="{92B7CCA4-7C07-43CF-8CFD-DB64AE9770E3}"/>
              </a:ext>
            </a:extLst>
          </p:cNvPr>
          <p:cNvSpPr>
            <a:spLocks noChangeArrowheads="1"/>
          </p:cNvSpPr>
          <p:nvPr/>
        </p:nvSpPr>
        <p:spPr bwMode="auto">
          <a:xfrm>
            <a:off x="838198" y="1690688"/>
            <a:ext cx="1079396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rgbClr val="000080"/>
                </a:solidFill>
                <a:latin typeface="Consolas" panose="020B0609020204030204" pitchFamily="49" charset="0"/>
              </a:rPr>
              <a:t>COPY </a:t>
            </a:r>
            <a:r>
              <a:rPr lang="en-US" altLang="en-US" sz="2400" dirty="0">
                <a:solidFill>
                  <a:srgbClr val="000000"/>
                </a:solidFill>
                <a:latin typeface="Consolas" panose="020B0609020204030204" pitchFamily="49" charset="0"/>
              </a:rPr>
              <a:t>build</a:t>
            </a:r>
            <a:r>
              <a:rPr lang="en-US" altLang="en-US" sz="2400" b="1" dirty="0">
                <a:solidFill>
                  <a:srgbClr val="000080"/>
                </a:solidFill>
                <a:latin typeface="Consolas" panose="020B0609020204030204" pitchFamily="49" charset="0"/>
              </a:rPr>
              <a:t>/</a:t>
            </a:r>
            <a:r>
              <a:rPr lang="en-US" altLang="en-US" sz="2400" dirty="0">
                <a:solidFill>
                  <a:srgbClr val="000000"/>
                </a:solidFill>
                <a:latin typeface="Consolas" panose="020B0609020204030204" pitchFamily="49" charset="0"/>
              </a:rPr>
              <a:t>distributions</a:t>
            </a:r>
            <a:r>
              <a:rPr lang="en-US" altLang="en-US" sz="2400" b="1" dirty="0">
                <a:solidFill>
                  <a:srgbClr val="000080"/>
                </a:solidFill>
                <a:latin typeface="Consolas" panose="020B0609020204030204" pitchFamily="49" charset="0"/>
              </a:rPr>
              <a:t>/</a:t>
            </a:r>
            <a:r>
              <a:rPr lang="en-US" altLang="en-US" sz="2400" dirty="0">
                <a:solidFill>
                  <a:srgbClr val="000000"/>
                </a:solidFill>
                <a:latin typeface="Consolas" panose="020B0609020204030204" pitchFamily="49" charset="0"/>
              </a:rPr>
              <a:t>logging-service-1</a:t>
            </a:r>
            <a:r>
              <a:rPr lang="en-US" altLang="en-US" sz="2400" dirty="0">
                <a:solidFill>
                  <a:srgbClr val="0000FF"/>
                </a:solidFill>
                <a:latin typeface="Consolas" panose="020B0609020204030204" pitchFamily="49" charset="0"/>
              </a:rPr>
              <a:t>.0</a:t>
            </a:r>
            <a:r>
              <a:rPr lang="en-US" altLang="en-US" sz="2400" dirty="0">
                <a:solidFill>
                  <a:srgbClr val="000000"/>
                </a:solidFill>
                <a:latin typeface="Consolas" panose="020B0609020204030204" pitchFamily="49" charset="0"/>
              </a:rPr>
              <a:t>.tar </a:t>
            </a:r>
            <a:r>
              <a:rPr lang="en-US" altLang="en-US" sz="2400" b="1" dirty="0">
                <a:solidFill>
                  <a:srgbClr val="000080"/>
                </a:solidFill>
                <a:latin typeface="Consolas" panose="020B0609020204030204" pitchFamily="49" charset="0"/>
              </a:rPr>
              <a:t>/</a:t>
            </a:r>
            <a:r>
              <a:rPr lang="en-US" altLang="en-US" sz="2400" dirty="0">
                <a:solidFill>
                  <a:srgbClr val="000000"/>
                </a:solidFill>
                <a:latin typeface="Consolas" panose="020B0609020204030204" pitchFamily="49" charset="0"/>
              </a:rPr>
              <a:t>opt</a:t>
            </a:r>
            <a:r>
              <a:rPr lang="en-US" altLang="en-US" sz="2400" b="1" dirty="0">
                <a:solidFill>
                  <a:srgbClr val="000080"/>
                </a:solidFill>
                <a:latin typeface="Consolas" panose="020B0609020204030204" pitchFamily="49" charset="0"/>
              </a:rPr>
              <a:t>/</a:t>
            </a:r>
            <a:r>
              <a:rPr lang="en-US" altLang="en-US" sz="2400" dirty="0">
                <a:solidFill>
                  <a:srgbClr val="000000"/>
                </a:solidFill>
                <a:latin typeface="Consolas" panose="020B0609020204030204" pitchFamily="49" charset="0"/>
              </a:rPr>
              <a:t>app</a:t>
            </a:r>
            <a:r>
              <a:rPr lang="en-US" altLang="en-US" sz="2400" b="1" dirty="0">
                <a:solidFill>
                  <a:srgbClr val="00008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ABFEC0E-C4B9-4DE8-940E-6418C8E133A9}"/>
              </a:ext>
            </a:extLst>
          </p:cNvPr>
          <p:cNvSpPr txBox="1"/>
          <p:nvPr/>
        </p:nvSpPr>
        <p:spPr>
          <a:xfrm>
            <a:off x="838198" y="2398575"/>
            <a:ext cx="10240347" cy="1384995"/>
          </a:xfrm>
          <a:prstGeom prst="rect">
            <a:avLst/>
          </a:prstGeom>
          <a:noFill/>
        </p:spPr>
        <p:txBody>
          <a:bodyPr wrap="square" rtlCol="0">
            <a:spAutoFit/>
          </a:bodyPr>
          <a:lstStyle/>
          <a:p>
            <a:r>
              <a:rPr lang="en-US" sz="2800" dirty="0"/>
              <a:t>Copies a file from the build host to the image.</a:t>
            </a:r>
          </a:p>
          <a:p>
            <a:r>
              <a:rPr lang="en-US" sz="2800" dirty="0"/>
              <a:t>Source path is relative to the </a:t>
            </a:r>
            <a:r>
              <a:rPr lang="en-US" sz="2800" dirty="0" err="1"/>
              <a:t>Dockerfile</a:t>
            </a:r>
            <a:r>
              <a:rPr lang="en-US" sz="2800" dirty="0"/>
              <a:t> location.</a:t>
            </a:r>
          </a:p>
          <a:p>
            <a:r>
              <a:rPr lang="en-US" sz="2800" dirty="0"/>
              <a:t>In this case, copies our application tar ball. </a:t>
            </a:r>
          </a:p>
        </p:txBody>
      </p:sp>
    </p:spTree>
    <p:extLst>
      <p:ext uri="{BB962C8B-B14F-4D97-AF65-F5344CB8AC3E}">
        <p14:creationId xmlns:p14="http://schemas.microsoft.com/office/powerpoint/2010/main" val="104995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BF72-3EC9-48D1-8C78-193FABE7AEF7}"/>
              </a:ext>
            </a:extLst>
          </p:cNvPr>
          <p:cNvSpPr>
            <a:spLocks noGrp="1"/>
          </p:cNvSpPr>
          <p:nvPr>
            <p:ph type="title"/>
          </p:nvPr>
        </p:nvSpPr>
        <p:spPr/>
        <p:txBody>
          <a:bodyPr/>
          <a:lstStyle/>
          <a:p>
            <a:r>
              <a:rPr lang="en-US" dirty="0" err="1"/>
              <a:t>Dockerfile</a:t>
            </a:r>
            <a:endParaRPr lang="en-US" dirty="0"/>
          </a:p>
        </p:txBody>
      </p:sp>
      <p:sp>
        <p:nvSpPr>
          <p:cNvPr id="4" name="Slide Number Placeholder 3">
            <a:extLst>
              <a:ext uri="{FF2B5EF4-FFF2-40B4-BE49-F238E27FC236}">
                <a16:creationId xmlns:a16="http://schemas.microsoft.com/office/drawing/2014/main" id="{71F010A9-7546-4F30-83A6-DEA46A495004}"/>
              </a:ext>
            </a:extLst>
          </p:cNvPr>
          <p:cNvSpPr>
            <a:spLocks noGrp="1"/>
          </p:cNvSpPr>
          <p:nvPr>
            <p:ph type="sldNum" sz="quarter" idx="12"/>
          </p:nvPr>
        </p:nvSpPr>
        <p:spPr/>
        <p:txBody>
          <a:bodyPr/>
          <a:lstStyle/>
          <a:p>
            <a:fld id="{945DE137-1981-4A6E-942B-1AACE1746372}" type="slidenum">
              <a:rPr lang="en-US" smtClean="0"/>
              <a:t>12</a:t>
            </a:fld>
            <a:endParaRPr lang="en-US"/>
          </a:p>
        </p:txBody>
      </p:sp>
      <p:sp>
        <p:nvSpPr>
          <p:cNvPr id="5" name="Rectangle 1">
            <a:extLst>
              <a:ext uri="{FF2B5EF4-FFF2-40B4-BE49-F238E27FC236}">
                <a16:creationId xmlns:a16="http://schemas.microsoft.com/office/drawing/2014/main" id="{92B7CCA4-7C07-43CF-8CFD-DB64AE9770E3}"/>
              </a:ext>
            </a:extLst>
          </p:cNvPr>
          <p:cNvSpPr>
            <a:spLocks noChangeArrowheads="1"/>
          </p:cNvSpPr>
          <p:nvPr/>
        </p:nvSpPr>
        <p:spPr bwMode="auto">
          <a:xfrm>
            <a:off x="838200" y="1690688"/>
            <a:ext cx="1079396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rgbClr val="000080"/>
                </a:solidFill>
                <a:latin typeface="Consolas" panose="020B0609020204030204" pitchFamily="49" charset="0"/>
              </a:rPr>
              <a:t>WORKDIR /</a:t>
            </a:r>
            <a:r>
              <a:rPr lang="en-US" altLang="en-US" sz="2400" dirty="0">
                <a:solidFill>
                  <a:srgbClr val="000000"/>
                </a:solidFill>
                <a:latin typeface="Consolas" panose="020B0609020204030204" pitchFamily="49" charset="0"/>
              </a:rPr>
              <a:t>opt</a:t>
            </a:r>
            <a:r>
              <a:rPr lang="en-US" altLang="en-US" sz="2400" b="1" dirty="0">
                <a:solidFill>
                  <a:srgbClr val="000080"/>
                </a:solidFill>
                <a:latin typeface="Consolas" panose="020B0609020204030204" pitchFamily="49" charset="0"/>
              </a:rPr>
              <a:t>/</a:t>
            </a:r>
            <a:r>
              <a:rPr lang="en-US" altLang="en-US" sz="2400" dirty="0">
                <a:solidFill>
                  <a:srgbClr val="000000"/>
                </a:solidFill>
                <a:latin typeface="Consolas" panose="020B0609020204030204" pitchFamily="49" charset="0"/>
              </a:rPr>
              <a:t>app</a:t>
            </a:r>
            <a:br>
              <a:rPr lang="en-US" altLang="en-US" sz="2400" dirty="0">
                <a:solidFill>
                  <a:srgbClr val="000000"/>
                </a:solidFill>
                <a:latin typeface="Consolas" panose="020B0609020204030204" pitchFamily="49" charset="0"/>
              </a:rPr>
            </a:br>
            <a:r>
              <a:rPr lang="en-US" altLang="en-US" sz="2400" b="1" dirty="0">
                <a:solidFill>
                  <a:srgbClr val="000080"/>
                </a:solidFill>
                <a:latin typeface="Consolas" panose="020B0609020204030204" pitchFamily="49" charset="0"/>
              </a:rPr>
              <a:t>RUN </a:t>
            </a:r>
            <a:r>
              <a:rPr lang="en-US" altLang="en-US" sz="2400" dirty="0">
                <a:solidFill>
                  <a:srgbClr val="000000"/>
                </a:solidFill>
                <a:latin typeface="Consolas" panose="020B0609020204030204" pitchFamily="49" charset="0"/>
              </a:rPr>
              <a:t>tar </a:t>
            </a:r>
            <a:r>
              <a:rPr lang="en-US" altLang="en-US" sz="2400" b="1" dirty="0">
                <a:solidFill>
                  <a:srgbClr val="000080"/>
                </a:solidFill>
                <a:latin typeface="Consolas" panose="020B0609020204030204" pitchFamily="49" charset="0"/>
              </a:rPr>
              <a:t>-</a:t>
            </a:r>
            <a:r>
              <a:rPr lang="en-US" altLang="en-US" sz="2400" dirty="0" err="1">
                <a:solidFill>
                  <a:srgbClr val="000000"/>
                </a:solidFill>
                <a:latin typeface="Consolas" panose="020B0609020204030204" pitchFamily="49" charset="0"/>
              </a:rPr>
              <a:t>xvf</a:t>
            </a:r>
            <a:r>
              <a:rPr lang="en-US" altLang="en-US" sz="2400" dirty="0">
                <a:solidFill>
                  <a:srgbClr val="000000"/>
                </a:solidFill>
                <a:latin typeface="Consolas" panose="020B0609020204030204" pitchFamily="49" charset="0"/>
              </a:rPr>
              <a:t> logging-service-1</a:t>
            </a:r>
            <a:r>
              <a:rPr lang="en-US" altLang="en-US" sz="2400" dirty="0">
                <a:solidFill>
                  <a:srgbClr val="0000FF"/>
                </a:solidFill>
                <a:latin typeface="Consolas" panose="020B0609020204030204" pitchFamily="49" charset="0"/>
              </a:rPr>
              <a:t>.0</a:t>
            </a:r>
            <a:r>
              <a:rPr lang="en-US" altLang="en-US" sz="2400" dirty="0">
                <a:solidFill>
                  <a:srgbClr val="000000"/>
                </a:solidFill>
                <a:latin typeface="Consolas" panose="020B0609020204030204" pitchFamily="49" charset="0"/>
              </a:rPr>
              <a:t>.tar</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ABFEC0E-C4B9-4DE8-940E-6418C8E133A9}"/>
              </a:ext>
            </a:extLst>
          </p:cNvPr>
          <p:cNvSpPr txBox="1"/>
          <p:nvPr/>
        </p:nvSpPr>
        <p:spPr>
          <a:xfrm>
            <a:off x="838200" y="2905780"/>
            <a:ext cx="10240347" cy="1384995"/>
          </a:xfrm>
          <a:prstGeom prst="rect">
            <a:avLst/>
          </a:prstGeom>
          <a:noFill/>
        </p:spPr>
        <p:txBody>
          <a:bodyPr wrap="square" rtlCol="0">
            <a:spAutoFit/>
          </a:bodyPr>
          <a:lstStyle/>
          <a:p>
            <a:r>
              <a:rPr lang="en-US" sz="2800" dirty="0"/>
              <a:t>Sets the working director for the next RUN command, and</a:t>
            </a:r>
          </a:p>
          <a:p>
            <a:r>
              <a:rPr lang="en-US" sz="2800" dirty="0"/>
              <a:t>RUNs the specified command.</a:t>
            </a:r>
          </a:p>
          <a:p>
            <a:r>
              <a:rPr lang="en-US" sz="2800" dirty="0"/>
              <a:t>In this case, extracting our tar ball.</a:t>
            </a:r>
          </a:p>
        </p:txBody>
      </p:sp>
    </p:spTree>
    <p:extLst>
      <p:ext uri="{BB962C8B-B14F-4D97-AF65-F5344CB8AC3E}">
        <p14:creationId xmlns:p14="http://schemas.microsoft.com/office/powerpoint/2010/main" val="171400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BF72-3EC9-48D1-8C78-193FABE7AEF7}"/>
              </a:ext>
            </a:extLst>
          </p:cNvPr>
          <p:cNvSpPr>
            <a:spLocks noGrp="1"/>
          </p:cNvSpPr>
          <p:nvPr>
            <p:ph type="title"/>
          </p:nvPr>
        </p:nvSpPr>
        <p:spPr/>
        <p:txBody>
          <a:bodyPr/>
          <a:lstStyle/>
          <a:p>
            <a:r>
              <a:rPr lang="en-US" dirty="0" err="1"/>
              <a:t>Dockerfile</a:t>
            </a:r>
            <a:endParaRPr lang="en-US" dirty="0"/>
          </a:p>
        </p:txBody>
      </p:sp>
      <p:sp>
        <p:nvSpPr>
          <p:cNvPr id="4" name="Slide Number Placeholder 3">
            <a:extLst>
              <a:ext uri="{FF2B5EF4-FFF2-40B4-BE49-F238E27FC236}">
                <a16:creationId xmlns:a16="http://schemas.microsoft.com/office/drawing/2014/main" id="{71F010A9-7546-4F30-83A6-DEA46A495004}"/>
              </a:ext>
            </a:extLst>
          </p:cNvPr>
          <p:cNvSpPr>
            <a:spLocks noGrp="1"/>
          </p:cNvSpPr>
          <p:nvPr>
            <p:ph type="sldNum" sz="quarter" idx="12"/>
          </p:nvPr>
        </p:nvSpPr>
        <p:spPr/>
        <p:txBody>
          <a:bodyPr/>
          <a:lstStyle/>
          <a:p>
            <a:fld id="{945DE137-1981-4A6E-942B-1AACE1746372}" type="slidenum">
              <a:rPr lang="en-US" smtClean="0"/>
              <a:t>13</a:t>
            </a:fld>
            <a:endParaRPr lang="en-US"/>
          </a:p>
        </p:txBody>
      </p:sp>
      <p:sp>
        <p:nvSpPr>
          <p:cNvPr id="5" name="Rectangle 1">
            <a:extLst>
              <a:ext uri="{FF2B5EF4-FFF2-40B4-BE49-F238E27FC236}">
                <a16:creationId xmlns:a16="http://schemas.microsoft.com/office/drawing/2014/main" id="{92B7CCA4-7C07-43CF-8CFD-DB64AE9770E3}"/>
              </a:ext>
            </a:extLst>
          </p:cNvPr>
          <p:cNvSpPr>
            <a:spLocks noChangeArrowheads="1"/>
          </p:cNvSpPr>
          <p:nvPr/>
        </p:nvSpPr>
        <p:spPr bwMode="auto">
          <a:xfrm>
            <a:off x="838200" y="1875354"/>
            <a:ext cx="112604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a:solidFill>
                  <a:srgbClr val="000080"/>
                </a:solidFill>
                <a:latin typeface="Consolas" panose="020B0609020204030204" pitchFamily="49" charset="0"/>
              </a:rPr>
              <a:t>ENTRYPOINT </a:t>
            </a:r>
            <a:r>
              <a:rPr lang="en-US" altLang="en-US" sz="2400" dirty="0">
                <a:solidFill>
                  <a:srgbClr val="000000"/>
                </a:solidFill>
                <a:latin typeface="Consolas" panose="020B0609020204030204" pitchFamily="49" charset="0"/>
              </a:rPr>
              <a:t>[</a:t>
            </a:r>
            <a:r>
              <a:rPr lang="en-US" altLang="en-US" sz="2400" b="1" dirty="0">
                <a:solidFill>
                  <a:srgbClr val="008000"/>
                </a:solidFill>
                <a:latin typeface="Consolas" panose="020B0609020204030204" pitchFamily="49" charset="0"/>
              </a:rPr>
              <a:t>"/opt/app/logging-service-1.0/bin/logging-service"</a:t>
            </a:r>
            <a:r>
              <a:rPr lang="en-US" altLang="en-US" sz="2400" dirty="0">
                <a:solidFill>
                  <a:srgbClr val="00000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ABFEC0E-C4B9-4DE8-940E-6418C8E133A9}"/>
              </a:ext>
            </a:extLst>
          </p:cNvPr>
          <p:cNvSpPr txBox="1"/>
          <p:nvPr/>
        </p:nvSpPr>
        <p:spPr>
          <a:xfrm>
            <a:off x="838200" y="2905780"/>
            <a:ext cx="10240347" cy="954107"/>
          </a:xfrm>
          <a:prstGeom prst="rect">
            <a:avLst/>
          </a:prstGeom>
          <a:noFill/>
        </p:spPr>
        <p:txBody>
          <a:bodyPr wrap="square" rtlCol="0">
            <a:spAutoFit/>
          </a:bodyPr>
          <a:lstStyle/>
          <a:p>
            <a:r>
              <a:rPr lang="en-US" sz="2800" dirty="0"/>
              <a:t>Defines the </a:t>
            </a:r>
            <a:r>
              <a:rPr lang="en-US" sz="2800" dirty="0" err="1"/>
              <a:t>entrypoint</a:t>
            </a:r>
            <a:r>
              <a:rPr lang="en-US" sz="2800" dirty="0"/>
              <a:t>—the process to run at launch.</a:t>
            </a:r>
          </a:p>
          <a:p>
            <a:r>
              <a:rPr lang="en-US" sz="2800" dirty="0"/>
              <a:t>In this case, our start script for our service</a:t>
            </a:r>
          </a:p>
        </p:txBody>
      </p:sp>
    </p:spTree>
    <p:extLst>
      <p:ext uri="{BB962C8B-B14F-4D97-AF65-F5344CB8AC3E}">
        <p14:creationId xmlns:p14="http://schemas.microsoft.com/office/powerpoint/2010/main" val="305250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3EDA-8625-434B-A8A7-0B1256387CB5}"/>
              </a:ext>
            </a:extLst>
          </p:cNvPr>
          <p:cNvSpPr>
            <a:spLocks noGrp="1"/>
          </p:cNvSpPr>
          <p:nvPr>
            <p:ph type="title"/>
          </p:nvPr>
        </p:nvSpPr>
        <p:spPr/>
        <p:txBody>
          <a:bodyPr/>
          <a:lstStyle/>
          <a:p>
            <a:r>
              <a:rPr lang="en-US" dirty="0"/>
              <a:t>Building the image</a:t>
            </a:r>
          </a:p>
        </p:txBody>
      </p:sp>
      <p:sp>
        <p:nvSpPr>
          <p:cNvPr id="3" name="Content Placeholder 2">
            <a:extLst>
              <a:ext uri="{FF2B5EF4-FFF2-40B4-BE49-F238E27FC236}">
                <a16:creationId xmlns:a16="http://schemas.microsoft.com/office/drawing/2014/main" id="{089C5073-36B4-44A6-8EEA-85E697FE58EF}"/>
              </a:ext>
            </a:extLst>
          </p:cNvPr>
          <p:cNvSpPr>
            <a:spLocks noGrp="1"/>
          </p:cNvSpPr>
          <p:nvPr>
            <p:ph idx="1"/>
          </p:nvPr>
        </p:nvSpPr>
        <p:spPr/>
        <p:txBody>
          <a:bodyPr/>
          <a:lstStyle/>
          <a:p>
            <a:pPr marL="0" indent="0">
              <a:buNone/>
            </a:pPr>
            <a:r>
              <a:rPr lang="en-US" dirty="0"/>
              <a:t>docker build -t &lt;tags&gt; &lt;path to </a:t>
            </a:r>
            <a:r>
              <a:rPr lang="en-US" dirty="0" err="1"/>
              <a:t>Dockerfile</a:t>
            </a:r>
            <a:r>
              <a:rPr lang="en-US" dirty="0"/>
              <a:t>&gt;</a:t>
            </a:r>
          </a:p>
          <a:p>
            <a:pPr marL="0" indent="0">
              <a:buNone/>
            </a:pPr>
            <a:endParaRPr lang="en-US" dirty="0"/>
          </a:p>
          <a:p>
            <a:pPr marL="0" indent="0">
              <a:buNone/>
            </a:pPr>
            <a:r>
              <a:rPr lang="en-US" dirty="0">
                <a:latin typeface="Consolas" panose="020B0609020204030204" pitchFamily="49" charset="0"/>
              </a:rPr>
              <a:t>docker build -t </a:t>
            </a:r>
            <a:r>
              <a:rPr lang="en-US" dirty="0" err="1">
                <a:latin typeface="Consolas" panose="020B0609020204030204" pitchFamily="49" charset="0"/>
              </a:rPr>
              <a:t>logging-service:latest</a:t>
            </a:r>
            <a:r>
              <a:rPr lang="en-US" dirty="0">
                <a:latin typeface="Consolas" panose="020B0609020204030204" pitchFamily="49" charset="0"/>
              </a:rPr>
              <a:t> .</a:t>
            </a:r>
          </a:p>
        </p:txBody>
      </p:sp>
      <p:sp>
        <p:nvSpPr>
          <p:cNvPr id="4" name="Slide Number Placeholder 3">
            <a:extLst>
              <a:ext uri="{FF2B5EF4-FFF2-40B4-BE49-F238E27FC236}">
                <a16:creationId xmlns:a16="http://schemas.microsoft.com/office/drawing/2014/main" id="{770ACEEF-C7DB-4501-B8FB-D5538C5F3254}"/>
              </a:ext>
            </a:extLst>
          </p:cNvPr>
          <p:cNvSpPr>
            <a:spLocks noGrp="1"/>
          </p:cNvSpPr>
          <p:nvPr>
            <p:ph type="sldNum" sz="quarter" idx="12"/>
          </p:nvPr>
        </p:nvSpPr>
        <p:spPr/>
        <p:txBody>
          <a:bodyPr/>
          <a:lstStyle/>
          <a:p>
            <a:fld id="{945DE137-1981-4A6E-942B-1AACE1746372}" type="slidenum">
              <a:rPr lang="en-US" smtClean="0"/>
              <a:t>14</a:t>
            </a:fld>
            <a:endParaRPr lang="en-US"/>
          </a:p>
        </p:txBody>
      </p:sp>
    </p:spTree>
    <p:extLst>
      <p:ext uri="{BB962C8B-B14F-4D97-AF65-F5344CB8AC3E}">
        <p14:creationId xmlns:p14="http://schemas.microsoft.com/office/powerpoint/2010/main" val="320527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DDC-8438-4EA4-A29B-90331949CFED}"/>
              </a:ext>
            </a:extLst>
          </p:cNvPr>
          <p:cNvSpPr>
            <a:spLocks noGrp="1"/>
          </p:cNvSpPr>
          <p:nvPr>
            <p:ph type="title"/>
          </p:nvPr>
        </p:nvSpPr>
        <p:spPr>
          <a:xfrm>
            <a:off x="838200" y="365125"/>
            <a:ext cx="10515600" cy="1325563"/>
          </a:xfrm>
        </p:spPr>
        <p:txBody>
          <a:bodyPr/>
          <a:lstStyle/>
          <a:p>
            <a:r>
              <a:rPr lang="en-US" dirty="0"/>
              <a:t>Docker commands</a:t>
            </a:r>
          </a:p>
        </p:txBody>
      </p:sp>
      <p:sp>
        <p:nvSpPr>
          <p:cNvPr id="4" name="Slide Number Placeholder 3">
            <a:extLst>
              <a:ext uri="{FF2B5EF4-FFF2-40B4-BE49-F238E27FC236}">
                <a16:creationId xmlns:a16="http://schemas.microsoft.com/office/drawing/2014/main" id="{6BFB9D32-385A-492B-BC30-B755AC1D0295}"/>
              </a:ext>
            </a:extLst>
          </p:cNvPr>
          <p:cNvSpPr>
            <a:spLocks noGrp="1"/>
          </p:cNvSpPr>
          <p:nvPr>
            <p:ph type="sldNum" sz="quarter" idx="12"/>
          </p:nvPr>
        </p:nvSpPr>
        <p:spPr/>
        <p:txBody>
          <a:bodyPr/>
          <a:lstStyle/>
          <a:p>
            <a:fld id="{945DE137-1981-4A6E-942B-1AACE1746372}" type="slidenum">
              <a:rPr lang="en-US" smtClean="0"/>
              <a:t>15</a:t>
            </a:fld>
            <a:endParaRPr lang="en-US"/>
          </a:p>
        </p:txBody>
      </p:sp>
      <p:graphicFrame>
        <p:nvGraphicFramePr>
          <p:cNvPr id="5" name="Table 5">
            <a:extLst>
              <a:ext uri="{FF2B5EF4-FFF2-40B4-BE49-F238E27FC236}">
                <a16:creationId xmlns:a16="http://schemas.microsoft.com/office/drawing/2014/main" id="{1CE0E7BE-B654-485F-B839-FFB21A1AC884}"/>
              </a:ext>
            </a:extLst>
          </p:cNvPr>
          <p:cNvGraphicFramePr>
            <a:graphicFrameLocks noGrp="1"/>
          </p:cNvGraphicFramePr>
          <p:nvPr>
            <p:extLst>
              <p:ext uri="{D42A27DB-BD31-4B8C-83A1-F6EECF244321}">
                <p14:modId xmlns:p14="http://schemas.microsoft.com/office/powerpoint/2010/main" val="3169515924"/>
              </p:ext>
            </p:extLst>
          </p:nvPr>
        </p:nvGraphicFramePr>
        <p:xfrm>
          <a:off x="727788" y="1690688"/>
          <a:ext cx="10626012" cy="4246880"/>
        </p:xfrm>
        <a:graphic>
          <a:graphicData uri="http://schemas.openxmlformats.org/drawingml/2006/table">
            <a:tbl>
              <a:tblPr firstRow="1" bandRow="1">
                <a:tableStyleId>{5C22544A-7EE6-4342-B048-85BDC9FD1C3A}</a:tableStyleId>
              </a:tblPr>
              <a:tblGrid>
                <a:gridCol w="1247591">
                  <a:extLst>
                    <a:ext uri="{9D8B030D-6E8A-4147-A177-3AD203B41FA5}">
                      <a16:colId xmlns:a16="http://schemas.microsoft.com/office/drawing/2014/main" val="2642684031"/>
                    </a:ext>
                  </a:extLst>
                </a:gridCol>
                <a:gridCol w="3604327">
                  <a:extLst>
                    <a:ext uri="{9D8B030D-6E8A-4147-A177-3AD203B41FA5}">
                      <a16:colId xmlns:a16="http://schemas.microsoft.com/office/drawing/2014/main" val="3975386587"/>
                    </a:ext>
                  </a:extLst>
                </a:gridCol>
                <a:gridCol w="5774094">
                  <a:extLst>
                    <a:ext uri="{9D8B030D-6E8A-4147-A177-3AD203B41FA5}">
                      <a16:colId xmlns:a16="http://schemas.microsoft.com/office/drawing/2014/main" val="2013179010"/>
                    </a:ext>
                  </a:extLst>
                </a:gridCol>
              </a:tblGrid>
              <a:tr h="370840">
                <a:tc>
                  <a:txBody>
                    <a:bodyPr/>
                    <a:lstStyle/>
                    <a:p>
                      <a:r>
                        <a:rPr lang="en-US" dirty="0"/>
                        <a:t>command</a:t>
                      </a:r>
                    </a:p>
                  </a:txBody>
                  <a:tcPr/>
                </a:tc>
                <a:tc>
                  <a:txBody>
                    <a:bodyPr/>
                    <a:lstStyle/>
                    <a:p>
                      <a:r>
                        <a:rPr lang="en-US" dirty="0"/>
                        <a:t>Performs</a:t>
                      </a:r>
                    </a:p>
                  </a:txBody>
                  <a:tcPr/>
                </a:tc>
                <a:tc>
                  <a:txBody>
                    <a:bodyPr/>
                    <a:lstStyle/>
                    <a:p>
                      <a:r>
                        <a:rPr lang="en-US" dirty="0"/>
                        <a:t>Example</a:t>
                      </a:r>
                    </a:p>
                  </a:txBody>
                  <a:tcPr/>
                </a:tc>
                <a:extLst>
                  <a:ext uri="{0D108BD9-81ED-4DB2-BD59-A6C34878D82A}">
                    <a16:rowId xmlns:a16="http://schemas.microsoft.com/office/drawing/2014/main" val="2598253683"/>
                  </a:ext>
                </a:extLst>
              </a:tr>
              <a:tr h="370840">
                <a:tc>
                  <a:txBody>
                    <a:bodyPr/>
                    <a:lstStyle/>
                    <a:p>
                      <a:r>
                        <a:rPr lang="en-US" dirty="0"/>
                        <a:t>build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Builds an image from a </a:t>
                      </a:r>
                      <a:r>
                        <a:rPr lang="en-US" dirty="0" err="1"/>
                        <a:t>Dockerfile</a:t>
                      </a:r>
                      <a:endParaRPr lang="en-US" dirty="0"/>
                    </a:p>
                  </a:txBody>
                  <a:tcPr/>
                </a:tc>
                <a:tc>
                  <a:txBody>
                    <a:bodyPr/>
                    <a:lstStyle/>
                    <a:p>
                      <a:r>
                        <a:rPr lang="en-US" dirty="0">
                          <a:latin typeface="Consolas" panose="020B0609020204030204" pitchFamily="49" charset="0"/>
                        </a:rPr>
                        <a:t>docker build –t customer-service:1.0 .</a:t>
                      </a:r>
                      <a:endParaRPr lang="en-US" dirty="0"/>
                    </a:p>
                  </a:txBody>
                  <a:tcPr/>
                </a:tc>
                <a:extLst>
                  <a:ext uri="{0D108BD9-81ED-4DB2-BD59-A6C34878D82A}">
                    <a16:rowId xmlns:a16="http://schemas.microsoft.com/office/drawing/2014/main" val="3190577203"/>
                  </a:ext>
                </a:extLst>
              </a:tr>
              <a:tr h="370840">
                <a:tc>
                  <a:txBody>
                    <a:bodyPr/>
                    <a:lstStyle/>
                    <a:p>
                      <a:r>
                        <a:rPr lang="en-US" dirty="0"/>
                        <a:t>pull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Gets an image from a repository on a registry</a:t>
                      </a:r>
                    </a:p>
                  </a:txBody>
                  <a:tcPr/>
                </a:tc>
                <a:tc>
                  <a:txBody>
                    <a:bodyPr/>
                    <a:lstStyle/>
                    <a:p>
                      <a:r>
                        <a:rPr lang="en-US" dirty="0">
                          <a:latin typeface="Consolas" panose="020B0609020204030204" pitchFamily="49" charset="0"/>
                        </a:rPr>
                        <a:t>docker pull mysql:5.7</a:t>
                      </a:r>
                      <a:endParaRPr lang="en-US" dirty="0"/>
                    </a:p>
                  </a:txBody>
                  <a:tcPr/>
                </a:tc>
                <a:extLst>
                  <a:ext uri="{0D108BD9-81ED-4DB2-BD59-A6C34878D82A}">
                    <a16:rowId xmlns:a16="http://schemas.microsoft.com/office/drawing/2014/main" val="2962693463"/>
                  </a:ext>
                </a:extLst>
              </a:tr>
              <a:tr h="370840">
                <a:tc>
                  <a:txBody>
                    <a:bodyPr/>
                    <a:lstStyle/>
                    <a:p>
                      <a:r>
                        <a:rPr lang="en-US" dirty="0"/>
                        <a:t>run</a:t>
                      </a:r>
                    </a:p>
                  </a:txBody>
                  <a:tcPr/>
                </a:tc>
                <a:tc>
                  <a:txBody>
                    <a:bodyPr/>
                    <a:lstStyle/>
                    <a:p>
                      <a:r>
                        <a:rPr lang="en-US" dirty="0"/>
                        <a:t>Create a new container instance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docker run –name training-</a:t>
                      </a:r>
                      <a:r>
                        <a:rPr lang="en-US" dirty="0" err="1">
                          <a:latin typeface="Consolas" panose="020B0609020204030204" pitchFamily="49" charset="0"/>
                        </a:rPr>
                        <a:t>mysql</a:t>
                      </a:r>
                      <a:r>
                        <a:rPr lang="en-US" dirty="0">
                          <a:latin typeface="Consolas" panose="020B0609020204030204" pitchFamily="49" charset="0"/>
                        </a:rPr>
                        <a:t> -d mysql:5.7</a:t>
                      </a:r>
                      <a:endParaRPr lang="en-US" dirty="0"/>
                    </a:p>
                  </a:txBody>
                  <a:tcPr/>
                </a:tc>
                <a:extLst>
                  <a:ext uri="{0D108BD9-81ED-4DB2-BD59-A6C34878D82A}">
                    <a16:rowId xmlns:a16="http://schemas.microsoft.com/office/drawing/2014/main" val="300932992"/>
                  </a:ext>
                </a:extLst>
              </a:tr>
              <a:tr h="370840">
                <a:tc>
                  <a:txBody>
                    <a:bodyPr/>
                    <a:lstStyle/>
                    <a:p>
                      <a:r>
                        <a:rPr lang="en-US" dirty="0"/>
                        <a:t>stop</a:t>
                      </a:r>
                    </a:p>
                  </a:txBody>
                  <a:tcPr/>
                </a:tc>
                <a:tc>
                  <a:txBody>
                    <a:bodyPr/>
                    <a:lstStyle/>
                    <a:p>
                      <a:r>
                        <a:rPr lang="en-US" dirty="0"/>
                        <a:t>Stop a running instance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docker stop training-</a:t>
                      </a:r>
                      <a:r>
                        <a:rPr lang="en-US" dirty="0" err="1">
                          <a:latin typeface="Consolas" panose="020B0609020204030204" pitchFamily="49" charset="0"/>
                        </a:rPr>
                        <a:t>mysql</a:t>
                      </a:r>
                      <a:endParaRPr lang="en-US" dirty="0"/>
                    </a:p>
                  </a:txBody>
                  <a:tcPr/>
                </a:tc>
                <a:extLst>
                  <a:ext uri="{0D108BD9-81ED-4DB2-BD59-A6C34878D82A}">
                    <a16:rowId xmlns:a16="http://schemas.microsoft.com/office/drawing/2014/main" val="1335220953"/>
                  </a:ext>
                </a:extLst>
              </a:tr>
              <a:tr h="370840">
                <a:tc>
                  <a:txBody>
                    <a:bodyPr/>
                    <a:lstStyle/>
                    <a:p>
                      <a:r>
                        <a:rPr lang="en-US" dirty="0"/>
                        <a:t>start</a:t>
                      </a:r>
                    </a:p>
                  </a:txBody>
                  <a:tcPr/>
                </a:tc>
                <a:tc>
                  <a:txBody>
                    <a:bodyPr/>
                    <a:lstStyle/>
                    <a:p>
                      <a:r>
                        <a:rPr lang="en-US" dirty="0"/>
                        <a:t>Start an existing container instance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docker start training-</a:t>
                      </a:r>
                      <a:r>
                        <a:rPr lang="en-US" dirty="0" err="1">
                          <a:latin typeface="Consolas" panose="020B0609020204030204" pitchFamily="49" charset="0"/>
                        </a:rPr>
                        <a:t>mysql</a:t>
                      </a:r>
                      <a:endParaRPr lang="en-US" dirty="0"/>
                    </a:p>
                  </a:txBody>
                  <a:tcPr/>
                </a:tc>
                <a:extLst>
                  <a:ext uri="{0D108BD9-81ED-4DB2-BD59-A6C34878D82A}">
                    <a16:rowId xmlns:a16="http://schemas.microsoft.com/office/drawing/2014/main" val="2877703849"/>
                  </a:ext>
                </a:extLst>
              </a:tr>
              <a:tr h="370840">
                <a:tc>
                  <a:txBody>
                    <a:bodyPr/>
                    <a:lstStyle/>
                    <a:p>
                      <a:r>
                        <a:rPr lang="en-US" dirty="0" err="1"/>
                        <a:t>ps</a:t>
                      </a:r>
                      <a:endParaRPr lang="en-US" dirty="0"/>
                    </a:p>
                  </a:txBody>
                  <a:tcPr/>
                </a:tc>
                <a:tc>
                  <a:txBody>
                    <a:bodyPr/>
                    <a:lstStyle/>
                    <a:p>
                      <a:r>
                        <a:rPr lang="en-US" dirty="0"/>
                        <a:t>List container instances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docker </a:t>
                      </a:r>
                      <a:r>
                        <a:rPr lang="en-US" dirty="0" err="1">
                          <a:latin typeface="Consolas" panose="020B0609020204030204" pitchFamily="49" charset="0"/>
                        </a:rPr>
                        <a:t>ps</a:t>
                      </a:r>
                      <a:endParaRPr lang="en-US" dirty="0"/>
                    </a:p>
                  </a:txBody>
                  <a:tcPr/>
                </a:tc>
                <a:extLst>
                  <a:ext uri="{0D108BD9-81ED-4DB2-BD59-A6C34878D82A}">
                    <a16:rowId xmlns:a16="http://schemas.microsoft.com/office/drawing/2014/main" val="2428065023"/>
                  </a:ext>
                </a:extLst>
              </a:tr>
              <a:tr h="370840">
                <a:tc>
                  <a:txBody>
                    <a:bodyPr/>
                    <a:lstStyle/>
                    <a:p>
                      <a:r>
                        <a:rPr lang="en-US" dirty="0"/>
                        <a:t>image list</a:t>
                      </a:r>
                    </a:p>
                  </a:txBody>
                  <a:tcPr/>
                </a:tc>
                <a:tc>
                  <a:txBody>
                    <a:bodyPr/>
                    <a:lstStyle/>
                    <a:p>
                      <a:r>
                        <a:rPr lang="en-US" dirty="0"/>
                        <a:t>List images</a:t>
                      </a:r>
                    </a:p>
                  </a:txBody>
                  <a:tcPr/>
                </a:tc>
                <a:tc>
                  <a:txBody>
                    <a:bodyPr/>
                    <a:lstStyle/>
                    <a:p>
                      <a:pPr lvl="0"/>
                      <a:r>
                        <a:rPr lang="en-US" dirty="0">
                          <a:latin typeface="Consolas" panose="020B0609020204030204" pitchFamily="49" charset="0"/>
                        </a:rPr>
                        <a:t>docker image list</a:t>
                      </a:r>
                    </a:p>
                    <a:p>
                      <a:pPr lvl="0"/>
                      <a:r>
                        <a:rPr lang="en-US" dirty="0">
                          <a:latin typeface="Consolas" panose="020B0609020204030204" pitchFamily="49" charset="0"/>
                        </a:rPr>
                        <a:t>docker images</a:t>
                      </a:r>
                      <a:endParaRPr lang="en-US" dirty="0"/>
                    </a:p>
                  </a:txBody>
                  <a:tcPr/>
                </a:tc>
                <a:extLst>
                  <a:ext uri="{0D108BD9-81ED-4DB2-BD59-A6C34878D82A}">
                    <a16:rowId xmlns:a16="http://schemas.microsoft.com/office/drawing/2014/main" val="2538700902"/>
                  </a:ext>
                </a:extLst>
              </a:tr>
              <a:tr h="370840">
                <a:tc>
                  <a:txBody>
                    <a:bodyPr/>
                    <a:lstStyle/>
                    <a:p>
                      <a:r>
                        <a:rPr lang="en-US" dirty="0"/>
                        <a:t>rm</a:t>
                      </a:r>
                    </a:p>
                  </a:txBody>
                  <a:tcPr/>
                </a:tc>
                <a:tc>
                  <a:txBody>
                    <a:bodyPr/>
                    <a:lstStyle/>
                    <a:p>
                      <a:r>
                        <a:rPr lang="en-US" dirty="0"/>
                        <a:t>Remove a container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docker rm training-</a:t>
                      </a:r>
                      <a:r>
                        <a:rPr lang="en-US" dirty="0" err="1">
                          <a:latin typeface="Consolas" panose="020B0609020204030204" pitchFamily="49" charset="0"/>
                        </a:rPr>
                        <a:t>mysql</a:t>
                      </a:r>
                      <a:endParaRPr lang="en-US" dirty="0"/>
                    </a:p>
                  </a:txBody>
                  <a:tcPr/>
                </a:tc>
                <a:extLst>
                  <a:ext uri="{0D108BD9-81ED-4DB2-BD59-A6C34878D82A}">
                    <a16:rowId xmlns:a16="http://schemas.microsoft.com/office/drawing/2014/main" val="1882247716"/>
                  </a:ext>
                </a:extLst>
              </a:tr>
              <a:tr h="370840">
                <a:tc>
                  <a:txBody>
                    <a:bodyPr/>
                    <a:lstStyle/>
                    <a:p>
                      <a:r>
                        <a:rPr lang="en-US" dirty="0"/>
                        <a:t>image rm</a:t>
                      </a:r>
                    </a:p>
                  </a:txBody>
                  <a:tcPr/>
                </a:tc>
                <a:tc>
                  <a:txBody>
                    <a:bodyPr/>
                    <a:lstStyle/>
                    <a:p>
                      <a:r>
                        <a:rPr lang="en-US" dirty="0"/>
                        <a:t>Remove an image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docker image rm mysql:5.7</a:t>
                      </a:r>
                    </a:p>
                  </a:txBody>
                  <a:tcPr/>
                </a:tc>
                <a:extLst>
                  <a:ext uri="{0D108BD9-81ED-4DB2-BD59-A6C34878D82A}">
                    <a16:rowId xmlns:a16="http://schemas.microsoft.com/office/drawing/2014/main" val="3044985717"/>
                  </a:ext>
                </a:extLst>
              </a:tr>
            </a:tbl>
          </a:graphicData>
        </a:graphic>
      </p:graphicFrame>
    </p:spTree>
    <p:extLst>
      <p:ext uri="{BB962C8B-B14F-4D97-AF65-F5344CB8AC3E}">
        <p14:creationId xmlns:p14="http://schemas.microsoft.com/office/powerpoint/2010/main" val="376580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DE38-229B-4EE8-82EC-35C5969D9957}"/>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A7FCC79-25D5-4DA5-B55A-1E45438B0A21}"/>
              </a:ext>
            </a:extLst>
          </p:cNvPr>
          <p:cNvSpPr>
            <a:spLocks noGrp="1"/>
          </p:cNvSpPr>
          <p:nvPr>
            <p:ph idx="1"/>
          </p:nvPr>
        </p:nvSpPr>
        <p:spPr/>
        <p:txBody>
          <a:bodyPr/>
          <a:lstStyle/>
          <a:p>
            <a:r>
              <a:rPr lang="en-US" dirty="0">
                <a:hlinkClick r:id="rId2"/>
              </a:rPr>
              <a:t>https://www.freecodecamp.org/news/a-beginner-friendly-introduction-to-containers-vms-and-docker-79a9e3e119b/</a:t>
            </a:r>
            <a:endParaRPr lang="en-US" dirty="0"/>
          </a:p>
          <a:p>
            <a:r>
              <a:rPr lang="en-US" dirty="0">
                <a:hlinkClick r:id="rId3"/>
              </a:rPr>
              <a:t>https://docs.docker.com/</a:t>
            </a:r>
            <a:endParaRPr lang="en-US" dirty="0"/>
          </a:p>
          <a:p>
            <a:r>
              <a:rPr lang="en-US" dirty="0">
                <a:hlinkClick r:id="rId4"/>
              </a:rPr>
              <a:t>https://www.pluralsight.com/courses/docker-getting-started</a:t>
            </a:r>
            <a:r>
              <a:rPr lang="en-US" dirty="0"/>
              <a:t> (PAID)</a:t>
            </a:r>
          </a:p>
          <a:p>
            <a:r>
              <a:rPr lang="en-US" dirty="0">
                <a:hlinkClick r:id="rId5"/>
              </a:rPr>
              <a:t>https://www.udemy.com/course/learn-docker/</a:t>
            </a:r>
            <a:r>
              <a:rPr lang="en-US" dirty="0"/>
              <a:t> (PAID)</a:t>
            </a:r>
          </a:p>
          <a:p>
            <a:r>
              <a:rPr lang="en-US" dirty="0">
                <a:hlinkClick r:id="rId6"/>
              </a:rPr>
              <a:t>https://www.udemy.com/course/docker-essentials/</a:t>
            </a:r>
            <a:r>
              <a:rPr lang="en-US" dirty="0"/>
              <a:t> (FREE)</a:t>
            </a:r>
          </a:p>
        </p:txBody>
      </p:sp>
      <p:sp>
        <p:nvSpPr>
          <p:cNvPr id="4" name="Slide Number Placeholder 3">
            <a:extLst>
              <a:ext uri="{FF2B5EF4-FFF2-40B4-BE49-F238E27FC236}">
                <a16:creationId xmlns:a16="http://schemas.microsoft.com/office/drawing/2014/main" id="{B86A54B3-A3EE-4D90-AB0A-FBD55D4FBA19}"/>
              </a:ext>
            </a:extLst>
          </p:cNvPr>
          <p:cNvSpPr>
            <a:spLocks noGrp="1"/>
          </p:cNvSpPr>
          <p:nvPr>
            <p:ph type="sldNum" sz="quarter" idx="12"/>
          </p:nvPr>
        </p:nvSpPr>
        <p:spPr/>
        <p:txBody>
          <a:bodyPr/>
          <a:lstStyle/>
          <a:p>
            <a:fld id="{945DE137-1981-4A6E-942B-1AACE1746372}" type="slidenum">
              <a:rPr lang="en-US" smtClean="0"/>
              <a:t>16</a:t>
            </a:fld>
            <a:endParaRPr lang="en-US"/>
          </a:p>
        </p:txBody>
      </p:sp>
    </p:spTree>
    <p:extLst>
      <p:ext uri="{BB962C8B-B14F-4D97-AF65-F5344CB8AC3E}">
        <p14:creationId xmlns:p14="http://schemas.microsoft.com/office/powerpoint/2010/main" val="295294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BC8B29-E6B3-4461-8F67-152CEBA1FAAF}"/>
              </a:ext>
            </a:extLst>
          </p:cNvPr>
          <p:cNvSpPr>
            <a:spLocks noGrp="1"/>
          </p:cNvSpPr>
          <p:nvPr>
            <p:ph type="title"/>
          </p:nvPr>
        </p:nvSpPr>
        <p:spPr>
          <a:xfrm>
            <a:off x="1230406" y="1709738"/>
            <a:ext cx="10117044" cy="2852737"/>
          </a:xfrm>
        </p:spPr>
        <p:txBody>
          <a:bodyPr/>
          <a:lstStyle/>
          <a:p>
            <a:r>
              <a:rPr lang="en-US" dirty="0"/>
              <a:t>Coding Time!</a:t>
            </a:r>
          </a:p>
        </p:txBody>
      </p:sp>
      <p:sp>
        <p:nvSpPr>
          <p:cNvPr id="6" name="Text Placeholder 5">
            <a:extLst>
              <a:ext uri="{FF2B5EF4-FFF2-40B4-BE49-F238E27FC236}">
                <a16:creationId xmlns:a16="http://schemas.microsoft.com/office/drawing/2014/main" id="{AE1EF0E3-D93C-4A05-807A-F2E667B51FD3}"/>
              </a:ext>
            </a:extLst>
          </p:cNvPr>
          <p:cNvSpPr>
            <a:spLocks noGrp="1"/>
          </p:cNvSpPr>
          <p:nvPr>
            <p:ph type="body" idx="1"/>
          </p:nvPr>
        </p:nvSpPr>
        <p:spPr/>
        <p:txBody>
          <a:bodyPr/>
          <a:lstStyle/>
          <a:p>
            <a:r>
              <a:rPr lang="en-US" dirty="0"/>
              <a:t>Let’s containerize and deploy our logging-service</a:t>
            </a:r>
          </a:p>
        </p:txBody>
      </p:sp>
      <p:sp>
        <p:nvSpPr>
          <p:cNvPr id="4" name="Slide Number Placeholder 3">
            <a:extLst>
              <a:ext uri="{FF2B5EF4-FFF2-40B4-BE49-F238E27FC236}">
                <a16:creationId xmlns:a16="http://schemas.microsoft.com/office/drawing/2014/main" id="{0DCFAE8E-A081-4430-8DBD-F797CB5EAA60}"/>
              </a:ext>
            </a:extLst>
          </p:cNvPr>
          <p:cNvSpPr>
            <a:spLocks noGrp="1"/>
          </p:cNvSpPr>
          <p:nvPr>
            <p:ph type="sldNum" sz="quarter" idx="12"/>
          </p:nvPr>
        </p:nvSpPr>
        <p:spPr/>
        <p:txBody>
          <a:bodyPr/>
          <a:lstStyle/>
          <a:p>
            <a:fld id="{945DE137-1981-4A6E-942B-1AACE1746372}" type="slidenum">
              <a:rPr lang="en-US" smtClean="0"/>
              <a:t>17</a:t>
            </a:fld>
            <a:endParaRPr lang="en-US"/>
          </a:p>
        </p:txBody>
      </p:sp>
      <p:pic>
        <p:nvPicPr>
          <p:cNvPr id="7" name="Picture 6">
            <a:extLst>
              <a:ext uri="{FF2B5EF4-FFF2-40B4-BE49-F238E27FC236}">
                <a16:creationId xmlns:a16="http://schemas.microsoft.com/office/drawing/2014/main" id="{3C1DD984-82B9-4548-AEF3-7F173400D342}"/>
              </a:ext>
            </a:extLst>
          </p:cNvPr>
          <p:cNvPicPr>
            <a:picLocks noChangeAspect="1"/>
          </p:cNvPicPr>
          <p:nvPr/>
        </p:nvPicPr>
        <p:blipFill>
          <a:blip r:embed="rId2"/>
          <a:stretch>
            <a:fillRect/>
          </a:stretch>
        </p:blipFill>
        <p:spPr>
          <a:xfrm>
            <a:off x="298404" y="3395382"/>
            <a:ext cx="1066892" cy="1066892"/>
          </a:xfrm>
          <a:prstGeom prst="rect">
            <a:avLst/>
          </a:prstGeom>
        </p:spPr>
      </p:pic>
    </p:spTree>
    <p:extLst>
      <p:ext uri="{BB962C8B-B14F-4D97-AF65-F5344CB8AC3E}">
        <p14:creationId xmlns:p14="http://schemas.microsoft.com/office/powerpoint/2010/main" val="134025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61B2-6104-44BF-BB2D-9BD59394E450}"/>
              </a:ext>
            </a:extLst>
          </p:cNvPr>
          <p:cNvSpPr>
            <a:spLocks noGrp="1"/>
          </p:cNvSpPr>
          <p:nvPr>
            <p:ph type="title"/>
          </p:nvPr>
        </p:nvSpPr>
        <p:spPr/>
        <p:txBody>
          <a:bodyPr/>
          <a:lstStyle/>
          <a:p>
            <a:r>
              <a:rPr lang="en-US" dirty="0"/>
              <a:t>Stateless Services</a:t>
            </a:r>
          </a:p>
        </p:txBody>
      </p:sp>
      <p:sp>
        <p:nvSpPr>
          <p:cNvPr id="3" name="Content Placeholder 2">
            <a:extLst>
              <a:ext uri="{FF2B5EF4-FFF2-40B4-BE49-F238E27FC236}">
                <a16:creationId xmlns:a16="http://schemas.microsoft.com/office/drawing/2014/main" id="{F8DF3145-55DF-46E3-9A57-EB87818738C3}"/>
              </a:ext>
            </a:extLst>
          </p:cNvPr>
          <p:cNvSpPr>
            <a:spLocks noGrp="1"/>
          </p:cNvSpPr>
          <p:nvPr>
            <p:ph idx="1"/>
          </p:nvPr>
        </p:nvSpPr>
        <p:spPr/>
        <p:txBody>
          <a:bodyPr/>
          <a:lstStyle/>
          <a:p>
            <a:r>
              <a:rPr lang="en-US" dirty="0"/>
              <a:t>Our services should be stateless</a:t>
            </a:r>
          </a:p>
          <a:p>
            <a:r>
              <a:rPr lang="en-US" dirty="0"/>
              <a:t>There is no guarantee a container will be available</a:t>
            </a:r>
          </a:p>
          <a:p>
            <a:r>
              <a:rPr lang="en-US" dirty="0"/>
              <a:t>Often, we deploy more than one container instance of our app</a:t>
            </a:r>
          </a:p>
          <a:p>
            <a:r>
              <a:rPr lang="en-US" dirty="0"/>
              <a:t>Any state that must be durable or available across instances should be stored in a cache (</a:t>
            </a:r>
            <a:r>
              <a:rPr lang="en-US" dirty="0" err="1"/>
              <a:t>ie</a:t>
            </a:r>
            <a:r>
              <a:rPr lang="en-US" dirty="0"/>
              <a:t>. Redis) or the database or both.</a:t>
            </a:r>
          </a:p>
        </p:txBody>
      </p:sp>
      <p:sp>
        <p:nvSpPr>
          <p:cNvPr id="4" name="Slide Number Placeholder 3">
            <a:extLst>
              <a:ext uri="{FF2B5EF4-FFF2-40B4-BE49-F238E27FC236}">
                <a16:creationId xmlns:a16="http://schemas.microsoft.com/office/drawing/2014/main" id="{2B0BE67F-1A4F-41E4-990E-569C204C162B}"/>
              </a:ext>
            </a:extLst>
          </p:cNvPr>
          <p:cNvSpPr>
            <a:spLocks noGrp="1"/>
          </p:cNvSpPr>
          <p:nvPr>
            <p:ph type="sldNum" sz="quarter" idx="12"/>
          </p:nvPr>
        </p:nvSpPr>
        <p:spPr/>
        <p:txBody>
          <a:bodyPr/>
          <a:lstStyle/>
          <a:p>
            <a:fld id="{945DE137-1981-4A6E-942B-1AACE1746372}" type="slidenum">
              <a:rPr lang="en-US" smtClean="0"/>
              <a:t>18</a:t>
            </a:fld>
            <a:endParaRPr lang="en-US"/>
          </a:p>
        </p:txBody>
      </p:sp>
    </p:spTree>
    <p:extLst>
      <p:ext uri="{BB962C8B-B14F-4D97-AF65-F5344CB8AC3E}">
        <p14:creationId xmlns:p14="http://schemas.microsoft.com/office/powerpoint/2010/main" val="620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3DB76-A2CF-4498-AF5B-3F0361D9316F}"/>
              </a:ext>
            </a:extLst>
          </p:cNvPr>
          <p:cNvSpPr>
            <a:spLocks noGrp="1"/>
          </p:cNvSpPr>
          <p:nvPr>
            <p:ph type="title"/>
          </p:nvPr>
        </p:nvSpPr>
        <p:spPr/>
        <p:txBody>
          <a:bodyPr/>
          <a:lstStyle/>
          <a:p>
            <a:r>
              <a:rPr lang="en-US" dirty="0"/>
              <a:t>Deployment Options</a:t>
            </a:r>
          </a:p>
        </p:txBody>
      </p:sp>
      <p:sp>
        <p:nvSpPr>
          <p:cNvPr id="6" name="Content Placeholder 5">
            <a:extLst>
              <a:ext uri="{FF2B5EF4-FFF2-40B4-BE49-F238E27FC236}">
                <a16:creationId xmlns:a16="http://schemas.microsoft.com/office/drawing/2014/main" id="{EA7F5654-0DB9-44D3-B67B-CBAF19CC7ADD}"/>
              </a:ext>
            </a:extLst>
          </p:cNvPr>
          <p:cNvSpPr>
            <a:spLocks noGrp="1"/>
          </p:cNvSpPr>
          <p:nvPr>
            <p:ph idx="1"/>
          </p:nvPr>
        </p:nvSpPr>
        <p:spPr/>
        <p:txBody>
          <a:bodyPr>
            <a:normAutofit fontScale="92500" lnSpcReduction="10000"/>
          </a:bodyPr>
          <a:lstStyle/>
          <a:p>
            <a:r>
              <a:rPr lang="en-US" dirty="0"/>
              <a:t>Typically deployed to an Orchestration Engine/Platform:</a:t>
            </a:r>
          </a:p>
          <a:p>
            <a:pPr lvl="1"/>
            <a:r>
              <a:rPr lang="en-US" dirty="0"/>
              <a:t>Kubernetes </a:t>
            </a:r>
          </a:p>
          <a:p>
            <a:pPr lvl="1"/>
            <a:r>
              <a:rPr lang="en-US" dirty="0"/>
              <a:t>Apache Mesos</a:t>
            </a:r>
          </a:p>
          <a:p>
            <a:pPr lvl="1"/>
            <a:r>
              <a:rPr lang="en-US" dirty="0"/>
              <a:t>Docker Swarm</a:t>
            </a:r>
          </a:p>
          <a:p>
            <a:r>
              <a:rPr lang="en-US" dirty="0"/>
              <a:t>These orchestrators: </a:t>
            </a:r>
          </a:p>
          <a:p>
            <a:pPr lvl="1"/>
            <a:r>
              <a:rPr lang="en-US" dirty="0"/>
              <a:t>Deploy and manage the </a:t>
            </a:r>
            <a:r>
              <a:rPr lang="en-US" dirty="0" err="1"/>
              <a:t>lifecyle</a:t>
            </a:r>
            <a:r>
              <a:rPr lang="en-US" dirty="0"/>
              <a:t> of our containers</a:t>
            </a:r>
          </a:p>
          <a:p>
            <a:pPr lvl="1"/>
            <a:r>
              <a:rPr lang="en-US" dirty="0"/>
              <a:t>Monitor health</a:t>
            </a:r>
          </a:p>
          <a:p>
            <a:pPr lvl="1"/>
            <a:r>
              <a:rPr lang="en-US" dirty="0"/>
              <a:t>Attempt to self-heal</a:t>
            </a:r>
          </a:p>
          <a:p>
            <a:pPr lvl="1"/>
            <a:r>
              <a:rPr lang="en-US" dirty="0"/>
              <a:t>Provide high-availability to our containers/applications</a:t>
            </a:r>
          </a:p>
          <a:p>
            <a:r>
              <a:rPr lang="en-US" dirty="0"/>
              <a:t>Locally on our dev machines</a:t>
            </a:r>
          </a:p>
          <a:p>
            <a:pPr lvl="1"/>
            <a:r>
              <a:rPr lang="en-US" dirty="0"/>
              <a:t>Simply run the container</a:t>
            </a:r>
          </a:p>
          <a:p>
            <a:pPr lvl="1"/>
            <a:r>
              <a:rPr lang="en-US" dirty="0"/>
              <a:t>Optionally, deploy to the local Kubernetes Cluster in Docker Desktop</a:t>
            </a:r>
          </a:p>
        </p:txBody>
      </p:sp>
      <p:sp>
        <p:nvSpPr>
          <p:cNvPr id="4" name="Slide Number Placeholder 3">
            <a:extLst>
              <a:ext uri="{FF2B5EF4-FFF2-40B4-BE49-F238E27FC236}">
                <a16:creationId xmlns:a16="http://schemas.microsoft.com/office/drawing/2014/main" id="{455C1746-6C4C-4E99-B7FC-A23EEE238B7C}"/>
              </a:ext>
            </a:extLst>
          </p:cNvPr>
          <p:cNvSpPr>
            <a:spLocks noGrp="1"/>
          </p:cNvSpPr>
          <p:nvPr>
            <p:ph type="sldNum" sz="quarter" idx="12"/>
          </p:nvPr>
        </p:nvSpPr>
        <p:spPr/>
        <p:txBody>
          <a:bodyPr/>
          <a:lstStyle/>
          <a:p>
            <a:fld id="{945DE137-1981-4A6E-942B-1AACE1746372}" type="slidenum">
              <a:rPr lang="en-US" smtClean="0"/>
              <a:t>19</a:t>
            </a:fld>
            <a:endParaRPr lang="en-US"/>
          </a:p>
        </p:txBody>
      </p:sp>
    </p:spTree>
    <p:extLst>
      <p:ext uri="{BB962C8B-B14F-4D97-AF65-F5344CB8AC3E}">
        <p14:creationId xmlns:p14="http://schemas.microsoft.com/office/powerpoint/2010/main" val="339228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4CE2-51B1-4B0B-BFA3-08D4FDB5FBF0}"/>
              </a:ext>
            </a:extLst>
          </p:cNvPr>
          <p:cNvSpPr>
            <a:spLocks noGrp="1"/>
          </p:cNvSpPr>
          <p:nvPr>
            <p:ph type="title"/>
          </p:nvPr>
        </p:nvSpPr>
        <p:spPr/>
        <p:txBody>
          <a:bodyPr/>
          <a:lstStyle/>
          <a:p>
            <a:r>
              <a:rPr lang="en-US" dirty="0"/>
              <a:t>Lesson Goals</a:t>
            </a:r>
          </a:p>
        </p:txBody>
      </p:sp>
      <p:sp>
        <p:nvSpPr>
          <p:cNvPr id="3" name="Content Placeholder 2">
            <a:extLst>
              <a:ext uri="{FF2B5EF4-FFF2-40B4-BE49-F238E27FC236}">
                <a16:creationId xmlns:a16="http://schemas.microsoft.com/office/drawing/2014/main" id="{879089F3-F828-48F0-AEB3-6E88969AA0D7}"/>
              </a:ext>
            </a:extLst>
          </p:cNvPr>
          <p:cNvSpPr>
            <a:spLocks noGrp="1"/>
          </p:cNvSpPr>
          <p:nvPr>
            <p:ph idx="1"/>
          </p:nvPr>
        </p:nvSpPr>
        <p:spPr/>
        <p:txBody>
          <a:bodyPr/>
          <a:lstStyle/>
          <a:p>
            <a:r>
              <a:rPr lang="en-US" dirty="0"/>
              <a:t>Understand what a container is</a:t>
            </a:r>
          </a:p>
          <a:p>
            <a:r>
              <a:rPr lang="en-US" dirty="0"/>
              <a:t>What is a </a:t>
            </a:r>
            <a:r>
              <a:rPr lang="en-US" dirty="0" err="1"/>
              <a:t>Dockerfile</a:t>
            </a:r>
            <a:r>
              <a:rPr lang="en-US" dirty="0"/>
              <a:t>?</a:t>
            </a:r>
          </a:p>
          <a:p>
            <a:r>
              <a:rPr lang="en-US" dirty="0"/>
              <a:t>How to containerize a JVM application</a:t>
            </a:r>
          </a:p>
          <a:p>
            <a:r>
              <a:rPr lang="en-US" dirty="0"/>
              <a:t>Identify deployment options</a:t>
            </a:r>
          </a:p>
          <a:p>
            <a:r>
              <a:rPr lang="en-US" dirty="0"/>
              <a:t>How to manage containers</a:t>
            </a:r>
          </a:p>
          <a:p>
            <a:endParaRPr lang="en-US" dirty="0"/>
          </a:p>
        </p:txBody>
      </p:sp>
      <p:sp>
        <p:nvSpPr>
          <p:cNvPr id="4" name="Slide Number Placeholder 3">
            <a:extLst>
              <a:ext uri="{FF2B5EF4-FFF2-40B4-BE49-F238E27FC236}">
                <a16:creationId xmlns:a16="http://schemas.microsoft.com/office/drawing/2014/main" id="{46A02775-028E-4110-911D-0F3F14E13102}"/>
              </a:ext>
            </a:extLst>
          </p:cNvPr>
          <p:cNvSpPr>
            <a:spLocks noGrp="1"/>
          </p:cNvSpPr>
          <p:nvPr>
            <p:ph type="sldNum" sz="quarter" idx="12"/>
          </p:nvPr>
        </p:nvSpPr>
        <p:spPr/>
        <p:txBody>
          <a:bodyPr/>
          <a:lstStyle/>
          <a:p>
            <a:fld id="{945DE137-1981-4A6E-942B-1AACE1746372}" type="slidenum">
              <a:rPr lang="en-US" smtClean="0"/>
              <a:t>2</a:t>
            </a:fld>
            <a:endParaRPr lang="en-US"/>
          </a:p>
        </p:txBody>
      </p:sp>
    </p:spTree>
    <p:extLst>
      <p:ext uri="{BB962C8B-B14F-4D97-AF65-F5344CB8AC3E}">
        <p14:creationId xmlns:p14="http://schemas.microsoft.com/office/powerpoint/2010/main" val="278115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7854-AEB3-4D27-B6E3-BF0A57948154}"/>
              </a:ext>
            </a:extLst>
          </p:cNvPr>
          <p:cNvSpPr>
            <a:spLocks noGrp="1"/>
          </p:cNvSpPr>
          <p:nvPr>
            <p:ph type="title"/>
          </p:nvPr>
        </p:nvSpPr>
        <p:spPr>
          <a:xfrm>
            <a:off x="838200" y="365125"/>
            <a:ext cx="10515600" cy="636361"/>
          </a:xfrm>
        </p:spPr>
        <p:txBody>
          <a:bodyPr>
            <a:normAutofit fontScale="90000"/>
          </a:bodyPr>
          <a:lstStyle/>
          <a:p>
            <a:r>
              <a:rPr lang="en-US" dirty="0"/>
              <a:t>Kubernetes Architecture</a:t>
            </a:r>
          </a:p>
        </p:txBody>
      </p:sp>
      <p:sp>
        <p:nvSpPr>
          <p:cNvPr id="4" name="Slide Number Placeholder 3">
            <a:extLst>
              <a:ext uri="{FF2B5EF4-FFF2-40B4-BE49-F238E27FC236}">
                <a16:creationId xmlns:a16="http://schemas.microsoft.com/office/drawing/2014/main" id="{8592BC73-D7CA-4783-A861-85E1573509FB}"/>
              </a:ext>
            </a:extLst>
          </p:cNvPr>
          <p:cNvSpPr>
            <a:spLocks noGrp="1"/>
          </p:cNvSpPr>
          <p:nvPr>
            <p:ph type="sldNum" sz="quarter" idx="12"/>
          </p:nvPr>
        </p:nvSpPr>
        <p:spPr/>
        <p:txBody>
          <a:bodyPr/>
          <a:lstStyle/>
          <a:p>
            <a:fld id="{945DE137-1981-4A6E-942B-1AACE1746372}" type="slidenum">
              <a:rPr lang="en-US" smtClean="0"/>
              <a:t>20</a:t>
            </a:fld>
            <a:endParaRPr lang="en-US"/>
          </a:p>
        </p:txBody>
      </p:sp>
      <p:cxnSp>
        <p:nvCxnSpPr>
          <p:cNvPr id="6" name="Straight Connector 5">
            <a:extLst>
              <a:ext uri="{FF2B5EF4-FFF2-40B4-BE49-F238E27FC236}">
                <a16:creationId xmlns:a16="http://schemas.microsoft.com/office/drawing/2014/main" id="{53C0723E-F13E-4542-A7B9-6E1DE2D3EE13}"/>
              </a:ext>
            </a:extLst>
          </p:cNvPr>
          <p:cNvCxnSpPr/>
          <p:nvPr/>
        </p:nvCxnSpPr>
        <p:spPr>
          <a:xfrm>
            <a:off x="273698" y="3029339"/>
            <a:ext cx="11451771"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617AD4-3F55-4BAD-8875-06973AEADD23}"/>
              </a:ext>
            </a:extLst>
          </p:cNvPr>
          <p:cNvSpPr txBox="1"/>
          <p:nvPr/>
        </p:nvSpPr>
        <p:spPr>
          <a:xfrm>
            <a:off x="273698" y="2469531"/>
            <a:ext cx="1450012" cy="369332"/>
          </a:xfrm>
          <a:prstGeom prst="rect">
            <a:avLst/>
          </a:prstGeom>
          <a:noFill/>
        </p:spPr>
        <p:txBody>
          <a:bodyPr wrap="none" rtlCol="0">
            <a:spAutoFit/>
          </a:bodyPr>
          <a:lstStyle/>
          <a:p>
            <a:r>
              <a:rPr lang="en-US" dirty="0"/>
              <a:t>Control Plane</a:t>
            </a:r>
          </a:p>
        </p:txBody>
      </p:sp>
      <p:sp>
        <p:nvSpPr>
          <p:cNvPr id="8" name="Rectangle: Rounded Corners 7">
            <a:extLst>
              <a:ext uri="{FF2B5EF4-FFF2-40B4-BE49-F238E27FC236}">
                <a16:creationId xmlns:a16="http://schemas.microsoft.com/office/drawing/2014/main" id="{75BBB48F-FCA1-44DA-A779-EC1A92183F1F}"/>
              </a:ext>
            </a:extLst>
          </p:cNvPr>
          <p:cNvSpPr/>
          <p:nvPr/>
        </p:nvSpPr>
        <p:spPr>
          <a:xfrm>
            <a:off x="2806061" y="939550"/>
            <a:ext cx="3831116" cy="1840972"/>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Master</a:t>
            </a:r>
          </a:p>
          <a:p>
            <a:r>
              <a:rPr lang="en-US" dirty="0"/>
              <a:t>node(s)</a:t>
            </a:r>
          </a:p>
        </p:txBody>
      </p:sp>
      <p:sp>
        <p:nvSpPr>
          <p:cNvPr id="9" name="Rectangle: Rounded Corners 8">
            <a:extLst>
              <a:ext uri="{FF2B5EF4-FFF2-40B4-BE49-F238E27FC236}">
                <a16:creationId xmlns:a16="http://schemas.microsoft.com/office/drawing/2014/main" id="{665771E4-9ADD-4C1E-BAF3-472CF41327DA}"/>
              </a:ext>
            </a:extLst>
          </p:cNvPr>
          <p:cNvSpPr/>
          <p:nvPr/>
        </p:nvSpPr>
        <p:spPr>
          <a:xfrm>
            <a:off x="3464767" y="1723053"/>
            <a:ext cx="1082351" cy="55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Service</a:t>
            </a:r>
          </a:p>
        </p:txBody>
      </p:sp>
      <p:sp>
        <p:nvSpPr>
          <p:cNvPr id="10" name="Rectangle: Rounded Corners 9">
            <a:extLst>
              <a:ext uri="{FF2B5EF4-FFF2-40B4-BE49-F238E27FC236}">
                <a16:creationId xmlns:a16="http://schemas.microsoft.com/office/drawing/2014/main" id="{616BA4DF-100E-491C-AF28-EF1AA19A6A34}"/>
              </a:ext>
            </a:extLst>
          </p:cNvPr>
          <p:cNvSpPr/>
          <p:nvPr/>
        </p:nvSpPr>
        <p:spPr>
          <a:xfrm>
            <a:off x="5293567" y="1385218"/>
            <a:ext cx="1082351" cy="55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Controller</a:t>
            </a:r>
          </a:p>
        </p:txBody>
      </p:sp>
      <p:sp>
        <p:nvSpPr>
          <p:cNvPr id="11" name="Rectangle: Rounded Corners 10">
            <a:extLst>
              <a:ext uri="{FF2B5EF4-FFF2-40B4-BE49-F238E27FC236}">
                <a16:creationId xmlns:a16="http://schemas.microsoft.com/office/drawing/2014/main" id="{2A5568C8-970F-4262-88FA-EECC0A6FB67B}"/>
              </a:ext>
            </a:extLst>
          </p:cNvPr>
          <p:cNvSpPr/>
          <p:nvPr/>
        </p:nvSpPr>
        <p:spPr>
          <a:xfrm>
            <a:off x="5293567" y="2105181"/>
            <a:ext cx="1082351" cy="55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Scheduler</a:t>
            </a:r>
          </a:p>
        </p:txBody>
      </p:sp>
      <p:sp>
        <p:nvSpPr>
          <p:cNvPr id="12" name="Rectangle: Rounded Corners 11">
            <a:extLst>
              <a:ext uri="{FF2B5EF4-FFF2-40B4-BE49-F238E27FC236}">
                <a16:creationId xmlns:a16="http://schemas.microsoft.com/office/drawing/2014/main" id="{E3D6CF97-2475-4D03-9542-EAE1F7DAA4D4}"/>
              </a:ext>
            </a:extLst>
          </p:cNvPr>
          <p:cNvSpPr/>
          <p:nvPr/>
        </p:nvSpPr>
        <p:spPr>
          <a:xfrm>
            <a:off x="3096203" y="3682028"/>
            <a:ext cx="5257800" cy="2463731"/>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dirty="0"/>
              <a:t>Worker nodes</a:t>
            </a:r>
          </a:p>
        </p:txBody>
      </p:sp>
      <p:sp>
        <p:nvSpPr>
          <p:cNvPr id="13" name="Rectangle: Rounded Corners 12">
            <a:extLst>
              <a:ext uri="{FF2B5EF4-FFF2-40B4-BE49-F238E27FC236}">
                <a16:creationId xmlns:a16="http://schemas.microsoft.com/office/drawing/2014/main" id="{41F32CD1-4140-4996-9728-C2DE32D67038}"/>
              </a:ext>
            </a:extLst>
          </p:cNvPr>
          <p:cNvSpPr/>
          <p:nvPr/>
        </p:nvSpPr>
        <p:spPr>
          <a:xfrm>
            <a:off x="3256706" y="4517336"/>
            <a:ext cx="3193851" cy="149911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400" dirty="0"/>
              <a:t>Docker</a:t>
            </a:r>
          </a:p>
          <a:p>
            <a:r>
              <a:rPr lang="en-US" sz="1400" dirty="0"/>
              <a:t>Runtime</a:t>
            </a:r>
          </a:p>
        </p:txBody>
      </p:sp>
      <p:sp>
        <p:nvSpPr>
          <p:cNvPr id="14" name="Rectangle: Rounded Corners 13">
            <a:extLst>
              <a:ext uri="{FF2B5EF4-FFF2-40B4-BE49-F238E27FC236}">
                <a16:creationId xmlns:a16="http://schemas.microsoft.com/office/drawing/2014/main" id="{7E3E87E5-2C45-4488-B65D-F12FFFAF6BC8}"/>
              </a:ext>
            </a:extLst>
          </p:cNvPr>
          <p:cNvSpPr/>
          <p:nvPr/>
        </p:nvSpPr>
        <p:spPr>
          <a:xfrm>
            <a:off x="4827032" y="3848786"/>
            <a:ext cx="1082352" cy="55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kubelet</a:t>
            </a:r>
            <a:endParaRPr lang="en-US" sz="1400" dirty="0"/>
          </a:p>
        </p:txBody>
      </p:sp>
      <p:sp>
        <p:nvSpPr>
          <p:cNvPr id="15" name="Rectangle: Rounded Corners 14">
            <a:extLst>
              <a:ext uri="{FF2B5EF4-FFF2-40B4-BE49-F238E27FC236}">
                <a16:creationId xmlns:a16="http://schemas.microsoft.com/office/drawing/2014/main" id="{841110AC-FCAE-4D5B-96D4-83C9C9A3F419}"/>
              </a:ext>
            </a:extLst>
          </p:cNvPr>
          <p:cNvSpPr/>
          <p:nvPr/>
        </p:nvSpPr>
        <p:spPr>
          <a:xfrm>
            <a:off x="4332836" y="4733732"/>
            <a:ext cx="1909008" cy="1184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Pod</a:t>
            </a:r>
          </a:p>
        </p:txBody>
      </p:sp>
      <p:sp>
        <p:nvSpPr>
          <p:cNvPr id="16" name="Rectangle 15">
            <a:extLst>
              <a:ext uri="{FF2B5EF4-FFF2-40B4-BE49-F238E27FC236}">
                <a16:creationId xmlns:a16="http://schemas.microsoft.com/office/drawing/2014/main" id="{CDBEB44D-E70B-40B7-9168-40635B1A49F8}"/>
              </a:ext>
            </a:extLst>
          </p:cNvPr>
          <p:cNvSpPr/>
          <p:nvPr/>
        </p:nvSpPr>
        <p:spPr>
          <a:xfrm>
            <a:off x="5067907" y="4860234"/>
            <a:ext cx="933061" cy="4478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Container</a:t>
            </a:r>
          </a:p>
        </p:txBody>
      </p:sp>
      <p:sp>
        <p:nvSpPr>
          <p:cNvPr id="17" name="Rectangle 16">
            <a:extLst>
              <a:ext uri="{FF2B5EF4-FFF2-40B4-BE49-F238E27FC236}">
                <a16:creationId xmlns:a16="http://schemas.microsoft.com/office/drawing/2014/main" id="{6CE3D907-C2DD-4897-83E0-80DD2B56F2FC}"/>
              </a:ext>
            </a:extLst>
          </p:cNvPr>
          <p:cNvSpPr/>
          <p:nvPr/>
        </p:nvSpPr>
        <p:spPr>
          <a:xfrm>
            <a:off x="4601376" y="5382061"/>
            <a:ext cx="933061" cy="4478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Container</a:t>
            </a:r>
          </a:p>
        </p:txBody>
      </p:sp>
      <p:cxnSp>
        <p:nvCxnSpPr>
          <p:cNvPr id="22" name="Connector: Elbow 21">
            <a:extLst>
              <a:ext uri="{FF2B5EF4-FFF2-40B4-BE49-F238E27FC236}">
                <a16:creationId xmlns:a16="http://schemas.microsoft.com/office/drawing/2014/main" id="{9D8BDFDF-6A57-4B6A-A28E-E4567810ED3C}"/>
              </a:ext>
            </a:extLst>
          </p:cNvPr>
          <p:cNvCxnSpPr>
            <a:cxnSpLocks/>
            <a:stCxn id="14" idx="1"/>
            <a:endCxn id="15" idx="1"/>
          </p:cNvCxnSpPr>
          <p:nvPr/>
        </p:nvCxnSpPr>
        <p:spPr>
          <a:xfrm rot="10800000" flipV="1">
            <a:off x="4332836" y="4128690"/>
            <a:ext cx="494196" cy="1197401"/>
          </a:xfrm>
          <a:prstGeom prst="bentConnector3">
            <a:avLst>
              <a:gd name="adj1" fmla="val 146257"/>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029CB9FC-B0C6-495E-8D21-78CDD9BA5133}"/>
              </a:ext>
            </a:extLst>
          </p:cNvPr>
          <p:cNvCxnSpPr>
            <a:cxnSpLocks/>
            <a:stCxn id="14" idx="2"/>
            <a:endCxn id="16" idx="0"/>
          </p:cNvCxnSpPr>
          <p:nvPr/>
        </p:nvCxnSpPr>
        <p:spPr>
          <a:xfrm rot="16200000" flipH="1">
            <a:off x="5225504" y="4551300"/>
            <a:ext cx="451638" cy="16623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Rounded Corners 28">
            <a:extLst>
              <a:ext uri="{FF2B5EF4-FFF2-40B4-BE49-F238E27FC236}">
                <a16:creationId xmlns:a16="http://schemas.microsoft.com/office/drawing/2014/main" id="{44A1D0F4-BD92-448F-A401-2BB0AE5965F2}"/>
              </a:ext>
            </a:extLst>
          </p:cNvPr>
          <p:cNvSpPr/>
          <p:nvPr/>
        </p:nvSpPr>
        <p:spPr>
          <a:xfrm>
            <a:off x="7010392" y="5046187"/>
            <a:ext cx="1082352" cy="55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kube</a:t>
            </a:r>
            <a:r>
              <a:rPr lang="en-US" sz="1400" dirty="0"/>
              <a:t>-proxy</a:t>
            </a:r>
          </a:p>
        </p:txBody>
      </p:sp>
      <p:cxnSp>
        <p:nvCxnSpPr>
          <p:cNvPr id="31" name="Straight Arrow Connector 30">
            <a:extLst>
              <a:ext uri="{FF2B5EF4-FFF2-40B4-BE49-F238E27FC236}">
                <a16:creationId xmlns:a16="http://schemas.microsoft.com/office/drawing/2014/main" id="{DB58D9D1-FFFC-4213-830A-276FB9E6E3E9}"/>
              </a:ext>
            </a:extLst>
          </p:cNvPr>
          <p:cNvCxnSpPr>
            <a:cxnSpLocks/>
            <a:stCxn id="29" idx="1"/>
            <a:endCxn id="15" idx="3"/>
          </p:cNvCxnSpPr>
          <p:nvPr/>
        </p:nvCxnSpPr>
        <p:spPr>
          <a:xfrm flipH="1">
            <a:off x="6241844" y="5326092"/>
            <a:ext cx="7685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Cloud 37">
            <a:extLst>
              <a:ext uri="{FF2B5EF4-FFF2-40B4-BE49-F238E27FC236}">
                <a16:creationId xmlns:a16="http://schemas.microsoft.com/office/drawing/2014/main" id="{A7A46E4E-68E6-40F2-904D-793C44B18396}"/>
              </a:ext>
            </a:extLst>
          </p:cNvPr>
          <p:cNvSpPr/>
          <p:nvPr/>
        </p:nvSpPr>
        <p:spPr>
          <a:xfrm>
            <a:off x="9249741" y="4625538"/>
            <a:ext cx="2320212" cy="14011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a:t>
            </a:r>
          </a:p>
          <a:p>
            <a:pPr algn="ctr"/>
            <a:r>
              <a:rPr lang="en-US" dirty="0"/>
              <a:t>Network</a:t>
            </a:r>
          </a:p>
        </p:txBody>
      </p:sp>
      <p:cxnSp>
        <p:nvCxnSpPr>
          <p:cNvPr id="40" name="Straight Arrow Connector 39">
            <a:extLst>
              <a:ext uri="{FF2B5EF4-FFF2-40B4-BE49-F238E27FC236}">
                <a16:creationId xmlns:a16="http://schemas.microsoft.com/office/drawing/2014/main" id="{AD696697-7609-4FF4-85CC-4C719A1655DD}"/>
              </a:ext>
            </a:extLst>
          </p:cNvPr>
          <p:cNvCxnSpPr>
            <a:stCxn id="38" idx="2"/>
            <a:endCxn id="29" idx="3"/>
          </p:cNvCxnSpPr>
          <p:nvPr/>
        </p:nvCxnSpPr>
        <p:spPr>
          <a:xfrm flipH="1">
            <a:off x="8092744" y="5326092"/>
            <a:ext cx="11641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Connector: Elbow 45">
            <a:extLst>
              <a:ext uri="{FF2B5EF4-FFF2-40B4-BE49-F238E27FC236}">
                <a16:creationId xmlns:a16="http://schemas.microsoft.com/office/drawing/2014/main" id="{1FA95EC0-B893-4D34-AD61-E4C22263C1AF}"/>
              </a:ext>
            </a:extLst>
          </p:cNvPr>
          <p:cNvCxnSpPr>
            <a:stCxn id="9" idx="2"/>
            <a:endCxn id="14" idx="0"/>
          </p:cNvCxnSpPr>
          <p:nvPr/>
        </p:nvCxnSpPr>
        <p:spPr>
          <a:xfrm rot="16200000" flipH="1">
            <a:off x="3904114" y="2384691"/>
            <a:ext cx="1565923" cy="1362265"/>
          </a:xfrm>
          <a:prstGeom prst="bentConnector3">
            <a:avLst>
              <a:gd name="adj1" fmla="val 59136"/>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9" name="Connector: Elbow 48">
            <a:extLst>
              <a:ext uri="{FF2B5EF4-FFF2-40B4-BE49-F238E27FC236}">
                <a16:creationId xmlns:a16="http://schemas.microsoft.com/office/drawing/2014/main" id="{FAC4A962-7775-401E-8AF6-1CE360545326}"/>
              </a:ext>
            </a:extLst>
          </p:cNvPr>
          <p:cNvCxnSpPr>
            <a:stCxn id="10" idx="1"/>
            <a:endCxn id="9" idx="3"/>
          </p:cNvCxnSpPr>
          <p:nvPr/>
        </p:nvCxnSpPr>
        <p:spPr>
          <a:xfrm rot="10800000" flipV="1">
            <a:off x="4547119" y="1665122"/>
            <a:ext cx="746449" cy="3378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51" name="Connector: Elbow 50">
            <a:extLst>
              <a:ext uri="{FF2B5EF4-FFF2-40B4-BE49-F238E27FC236}">
                <a16:creationId xmlns:a16="http://schemas.microsoft.com/office/drawing/2014/main" id="{BED92D90-6ED7-4B0E-A1DC-40C0519E927F}"/>
              </a:ext>
            </a:extLst>
          </p:cNvPr>
          <p:cNvCxnSpPr>
            <a:endCxn id="9" idx="3"/>
          </p:cNvCxnSpPr>
          <p:nvPr/>
        </p:nvCxnSpPr>
        <p:spPr>
          <a:xfrm rot="10800000">
            <a:off x="4547118" y="2002959"/>
            <a:ext cx="740222" cy="37369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2" name="Rectangle: Rounded Corners 51">
            <a:extLst>
              <a:ext uri="{FF2B5EF4-FFF2-40B4-BE49-F238E27FC236}">
                <a16:creationId xmlns:a16="http://schemas.microsoft.com/office/drawing/2014/main" id="{C2D38C70-E0DA-4EC0-9233-5062F5814A67}"/>
              </a:ext>
            </a:extLst>
          </p:cNvPr>
          <p:cNvSpPr/>
          <p:nvPr/>
        </p:nvSpPr>
        <p:spPr>
          <a:xfrm>
            <a:off x="1088567" y="1723053"/>
            <a:ext cx="1082351" cy="55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kubectl</a:t>
            </a:r>
            <a:endParaRPr lang="en-US" sz="1400" dirty="0"/>
          </a:p>
        </p:txBody>
      </p:sp>
      <p:cxnSp>
        <p:nvCxnSpPr>
          <p:cNvPr id="54" name="Straight Arrow Connector 53">
            <a:extLst>
              <a:ext uri="{FF2B5EF4-FFF2-40B4-BE49-F238E27FC236}">
                <a16:creationId xmlns:a16="http://schemas.microsoft.com/office/drawing/2014/main" id="{B7965C82-52B2-4837-A49A-807EAE4F20E8}"/>
              </a:ext>
            </a:extLst>
          </p:cNvPr>
          <p:cNvCxnSpPr>
            <a:stCxn id="52" idx="3"/>
            <a:endCxn id="9" idx="1"/>
          </p:cNvCxnSpPr>
          <p:nvPr/>
        </p:nvCxnSpPr>
        <p:spPr>
          <a:xfrm>
            <a:off x="2170918" y="2002958"/>
            <a:ext cx="12938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Cylinder 56">
            <a:extLst>
              <a:ext uri="{FF2B5EF4-FFF2-40B4-BE49-F238E27FC236}">
                <a16:creationId xmlns:a16="http://schemas.microsoft.com/office/drawing/2014/main" id="{F5E138B2-CEB1-4052-9FEB-3AE0DD52152D}"/>
              </a:ext>
            </a:extLst>
          </p:cNvPr>
          <p:cNvSpPr/>
          <p:nvPr/>
        </p:nvSpPr>
        <p:spPr>
          <a:xfrm>
            <a:off x="7122358" y="1496011"/>
            <a:ext cx="709128" cy="8459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etcd</a:t>
            </a:r>
            <a:endParaRPr lang="en-US" dirty="0"/>
          </a:p>
        </p:txBody>
      </p:sp>
      <p:cxnSp>
        <p:nvCxnSpPr>
          <p:cNvPr id="59" name="Connector: Elbow 58">
            <a:extLst>
              <a:ext uri="{FF2B5EF4-FFF2-40B4-BE49-F238E27FC236}">
                <a16:creationId xmlns:a16="http://schemas.microsoft.com/office/drawing/2014/main" id="{8B4C2620-6AF0-494D-AF89-0653424C6B46}"/>
              </a:ext>
            </a:extLst>
          </p:cNvPr>
          <p:cNvCxnSpPr>
            <a:stCxn id="9" idx="0"/>
            <a:endCxn id="57" idx="1"/>
          </p:cNvCxnSpPr>
          <p:nvPr/>
        </p:nvCxnSpPr>
        <p:spPr>
          <a:xfrm rot="5400000" flipH="1" flipV="1">
            <a:off x="5627911" y="-125957"/>
            <a:ext cx="227042" cy="3470979"/>
          </a:xfrm>
          <a:prstGeom prst="bentConnector3">
            <a:avLst>
              <a:gd name="adj1" fmla="val 244522"/>
            </a:avLst>
          </a:prstGeom>
          <a:ln>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C0978EBC-9FC4-4A44-9011-010CEEBAFD51}"/>
              </a:ext>
            </a:extLst>
          </p:cNvPr>
          <p:cNvSpPr txBox="1"/>
          <p:nvPr/>
        </p:nvSpPr>
        <p:spPr>
          <a:xfrm>
            <a:off x="273698" y="3219816"/>
            <a:ext cx="1192827" cy="369332"/>
          </a:xfrm>
          <a:prstGeom prst="rect">
            <a:avLst/>
          </a:prstGeom>
          <a:noFill/>
        </p:spPr>
        <p:txBody>
          <a:bodyPr wrap="none" rtlCol="0">
            <a:spAutoFit/>
          </a:bodyPr>
          <a:lstStyle/>
          <a:p>
            <a:r>
              <a:rPr lang="en-US" dirty="0"/>
              <a:t>Data Plane</a:t>
            </a:r>
          </a:p>
        </p:txBody>
      </p:sp>
    </p:spTree>
    <p:extLst>
      <p:ext uri="{BB962C8B-B14F-4D97-AF65-F5344CB8AC3E}">
        <p14:creationId xmlns:p14="http://schemas.microsoft.com/office/powerpoint/2010/main" val="3194504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18B7-F255-4C78-869E-9335AF04FEE5}"/>
              </a:ext>
            </a:extLst>
          </p:cNvPr>
          <p:cNvSpPr>
            <a:spLocks noGrp="1"/>
          </p:cNvSpPr>
          <p:nvPr>
            <p:ph type="title"/>
          </p:nvPr>
        </p:nvSpPr>
        <p:spPr/>
        <p:txBody>
          <a:bodyPr/>
          <a:lstStyle/>
          <a:p>
            <a:r>
              <a:rPr lang="en-US" dirty="0"/>
              <a:t>Master Node Components</a:t>
            </a:r>
          </a:p>
        </p:txBody>
      </p:sp>
      <p:sp>
        <p:nvSpPr>
          <p:cNvPr id="3" name="Content Placeholder 2">
            <a:extLst>
              <a:ext uri="{FF2B5EF4-FFF2-40B4-BE49-F238E27FC236}">
                <a16:creationId xmlns:a16="http://schemas.microsoft.com/office/drawing/2014/main" id="{0E61258F-6C80-47AE-B78D-D153D5444C88}"/>
              </a:ext>
            </a:extLst>
          </p:cNvPr>
          <p:cNvSpPr>
            <a:spLocks noGrp="1"/>
          </p:cNvSpPr>
          <p:nvPr>
            <p:ph idx="1"/>
          </p:nvPr>
        </p:nvSpPr>
        <p:spPr/>
        <p:txBody>
          <a:bodyPr>
            <a:normAutofit fontScale="55000" lnSpcReduction="20000"/>
          </a:bodyPr>
          <a:lstStyle/>
          <a:p>
            <a:r>
              <a:rPr lang="en-US" b="1" dirty="0" err="1">
                <a:hlinkClick r:id="rId2"/>
              </a:rPr>
              <a:t>etcd</a:t>
            </a:r>
            <a:r>
              <a:rPr lang="en-US" b="1" dirty="0">
                <a:hlinkClick r:id="rId2"/>
              </a:rPr>
              <a:t> cluster</a:t>
            </a:r>
            <a:r>
              <a:rPr lang="en-US" b="1" dirty="0"/>
              <a:t> </a:t>
            </a:r>
            <a:r>
              <a:rPr lang="en-US" dirty="0"/>
              <a:t>-</a:t>
            </a:r>
            <a:r>
              <a:rPr lang="en-US" b="1" dirty="0"/>
              <a:t> </a:t>
            </a:r>
            <a:r>
              <a:rPr lang="en-US" dirty="0"/>
              <a:t>a simple, distributed key value storage which is used to store the </a:t>
            </a:r>
            <a:r>
              <a:rPr lang="en-US" dirty="0">
                <a:hlinkClick r:id="rId3"/>
              </a:rPr>
              <a:t>Kubernetes cluster</a:t>
            </a:r>
            <a:r>
              <a:rPr lang="en-US" dirty="0"/>
              <a:t> data (such as number of pods, their state, namespace, </a:t>
            </a:r>
            <a:r>
              <a:rPr lang="en-US" dirty="0" err="1"/>
              <a:t>etc</a:t>
            </a:r>
            <a:r>
              <a:rPr lang="en-US" dirty="0"/>
              <a:t>), API objects and service discovery details. It is only accessible from the API server for security reasons. </a:t>
            </a:r>
            <a:r>
              <a:rPr lang="en-US" dirty="0" err="1"/>
              <a:t>etcd</a:t>
            </a:r>
            <a:r>
              <a:rPr lang="en-US" dirty="0"/>
              <a:t> enables notifications to the cluster about configuration changes with the help of watchers. Notifications are API requests on each </a:t>
            </a:r>
            <a:r>
              <a:rPr lang="en-US" dirty="0" err="1"/>
              <a:t>etcd</a:t>
            </a:r>
            <a:r>
              <a:rPr lang="en-US" dirty="0"/>
              <a:t> cluster node to trigger the update of information in the node’s storage.</a:t>
            </a:r>
          </a:p>
          <a:p>
            <a:r>
              <a:rPr lang="en-US" b="1" dirty="0" err="1">
                <a:hlinkClick r:id="rId4"/>
              </a:rPr>
              <a:t>kube-apiserver</a:t>
            </a:r>
            <a:r>
              <a:rPr lang="en-US" b="1" dirty="0"/>
              <a:t> </a:t>
            </a:r>
            <a:r>
              <a:rPr lang="en-US" dirty="0"/>
              <a:t>-</a:t>
            </a:r>
            <a:r>
              <a:rPr lang="en-US" b="1" dirty="0"/>
              <a:t> </a:t>
            </a:r>
            <a:r>
              <a:rPr lang="en-US" dirty="0"/>
              <a:t>Kubernetes API server is the central management entity that receives all REST requests for modifications (to pods, services, replication sets/controllers and others), serving as frontend to the cluster. Also, this is the only component that communicates with the </a:t>
            </a:r>
            <a:r>
              <a:rPr lang="en-US" dirty="0" err="1"/>
              <a:t>etcd</a:t>
            </a:r>
            <a:r>
              <a:rPr lang="en-US" dirty="0"/>
              <a:t> cluster, making sure data is stored in </a:t>
            </a:r>
            <a:r>
              <a:rPr lang="en-US" dirty="0" err="1"/>
              <a:t>etcd</a:t>
            </a:r>
            <a:r>
              <a:rPr lang="en-US" dirty="0"/>
              <a:t> and is in agreement with the service details of the deployed pods.</a:t>
            </a:r>
          </a:p>
          <a:p>
            <a:r>
              <a:rPr lang="en-US" b="1" dirty="0" err="1">
                <a:hlinkClick r:id="rId5"/>
              </a:rPr>
              <a:t>kube</a:t>
            </a:r>
            <a:r>
              <a:rPr lang="en-US" b="1" dirty="0">
                <a:hlinkClick r:id="rId5"/>
              </a:rPr>
              <a:t>-controller-manager</a:t>
            </a:r>
            <a:r>
              <a:rPr lang="en-US" b="1" dirty="0"/>
              <a:t> </a:t>
            </a:r>
            <a:r>
              <a:rPr lang="en-US" dirty="0"/>
              <a:t>-</a:t>
            </a:r>
            <a:r>
              <a:rPr lang="en-US" b="1" dirty="0"/>
              <a:t> </a:t>
            </a:r>
            <a:r>
              <a:rPr lang="en-US" dirty="0"/>
              <a:t>runs a number of distinct controller processes in the background (for example, replication controller controls number of replicas in a pod, endpoints controller populates endpoint objects like services and pods, and others) to regulate the shared state of the cluster and perform routine tasks. When a change in a service configuration occurs (for example, replacing the image from which the pods are running, or changing parameters in the configuration </a:t>
            </a:r>
            <a:r>
              <a:rPr lang="en-US" dirty="0" err="1"/>
              <a:t>yaml</a:t>
            </a:r>
            <a:r>
              <a:rPr lang="en-US" dirty="0"/>
              <a:t> file), the controller spots the change and starts working towards the new desired state.</a:t>
            </a:r>
          </a:p>
          <a:p>
            <a:r>
              <a:rPr lang="en-US" b="1" dirty="0">
                <a:hlinkClick r:id="rId6"/>
              </a:rPr>
              <a:t>cloud-controller-manager</a:t>
            </a:r>
            <a:r>
              <a:rPr lang="en-US" b="1" dirty="0"/>
              <a:t> </a:t>
            </a:r>
            <a:r>
              <a:rPr lang="en-US" dirty="0"/>
              <a:t>-</a:t>
            </a:r>
            <a:r>
              <a:rPr lang="en-US" b="1" dirty="0"/>
              <a:t> </a:t>
            </a:r>
            <a:r>
              <a:rPr lang="en-US" dirty="0"/>
              <a:t>is responsible for managing controller processes with dependencies on the underlying cloud provider (if applicable). For example, when a controller needs to check if a node was terminated or set up routes, load balancers or volumes in the cloud infrastructure, all that is handled by the cloud-controller-manager.</a:t>
            </a:r>
          </a:p>
          <a:p>
            <a:r>
              <a:rPr lang="en-US" b="1" dirty="0" err="1">
                <a:hlinkClick r:id="rId7"/>
              </a:rPr>
              <a:t>kube</a:t>
            </a:r>
            <a:r>
              <a:rPr lang="en-US" b="1" dirty="0">
                <a:hlinkClick r:id="rId7"/>
              </a:rPr>
              <a:t>-scheduler</a:t>
            </a:r>
            <a:r>
              <a:rPr lang="en-US" b="1" dirty="0"/>
              <a:t> </a:t>
            </a:r>
            <a:r>
              <a:rPr lang="en-US" dirty="0"/>
              <a:t>-</a:t>
            </a:r>
            <a:r>
              <a:rPr lang="en-US" b="1" dirty="0"/>
              <a:t> </a:t>
            </a:r>
            <a:r>
              <a:rPr lang="en-US" dirty="0"/>
              <a:t>helps schedule the pods (a co-located group of containers inside which our application processes are running) on the various nodes based on resource utilization. It reads the service’s operational requirements and schedules it on the best fit node. For example, if the application needs 1GB of memory and 2 CPU cores, then the pods for that application will be scheduled on a node with at least those resources. The scheduler runs each time there is a need to schedule pods. The scheduler must know the total resources available as well as resources allocated to existing workloads on each node.</a:t>
            </a:r>
          </a:p>
          <a:p>
            <a:pPr marL="0" indent="0" algn="r">
              <a:buNone/>
            </a:pPr>
            <a:r>
              <a:rPr lang="en-US" dirty="0">
                <a:hlinkClick r:id="rId8"/>
              </a:rPr>
              <a:t>https://www.aquasec.com/wiki/display/containers/Kubernetes+Architecture+101</a:t>
            </a:r>
            <a:endParaRPr lang="en-US" dirty="0"/>
          </a:p>
          <a:p>
            <a:endParaRPr lang="en-US" dirty="0"/>
          </a:p>
        </p:txBody>
      </p:sp>
      <p:sp>
        <p:nvSpPr>
          <p:cNvPr id="4" name="Slide Number Placeholder 3">
            <a:extLst>
              <a:ext uri="{FF2B5EF4-FFF2-40B4-BE49-F238E27FC236}">
                <a16:creationId xmlns:a16="http://schemas.microsoft.com/office/drawing/2014/main" id="{40C1A036-F299-4ACC-9178-5693FAAAB316}"/>
              </a:ext>
            </a:extLst>
          </p:cNvPr>
          <p:cNvSpPr>
            <a:spLocks noGrp="1"/>
          </p:cNvSpPr>
          <p:nvPr>
            <p:ph type="sldNum" sz="quarter" idx="12"/>
          </p:nvPr>
        </p:nvSpPr>
        <p:spPr/>
        <p:txBody>
          <a:bodyPr/>
          <a:lstStyle/>
          <a:p>
            <a:fld id="{945DE137-1981-4A6E-942B-1AACE1746372}" type="slidenum">
              <a:rPr lang="en-US" smtClean="0"/>
              <a:t>21</a:t>
            </a:fld>
            <a:endParaRPr lang="en-US"/>
          </a:p>
        </p:txBody>
      </p:sp>
    </p:spTree>
    <p:extLst>
      <p:ext uri="{BB962C8B-B14F-4D97-AF65-F5344CB8AC3E}">
        <p14:creationId xmlns:p14="http://schemas.microsoft.com/office/powerpoint/2010/main" val="4011331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46DF-5EFE-4C89-9428-EE8D1FAEEFB8}"/>
              </a:ext>
            </a:extLst>
          </p:cNvPr>
          <p:cNvSpPr>
            <a:spLocks noGrp="1"/>
          </p:cNvSpPr>
          <p:nvPr>
            <p:ph type="title"/>
          </p:nvPr>
        </p:nvSpPr>
        <p:spPr/>
        <p:txBody>
          <a:bodyPr/>
          <a:lstStyle/>
          <a:p>
            <a:r>
              <a:rPr lang="en-US" dirty="0"/>
              <a:t>Worker Node Components</a:t>
            </a:r>
          </a:p>
        </p:txBody>
      </p:sp>
      <p:sp>
        <p:nvSpPr>
          <p:cNvPr id="3" name="Content Placeholder 2">
            <a:extLst>
              <a:ext uri="{FF2B5EF4-FFF2-40B4-BE49-F238E27FC236}">
                <a16:creationId xmlns:a16="http://schemas.microsoft.com/office/drawing/2014/main" id="{460578AA-E1D4-4497-A5E5-7B1A0729AD7E}"/>
              </a:ext>
            </a:extLst>
          </p:cNvPr>
          <p:cNvSpPr>
            <a:spLocks noGrp="1"/>
          </p:cNvSpPr>
          <p:nvPr>
            <p:ph idx="1"/>
          </p:nvPr>
        </p:nvSpPr>
        <p:spPr/>
        <p:txBody>
          <a:bodyPr/>
          <a:lstStyle/>
          <a:p>
            <a:r>
              <a:rPr lang="en-US" b="1" dirty="0" err="1">
                <a:hlinkClick r:id="rId2"/>
              </a:rPr>
              <a:t>kubelet</a:t>
            </a:r>
            <a:r>
              <a:rPr lang="en-US" dirty="0">
                <a:hlinkClick r:id="rId2"/>
              </a:rPr>
              <a:t> </a:t>
            </a:r>
            <a:r>
              <a:rPr lang="en-US" dirty="0"/>
              <a:t>- the main service on a node, regularly taking in new or modified pod specifications (primarily through the </a:t>
            </a:r>
            <a:r>
              <a:rPr lang="en-US" dirty="0" err="1"/>
              <a:t>kube-apiserver</a:t>
            </a:r>
            <a:r>
              <a:rPr lang="en-US" dirty="0"/>
              <a:t>) and ensuring that pods and their containers are healthy and running in the desired state. This component also reports to the master on the health of the host where it is running.</a:t>
            </a:r>
          </a:p>
          <a:p>
            <a:r>
              <a:rPr lang="en-US" b="1" dirty="0" err="1">
                <a:hlinkClick r:id="rId3"/>
              </a:rPr>
              <a:t>kube</a:t>
            </a:r>
            <a:r>
              <a:rPr lang="en-US" b="1" dirty="0">
                <a:hlinkClick r:id="rId3"/>
              </a:rPr>
              <a:t>-proxy</a:t>
            </a:r>
            <a:r>
              <a:rPr lang="en-US" b="1" dirty="0"/>
              <a:t> </a:t>
            </a:r>
            <a:r>
              <a:rPr lang="en-US" dirty="0"/>
              <a:t>- a proxy service that runs on each worker node to deal with individual host subnetting and expose services to the external world. It performs request forwarding to the correct pods/containers across the various isolated networks in a cluster.</a:t>
            </a:r>
          </a:p>
          <a:p>
            <a:endParaRPr lang="en-US" dirty="0"/>
          </a:p>
        </p:txBody>
      </p:sp>
      <p:sp>
        <p:nvSpPr>
          <p:cNvPr id="4" name="Slide Number Placeholder 3">
            <a:extLst>
              <a:ext uri="{FF2B5EF4-FFF2-40B4-BE49-F238E27FC236}">
                <a16:creationId xmlns:a16="http://schemas.microsoft.com/office/drawing/2014/main" id="{FC723A10-4F1F-4884-9A1E-F22E96180020}"/>
              </a:ext>
            </a:extLst>
          </p:cNvPr>
          <p:cNvSpPr>
            <a:spLocks noGrp="1"/>
          </p:cNvSpPr>
          <p:nvPr>
            <p:ph type="sldNum" sz="quarter" idx="12"/>
          </p:nvPr>
        </p:nvSpPr>
        <p:spPr/>
        <p:txBody>
          <a:bodyPr/>
          <a:lstStyle/>
          <a:p>
            <a:fld id="{945DE137-1981-4A6E-942B-1AACE1746372}" type="slidenum">
              <a:rPr lang="en-US" smtClean="0"/>
              <a:t>22</a:t>
            </a:fld>
            <a:endParaRPr lang="en-US"/>
          </a:p>
        </p:txBody>
      </p:sp>
    </p:spTree>
    <p:extLst>
      <p:ext uri="{BB962C8B-B14F-4D97-AF65-F5344CB8AC3E}">
        <p14:creationId xmlns:p14="http://schemas.microsoft.com/office/powerpoint/2010/main" val="369363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D835-4986-4F8E-879A-95E1450C5020}"/>
              </a:ext>
            </a:extLst>
          </p:cNvPr>
          <p:cNvSpPr>
            <a:spLocks noGrp="1"/>
          </p:cNvSpPr>
          <p:nvPr>
            <p:ph type="title"/>
          </p:nvPr>
        </p:nvSpPr>
        <p:spPr/>
        <p:txBody>
          <a:bodyPr/>
          <a:lstStyle/>
          <a:p>
            <a:r>
              <a:rPr lang="en-US" dirty="0"/>
              <a:t>Kubernetes Concepts</a:t>
            </a:r>
          </a:p>
        </p:txBody>
      </p:sp>
      <p:sp>
        <p:nvSpPr>
          <p:cNvPr id="3" name="Content Placeholder 2">
            <a:extLst>
              <a:ext uri="{FF2B5EF4-FFF2-40B4-BE49-F238E27FC236}">
                <a16:creationId xmlns:a16="http://schemas.microsoft.com/office/drawing/2014/main" id="{211D09D8-8EC0-42E4-A735-D2031FAFC072}"/>
              </a:ext>
            </a:extLst>
          </p:cNvPr>
          <p:cNvSpPr>
            <a:spLocks noGrp="1"/>
          </p:cNvSpPr>
          <p:nvPr>
            <p:ph idx="1"/>
          </p:nvPr>
        </p:nvSpPr>
        <p:spPr/>
        <p:txBody>
          <a:bodyPr>
            <a:normAutofit fontScale="55000" lnSpcReduction="20000"/>
          </a:bodyPr>
          <a:lstStyle/>
          <a:p>
            <a:r>
              <a:rPr lang="en-US" b="1" dirty="0">
                <a:hlinkClick r:id="rId2"/>
              </a:rPr>
              <a:t>Pod</a:t>
            </a:r>
            <a:r>
              <a:rPr lang="en-US" dirty="0">
                <a:hlinkClick r:id="rId2"/>
              </a:rPr>
              <a:t> </a:t>
            </a:r>
            <a:r>
              <a:rPr lang="en-US" dirty="0"/>
              <a:t>-</a:t>
            </a:r>
            <a:r>
              <a:rPr lang="en-US" b="1" dirty="0"/>
              <a:t> </a:t>
            </a:r>
            <a:r>
              <a:rPr lang="en-US" dirty="0"/>
              <a:t>generally refers to one or more containers that should be controlled as a single application. A pod encapsulates application containers, storage resources, a unique network ID and other configuration on how to run the containers.</a:t>
            </a:r>
          </a:p>
          <a:p>
            <a:r>
              <a:rPr lang="en-US" b="1" dirty="0">
                <a:hlinkClick r:id="rId3"/>
              </a:rPr>
              <a:t>Service</a:t>
            </a:r>
            <a:r>
              <a:rPr lang="en-US" b="1" dirty="0"/>
              <a:t> </a:t>
            </a:r>
            <a:r>
              <a:rPr lang="en-US" dirty="0"/>
              <a:t>- pods are volatile, that is Kubernetes does not guarantee a given physical pod will be kept alive (for instance, the replication controller might kill and start a new set of pods). Instead, a service represents a logical set of pods and acts as a gateway, allowing (client) pods to send requests to the service without needing to keep track of which physical pods actually make up the service.</a:t>
            </a:r>
          </a:p>
          <a:p>
            <a:r>
              <a:rPr lang="en-US" b="1" dirty="0">
                <a:hlinkClick r:id="rId4"/>
              </a:rPr>
              <a:t>Volume</a:t>
            </a:r>
            <a:r>
              <a:rPr lang="en-US" b="1" dirty="0"/>
              <a:t> </a:t>
            </a:r>
            <a:r>
              <a:rPr lang="en-US" dirty="0"/>
              <a:t>-</a:t>
            </a:r>
            <a:r>
              <a:rPr lang="en-US" b="1" dirty="0"/>
              <a:t> </a:t>
            </a:r>
            <a:r>
              <a:rPr lang="en-US" dirty="0"/>
              <a:t>similar to a container volume in Docker, but a Kubernetes volume applies to a whole pod and is mounted on all containers in the pod. Kubernetes guarantees data is preserved across container restarts. The volume will be removed only when the pod gets destroyed. Also, a pod can have multiple volumes (possibly of different types) associated.</a:t>
            </a:r>
          </a:p>
          <a:p>
            <a:r>
              <a:rPr lang="en-US" b="1" dirty="0">
                <a:hlinkClick r:id="rId5"/>
              </a:rPr>
              <a:t>Namespace</a:t>
            </a:r>
            <a:r>
              <a:rPr lang="en-US" b="1" dirty="0"/>
              <a:t> </a:t>
            </a:r>
            <a:r>
              <a:rPr lang="en-US" dirty="0"/>
              <a:t>-</a:t>
            </a:r>
            <a:r>
              <a:rPr lang="en-US" b="1" dirty="0"/>
              <a:t> </a:t>
            </a:r>
            <a:r>
              <a:rPr lang="en-US" dirty="0"/>
              <a:t>a virtual cluster (a single physical cluster can run multiple virtual ones) intended for environments with many users spread across multiple teams or projects, for isolation of concerns. Resources inside a namespace must be unique and cannot access resources in a different namespace. Also, a namespace can be allocated a </a:t>
            </a:r>
            <a:r>
              <a:rPr lang="en-US" dirty="0">
                <a:hlinkClick r:id="rId6"/>
              </a:rPr>
              <a:t>resource quota</a:t>
            </a:r>
            <a:r>
              <a:rPr lang="en-US" dirty="0"/>
              <a:t> to avoid consuming more than its share of the physical cluster’s overall resources.</a:t>
            </a:r>
          </a:p>
          <a:p>
            <a:r>
              <a:rPr lang="en-US" b="1" dirty="0">
                <a:hlinkClick r:id="rId7"/>
              </a:rPr>
              <a:t>Deployment</a:t>
            </a:r>
            <a:r>
              <a:rPr lang="en-US" b="1" dirty="0"/>
              <a:t> </a:t>
            </a:r>
            <a:r>
              <a:rPr lang="en-US" dirty="0"/>
              <a:t>-</a:t>
            </a:r>
            <a:r>
              <a:rPr lang="en-US" b="1" dirty="0"/>
              <a:t> </a:t>
            </a:r>
            <a:r>
              <a:rPr lang="en-US" dirty="0"/>
              <a:t>describes the desired state of a pod or a replica set, in a </a:t>
            </a:r>
            <a:r>
              <a:rPr lang="en-US" dirty="0" err="1"/>
              <a:t>yaml</a:t>
            </a:r>
            <a:r>
              <a:rPr lang="en-US" dirty="0"/>
              <a:t> file. The deployment controller then gradually updates the environment (for example, creating or deleting replicas) until the current state matches the desired state specified in the deployment file. For example, if the </a:t>
            </a:r>
            <a:r>
              <a:rPr lang="en-US" dirty="0" err="1"/>
              <a:t>yaml</a:t>
            </a:r>
            <a:r>
              <a:rPr lang="en-US" dirty="0"/>
              <a:t> file defines 2 replicas for a pod but only one is currently running, an extra one will get created. Note that replicas managed via a deployment should not be manipulated directly, only via new deployments.</a:t>
            </a:r>
          </a:p>
          <a:p>
            <a:endParaRPr lang="en-US" dirty="0"/>
          </a:p>
        </p:txBody>
      </p:sp>
      <p:sp>
        <p:nvSpPr>
          <p:cNvPr id="4" name="Slide Number Placeholder 3">
            <a:extLst>
              <a:ext uri="{FF2B5EF4-FFF2-40B4-BE49-F238E27FC236}">
                <a16:creationId xmlns:a16="http://schemas.microsoft.com/office/drawing/2014/main" id="{A150F896-F961-4060-9E3A-195FBBE08EEE}"/>
              </a:ext>
            </a:extLst>
          </p:cNvPr>
          <p:cNvSpPr>
            <a:spLocks noGrp="1"/>
          </p:cNvSpPr>
          <p:nvPr>
            <p:ph type="sldNum" sz="quarter" idx="12"/>
          </p:nvPr>
        </p:nvSpPr>
        <p:spPr/>
        <p:txBody>
          <a:bodyPr/>
          <a:lstStyle/>
          <a:p>
            <a:fld id="{945DE137-1981-4A6E-942B-1AACE1746372}" type="slidenum">
              <a:rPr lang="en-US" smtClean="0"/>
              <a:t>23</a:t>
            </a:fld>
            <a:endParaRPr lang="en-US"/>
          </a:p>
        </p:txBody>
      </p:sp>
    </p:spTree>
    <p:extLst>
      <p:ext uri="{BB962C8B-B14F-4D97-AF65-F5344CB8AC3E}">
        <p14:creationId xmlns:p14="http://schemas.microsoft.com/office/powerpoint/2010/main" val="97977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9B5A-EDCF-421F-860B-BB3C9879DDF9}"/>
              </a:ext>
            </a:extLst>
          </p:cNvPr>
          <p:cNvSpPr>
            <a:spLocks noGrp="1"/>
          </p:cNvSpPr>
          <p:nvPr>
            <p:ph type="title"/>
          </p:nvPr>
        </p:nvSpPr>
        <p:spPr/>
        <p:txBody>
          <a:bodyPr/>
          <a:lstStyle/>
          <a:p>
            <a:r>
              <a:rPr lang="en-US" dirty="0"/>
              <a:t>Deployment Concepts</a:t>
            </a:r>
          </a:p>
        </p:txBody>
      </p:sp>
      <p:sp>
        <p:nvSpPr>
          <p:cNvPr id="3" name="Content Placeholder 2">
            <a:extLst>
              <a:ext uri="{FF2B5EF4-FFF2-40B4-BE49-F238E27FC236}">
                <a16:creationId xmlns:a16="http://schemas.microsoft.com/office/drawing/2014/main" id="{C61E2F75-DCB1-44A4-8219-716376BF63D7}"/>
              </a:ext>
            </a:extLst>
          </p:cNvPr>
          <p:cNvSpPr>
            <a:spLocks noGrp="1"/>
          </p:cNvSpPr>
          <p:nvPr>
            <p:ph idx="1"/>
          </p:nvPr>
        </p:nvSpPr>
        <p:spPr/>
        <p:txBody>
          <a:bodyPr>
            <a:normAutofit/>
          </a:bodyPr>
          <a:lstStyle/>
          <a:p>
            <a:r>
              <a:rPr lang="en-US" b="1" dirty="0" err="1"/>
              <a:t>ReplicaSet</a:t>
            </a:r>
            <a:r>
              <a:rPr lang="en-US" dirty="0"/>
              <a:t> - ensures that all pods have a required number of replicas running at any given time.</a:t>
            </a:r>
          </a:p>
          <a:p>
            <a:r>
              <a:rPr lang="en-US" b="1" dirty="0" err="1"/>
              <a:t>DaemonSet</a:t>
            </a:r>
            <a:r>
              <a:rPr lang="en-US" dirty="0"/>
              <a:t> - ensures that all active nodes are running at least one pod. It dynamically allocates pods on nodes as they are created and removed.</a:t>
            </a:r>
          </a:p>
          <a:p>
            <a:r>
              <a:rPr lang="en-US" b="1" dirty="0"/>
              <a:t>Deployment</a:t>
            </a:r>
            <a:r>
              <a:rPr lang="en-US" dirty="0"/>
              <a:t> - In Kubernetes, a </a:t>
            </a:r>
            <a:r>
              <a:rPr lang="en-US" dirty="0">
                <a:hlinkClick r:id="rId2"/>
              </a:rPr>
              <a:t>deployment</a:t>
            </a:r>
            <a:r>
              <a:rPr lang="en-US" dirty="0"/>
              <a:t> is a feature that manages pods and </a:t>
            </a:r>
            <a:r>
              <a:rPr lang="en-US" dirty="0" err="1"/>
              <a:t>ReplicaSets</a:t>
            </a:r>
            <a:r>
              <a:rPr lang="en-US" dirty="0"/>
              <a:t>. In other words, as you trigger a release the Deployment controller updates the pods and </a:t>
            </a:r>
            <a:r>
              <a:rPr lang="en-US" dirty="0" err="1"/>
              <a:t>ReplicaSets</a:t>
            </a:r>
            <a:r>
              <a:rPr lang="en-US" dirty="0"/>
              <a:t> by making changes to them or replacing them with newly updated pods and </a:t>
            </a:r>
            <a:r>
              <a:rPr lang="en-US" dirty="0" err="1"/>
              <a:t>ReplicaSets</a:t>
            </a:r>
            <a:r>
              <a:rPr lang="en-US" dirty="0"/>
              <a:t>.</a:t>
            </a:r>
          </a:p>
          <a:p>
            <a:endParaRPr lang="en-US" dirty="0"/>
          </a:p>
        </p:txBody>
      </p:sp>
      <p:sp>
        <p:nvSpPr>
          <p:cNvPr id="4" name="Slide Number Placeholder 3">
            <a:extLst>
              <a:ext uri="{FF2B5EF4-FFF2-40B4-BE49-F238E27FC236}">
                <a16:creationId xmlns:a16="http://schemas.microsoft.com/office/drawing/2014/main" id="{DBDBFDC4-59A0-4EE0-B2FC-7F93B27897D6}"/>
              </a:ext>
            </a:extLst>
          </p:cNvPr>
          <p:cNvSpPr>
            <a:spLocks noGrp="1"/>
          </p:cNvSpPr>
          <p:nvPr>
            <p:ph type="sldNum" sz="quarter" idx="12"/>
          </p:nvPr>
        </p:nvSpPr>
        <p:spPr/>
        <p:txBody>
          <a:bodyPr/>
          <a:lstStyle/>
          <a:p>
            <a:fld id="{945DE137-1981-4A6E-942B-1AACE1746372}" type="slidenum">
              <a:rPr lang="en-US" smtClean="0"/>
              <a:t>24</a:t>
            </a:fld>
            <a:endParaRPr lang="en-US"/>
          </a:p>
        </p:txBody>
      </p:sp>
    </p:spTree>
    <p:extLst>
      <p:ext uri="{BB962C8B-B14F-4D97-AF65-F5344CB8AC3E}">
        <p14:creationId xmlns:p14="http://schemas.microsoft.com/office/powerpoint/2010/main" val="355339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6487-81DA-41D8-8B9C-13F954F0EAC2}"/>
              </a:ext>
            </a:extLst>
          </p:cNvPr>
          <p:cNvSpPr>
            <a:spLocks noGrp="1"/>
          </p:cNvSpPr>
          <p:nvPr>
            <p:ph type="title"/>
          </p:nvPr>
        </p:nvSpPr>
        <p:spPr/>
        <p:txBody>
          <a:bodyPr/>
          <a:lstStyle/>
          <a:p>
            <a:r>
              <a:rPr lang="en-US" dirty="0"/>
              <a:t>Creating a deployment</a:t>
            </a:r>
          </a:p>
        </p:txBody>
      </p:sp>
      <p:sp>
        <p:nvSpPr>
          <p:cNvPr id="3" name="Content Placeholder 2">
            <a:extLst>
              <a:ext uri="{FF2B5EF4-FFF2-40B4-BE49-F238E27FC236}">
                <a16:creationId xmlns:a16="http://schemas.microsoft.com/office/drawing/2014/main" id="{28E7FFA9-3C7E-47F7-98A3-FB922FF3EA5C}"/>
              </a:ext>
            </a:extLst>
          </p:cNvPr>
          <p:cNvSpPr>
            <a:spLocks noGrp="1"/>
          </p:cNvSpPr>
          <p:nvPr>
            <p:ph idx="1"/>
          </p:nvPr>
        </p:nvSpPr>
        <p:spPr>
          <a:xfrm>
            <a:off x="838199" y="1825624"/>
            <a:ext cx="7192348" cy="2174097"/>
          </a:xfrm>
        </p:spPr>
        <p:txBody>
          <a:bodyPr>
            <a:normAutofit fontScale="92500"/>
          </a:bodyPr>
          <a:lstStyle/>
          <a:p>
            <a:r>
              <a:rPr lang="en-US" dirty="0"/>
              <a:t>Similar to docker-compose, k8s uses a YAML file to describe a deployment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kubectl</a:t>
            </a:r>
            <a:r>
              <a:rPr lang="en-US" dirty="0">
                <a:latin typeface="Consolas" panose="020B0609020204030204" pitchFamily="49" charset="0"/>
              </a:rPr>
              <a:t> apply -f </a:t>
            </a:r>
            <a:r>
              <a:rPr lang="en-US" dirty="0" err="1">
                <a:latin typeface="Consolas" panose="020B0609020204030204" pitchFamily="49" charset="0"/>
              </a:rPr>
              <a:t>nginx-deployment.yml</a:t>
            </a:r>
            <a:endParaRPr lang="en-US" dirty="0"/>
          </a:p>
          <a:p>
            <a:pPr marL="0" indent="0">
              <a:buNone/>
            </a:pPr>
            <a:r>
              <a:rPr lang="en-US" sz="1700" dirty="0">
                <a:hlinkClick r:id="rId2"/>
              </a:rPr>
              <a:t>https://kubernetes.io/docs/concepts/workloads/controllers/deployment/</a:t>
            </a:r>
            <a:endParaRPr lang="en-US" sz="1700" dirty="0"/>
          </a:p>
          <a:p>
            <a:endParaRPr lang="en-US" dirty="0"/>
          </a:p>
        </p:txBody>
      </p:sp>
      <p:sp>
        <p:nvSpPr>
          <p:cNvPr id="4" name="Slide Number Placeholder 3">
            <a:extLst>
              <a:ext uri="{FF2B5EF4-FFF2-40B4-BE49-F238E27FC236}">
                <a16:creationId xmlns:a16="http://schemas.microsoft.com/office/drawing/2014/main" id="{9CCCDEE6-07E0-4CA9-9C25-F67485117AF8}"/>
              </a:ext>
            </a:extLst>
          </p:cNvPr>
          <p:cNvSpPr>
            <a:spLocks noGrp="1"/>
          </p:cNvSpPr>
          <p:nvPr>
            <p:ph type="sldNum" sz="quarter" idx="12"/>
          </p:nvPr>
        </p:nvSpPr>
        <p:spPr/>
        <p:txBody>
          <a:bodyPr/>
          <a:lstStyle/>
          <a:p>
            <a:fld id="{945DE137-1981-4A6E-942B-1AACE1746372}" type="slidenum">
              <a:rPr lang="en-US" smtClean="0"/>
              <a:t>25</a:t>
            </a:fld>
            <a:endParaRPr lang="en-US"/>
          </a:p>
        </p:txBody>
      </p:sp>
      <p:sp>
        <p:nvSpPr>
          <p:cNvPr id="5" name="Rectangle 4">
            <a:extLst>
              <a:ext uri="{FF2B5EF4-FFF2-40B4-BE49-F238E27FC236}">
                <a16:creationId xmlns:a16="http://schemas.microsoft.com/office/drawing/2014/main" id="{E4380079-800E-4CE3-B47D-5215A9061384}"/>
              </a:ext>
            </a:extLst>
          </p:cNvPr>
          <p:cNvSpPr/>
          <p:nvPr/>
        </p:nvSpPr>
        <p:spPr>
          <a:xfrm>
            <a:off x="8210939" y="1027906"/>
            <a:ext cx="3197290" cy="5262979"/>
          </a:xfrm>
          <a:prstGeom prst="rect">
            <a:avLst/>
          </a:prstGeom>
        </p:spPr>
        <p:txBody>
          <a:bodyPr wrap="square">
            <a:spAutoFit/>
          </a:bodyPr>
          <a:lstStyle/>
          <a:p>
            <a:r>
              <a:rPr lang="en-US" sz="1600" dirty="0" err="1">
                <a:latin typeface="Consolas" panose="020B0609020204030204" pitchFamily="49" charset="0"/>
              </a:rPr>
              <a:t>apiVersion</a:t>
            </a:r>
            <a:r>
              <a:rPr lang="en-US" sz="1600" dirty="0">
                <a:latin typeface="Consolas" panose="020B0609020204030204" pitchFamily="49" charset="0"/>
              </a:rPr>
              <a:t>: apps/v1</a:t>
            </a:r>
          </a:p>
          <a:p>
            <a:r>
              <a:rPr lang="en-US" sz="1600" dirty="0">
                <a:latin typeface="Consolas" panose="020B0609020204030204" pitchFamily="49" charset="0"/>
              </a:rPr>
              <a:t>kind: Deployment</a:t>
            </a:r>
          </a:p>
          <a:p>
            <a:r>
              <a:rPr lang="en-US" sz="1600" dirty="0">
                <a:latin typeface="Consolas" panose="020B0609020204030204" pitchFamily="49" charset="0"/>
              </a:rPr>
              <a:t>metadata:</a:t>
            </a:r>
          </a:p>
          <a:p>
            <a:r>
              <a:rPr lang="en-US" sz="1600" dirty="0">
                <a:latin typeface="Consolas" panose="020B0609020204030204" pitchFamily="49" charset="0"/>
              </a:rPr>
              <a:t>  name: </a:t>
            </a:r>
            <a:r>
              <a:rPr lang="en-US" sz="1600" dirty="0" err="1">
                <a:latin typeface="Consolas" panose="020B0609020204030204" pitchFamily="49" charset="0"/>
              </a:rPr>
              <a:t>nginx</a:t>
            </a:r>
            <a:r>
              <a:rPr lang="en-US" sz="1600" dirty="0">
                <a:latin typeface="Consolas" panose="020B0609020204030204" pitchFamily="49" charset="0"/>
              </a:rPr>
              <a:t>-deployment</a:t>
            </a:r>
          </a:p>
          <a:p>
            <a:r>
              <a:rPr lang="en-US" sz="1600" dirty="0">
                <a:latin typeface="Consolas" panose="020B0609020204030204" pitchFamily="49" charset="0"/>
              </a:rPr>
              <a:t>  labels:</a:t>
            </a:r>
          </a:p>
          <a:p>
            <a:r>
              <a:rPr lang="en-US" sz="1600" dirty="0">
                <a:latin typeface="Consolas" panose="020B0609020204030204" pitchFamily="49" charset="0"/>
              </a:rPr>
              <a:t>    app: </a:t>
            </a:r>
            <a:r>
              <a:rPr lang="en-US" sz="1600" dirty="0" err="1">
                <a:latin typeface="Consolas" panose="020B0609020204030204" pitchFamily="49" charset="0"/>
              </a:rPr>
              <a:t>nginx</a:t>
            </a:r>
            <a:endParaRPr lang="en-US" sz="1600" dirty="0">
              <a:latin typeface="Consolas" panose="020B0609020204030204" pitchFamily="49" charset="0"/>
            </a:endParaRPr>
          </a:p>
          <a:p>
            <a:r>
              <a:rPr lang="en-US" sz="1600" dirty="0">
                <a:latin typeface="Consolas" panose="020B0609020204030204" pitchFamily="49" charset="0"/>
              </a:rPr>
              <a:t>spec:</a:t>
            </a:r>
          </a:p>
          <a:p>
            <a:r>
              <a:rPr lang="en-US" sz="1600" dirty="0">
                <a:latin typeface="Consolas" panose="020B0609020204030204" pitchFamily="49" charset="0"/>
              </a:rPr>
              <a:t>  replicas: 3</a:t>
            </a:r>
          </a:p>
          <a:p>
            <a:r>
              <a:rPr lang="en-US" sz="1600" dirty="0">
                <a:latin typeface="Consolas" panose="020B0609020204030204" pitchFamily="49" charset="0"/>
              </a:rPr>
              <a:t>  selector:</a:t>
            </a:r>
          </a:p>
          <a:p>
            <a:r>
              <a:rPr lang="en-US" sz="1600" dirty="0">
                <a:latin typeface="Consolas" panose="020B0609020204030204" pitchFamily="49" charset="0"/>
              </a:rPr>
              <a:t>    </a:t>
            </a:r>
            <a:r>
              <a:rPr lang="en-US" sz="1600" dirty="0" err="1">
                <a:latin typeface="Consolas" panose="020B0609020204030204" pitchFamily="49" charset="0"/>
              </a:rPr>
              <a:t>matchLabels</a:t>
            </a:r>
            <a:r>
              <a:rPr lang="en-US" sz="1600" dirty="0">
                <a:latin typeface="Consolas" panose="020B0609020204030204" pitchFamily="49" charset="0"/>
              </a:rPr>
              <a:t>:</a:t>
            </a:r>
          </a:p>
          <a:p>
            <a:r>
              <a:rPr lang="en-US" sz="1600" dirty="0">
                <a:latin typeface="Consolas" panose="020B0609020204030204" pitchFamily="49" charset="0"/>
              </a:rPr>
              <a:t>      app: </a:t>
            </a:r>
            <a:r>
              <a:rPr lang="en-US" sz="1600" dirty="0" err="1">
                <a:latin typeface="Consolas" panose="020B0609020204030204" pitchFamily="49" charset="0"/>
              </a:rPr>
              <a:t>nginx</a:t>
            </a:r>
            <a:endParaRPr lang="en-US" sz="1600" dirty="0">
              <a:latin typeface="Consolas" panose="020B0609020204030204" pitchFamily="49" charset="0"/>
            </a:endParaRPr>
          </a:p>
          <a:p>
            <a:r>
              <a:rPr lang="en-US" sz="1600" dirty="0">
                <a:latin typeface="Consolas" panose="020B0609020204030204" pitchFamily="49" charset="0"/>
              </a:rPr>
              <a:t>  template:</a:t>
            </a:r>
          </a:p>
          <a:p>
            <a:r>
              <a:rPr lang="en-US" sz="1600" dirty="0">
                <a:latin typeface="Consolas" panose="020B0609020204030204" pitchFamily="49" charset="0"/>
              </a:rPr>
              <a:t>    metadata:</a:t>
            </a:r>
          </a:p>
          <a:p>
            <a:r>
              <a:rPr lang="en-US" sz="1600" dirty="0">
                <a:latin typeface="Consolas" panose="020B0609020204030204" pitchFamily="49" charset="0"/>
              </a:rPr>
              <a:t>      labels:</a:t>
            </a:r>
          </a:p>
          <a:p>
            <a:r>
              <a:rPr lang="en-US" sz="1600" dirty="0">
                <a:latin typeface="Consolas" panose="020B0609020204030204" pitchFamily="49" charset="0"/>
              </a:rPr>
              <a:t>        app: </a:t>
            </a:r>
            <a:r>
              <a:rPr lang="en-US" sz="1600" dirty="0" err="1">
                <a:latin typeface="Consolas" panose="020B0609020204030204" pitchFamily="49" charset="0"/>
              </a:rPr>
              <a:t>nginx</a:t>
            </a:r>
            <a:endParaRPr lang="en-US" sz="1600" dirty="0">
              <a:latin typeface="Consolas" panose="020B0609020204030204" pitchFamily="49" charset="0"/>
            </a:endParaRPr>
          </a:p>
          <a:p>
            <a:r>
              <a:rPr lang="en-US" sz="1600" dirty="0">
                <a:latin typeface="Consolas" panose="020B0609020204030204" pitchFamily="49" charset="0"/>
              </a:rPr>
              <a:t>    spec:</a:t>
            </a:r>
          </a:p>
          <a:p>
            <a:r>
              <a:rPr lang="en-US" sz="1600" dirty="0">
                <a:latin typeface="Consolas" panose="020B0609020204030204" pitchFamily="49" charset="0"/>
              </a:rPr>
              <a:t>      containers:</a:t>
            </a:r>
          </a:p>
          <a:p>
            <a:r>
              <a:rPr lang="en-US" sz="1600" dirty="0">
                <a:latin typeface="Consolas" panose="020B0609020204030204" pitchFamily="49" charset="0"/>
              </a:rPr>
              <a:t>      - name: </a:t>
            </a:r>
            <a:r>
              <a:rPr lang="en-US" sz="1600" dirty="0" err="1">
                <a:latin typeface="Consolas" panose="020B0609020204030204" pitchFamily="49" charset="0"/>
              </a:rPr>
              <a:t>nginx</a:t>
            </a:r>
            <a:endParaRPr lang="en-US" sz="1600" dirty="0">
              <a:latin typeface="Consolas" panose="020B0609020204030204" pitchFamily="49" charset="0"/>
            </a:endParaRPr>
          </a:p>
          <a:p>
            <a:r>
              <a:rPr lang="en-US" sz="1600" dirty="0">
                <a:latin typeface="Consolas" panose="020B0609020204030204" pitchFamily="49" charset="0"/>
              </a:rPr>
              <a:t>        image: nginx:1.7.9</a:t>
            </a:r>
          </a:p>
          <a:p>
            <a:r>
              <a:rPr lang="en-US" sz="1600" dirty="0">
                <a:latin typeface="Consolas" panose="020B0609020204030204" pitchFamily="49" charset="0"/>
              </a:rPr>
              <a:t>        ports:</a:t>
            </a:r>
          </a:p>
          <a:p>
            <a:r>
              <a:rPr lang="en-US" sz="1600" dirty="0">
                <a:latin typeface="Consolas" panose="020B0609020204030204" pitchFamily="49" charset="0"/>
              </a:rPr>
              <a:t>        - </a:t>
            </a:r>
            <a:r>
              <a:rPr lang="en-US" sz="1600" dirty="0" err="1">
                <a:latin typeface="Consolas" panose="020B0609020204030204" pitchFamily="49" charset="0"/>
              </a:rPr>
              <a:t>containerPort</a:t>
            </a:r>
            <a:r>
              <a:rPr lang="en-US" sz="1600" dirty="0">
                <a:latin typeface="Consolas" panose="020B0609020204030204" pitchFamily="49" charset="0"/>
              </a:rPr>
              <a:t>: 80</a:t>
            </a:r>
          </a:p>
        </p:txBody>
      </p:sp>
    </p:spTree>
    <p:extLst>
      <p:ext uri="{BB962C8B-B14F-4D97-AF65-F5344CB8AC3E}">
        <p14:creationId xmlns:p14="http://schemas.microsoft.com/office/powerpoint/2010/main" val="2392246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BA08-8EC6-41D1-AF44-ABAB5959AA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E9B5B9-CF55-4EEB-96F8-ADE363B77E21}"/>
              </a:ext>
            </a:extLst>
          </p:cNvPr>
          <p:cNvSpPr>
            <a:spLocks noGrp="1"/>
          </p:cNvSpPr>
          <p:nvPr>
            <p:ph idx="1"/>
          </p:nvPr>
        </p:nvSpPr>
        <p:spPr>
          <a:xfrm>
            <a:off x="838200" y="1825625"/>
            <a:ext cx="10515600" cy="457265"/>
          </a:xfrm>
        </p:spPr>
        <p:txBody>
          <a:bodyPr>
            <a:normAutofit/>
          </a:bodyPr>
          <a:lstStyle/>
          <a:p>
            <a:pPr marL="0" indent="0">
              <a:buNone/>
            </a:pPr>
            <a:endParaRPr lang="en-US" sz="240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08F10D91-AA29-4847-98C1-2808FE89A51A}"/>
              </a:ext>
            </a:extLst>
          </p:cNvPr>
          <p:cNvSpPr>
            <a:spLocks noGrp="1"/>
          </p:cNvSpPr>
          <p:nvPr>
            <p:ph type="sldNum" sz="quarter" idx="12"/>
          </p:nvPr>
        </p:nvSpPr>
        <p:spPr/>
        <p:txBody>
          <a:bodyPr/>
          <a:lstStyle/>
          <a:p>
            <a:fld id="{945DE137-1981-4A6E-942B-1AACE1746372}" type="slidenum">
              <a:rPr lang="en-US" smtClean="0"/>
              <a:t>26</a:t>
            </a:fld>
            <a:endParaRPr lang="en-US"/>
          </a:p>
        </p:txBody>
      </p:sp>
    </p:spTree>
    <p:extLst>
      <p:ext uri="{BB962C8B-B14F-4D97-AF65-F5344CB8AC3E}">
        <p14:creationId xmlns:p14="http://schemas.microsoft.com/office/powerpoint/2010/main" val="2073467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51DC19-7301-4A76-B7B6-014CEED408FB}"/>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54D214E-977A-482D-A3DE-7361432ED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599AA1-E29D-4CBB-84B3-17CEEDE3EC17}"/>
              </a:ext>
            </a:extLst>
          </p:cNvPr>
          <p:cNvSpPr>
            <a:spLocks noGrp="1"/>
          </p:cNvSpPr>
          <p:nvPr>
            <p:ph type="sldNum" sz="quarter" idx="12"/>
          </p:nvPr>
        </p:nvSpPr>
        <p:spPr/>
        <p:txBody>
          <a:bodyPr/>
          <a:lstStyle/>
          <a:p>
            <a:fld id="{945DE137-1981-4A6E-942B-1AACE1746372}" type="slidenum">
              <a:rPr lang="en-US" smtClean="0"/>
              <a:t>27</a:t>
            </a:fld>
            <a:endParaRPr lang="en-US"/>
          </a:p>
        </p:txBody>
      </p:sp>
    </p:spTree>
    <p:extLst>
      <p:ext uri="{BB962C8B-B14F-4D97-AF65-F5344CB8AC3E}">
        <p14:creationId xmlns:p14="http://schemas.microsoft.com/office/powerpoint/2010/main" val="5458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37FC-4A18-4D98-9573-062625DB9898}"/>
              </a:ext>
            </a:extLst>
          </p:cNvPr>
          <p:cNvSpPr>
            <a:spLocks noGrp="1"/>
          </p:cNvSpPr>
          <p:nvPr>
            <p:ph type="title"/>
          </p:nvPr>
        </p:nvSpPr>
        <p:spPr/>
        <p:txBody>
          <a:bodyPr/>
          <a:lstStyle/>
          <a:p>
            <a:r>
              <a:rPr lang="en-US" dirty="0"/>
              <a:t>Hands-On Labs</a:t>
            </a:r>
          </a:p>
        </p:txBody>
      </p:sp>
      <p:sp>
        <p:nvSpPr>
          <p:cNvPr id="3" name="Content Placeholder 2">
            <a:extLst>
              <a:ext uri="{FF2B5EF4-FFF2-40B4-BE49-F238E27FC236}">
                <a16:creationId xmlns:a16="http://schemas.microsoft.com/office/drawing/2014/main" id="{6F8712E3-C327-4D9B-ACCB-F0A41CBC9B94}"/>
              </a:ext>
            </a:extLst>
          </p:cNvPr>
          <p:cNvSpPr>
            <a:spLocks noGrp="1"/>
          </p:cNvSpPr>
          <p:nvPr>
            <p:ph idx="1"/>
          </p:nvPr>
        </p:nvSpPr>
        <p:spPr/>
        <p:txBody>
          <a:bodyPr/>
          <a:lstStyle/>
          <a:p>
            <a:r>
              <a:rPr lang="en-US" dirty="0"/>
              <a:t>Create </a:t>
            </a:r>
            <a:r>
              <a:rPr lang="en-US" dirty="0" err="1"/>
              <a:t>Dockerfile</a:t>
            </a:r>
            <a:r>
              <a:rPr lang="en-US" dirty="0"/>
              <a:t> for our logging-service</a:t>
            </a:r>
          </a:p>
          <a:p>
            <a:r>
              <a:rPr lang="en-US" dirty="0"/>
              <a:t>Build the container</a:t>
            </a:r>
          </a:p>
          <a:p>
            <a:r>
              <a:rPr lang="en-US" dirty="0"/>
              <a:t>Deploy the container</a:t>
            </a:r>
          </a:p>
          <a:p>
            <a:r>
              <a:rPr lang="en-US" dirty="0"/>
              <a:t>Stop and delete containers and images</a:t>
            </a:r>
          </a:p>
          <a:p>
            <a:endParaRPr lang="en-US" dirty="0"/>
          </a:p>
        </p:txBody>
      </p:sp>
      <p:sp>
        <p:nvSpPr>
          <p:cNvPr id="4" name="Slide Number Placeholder 3">
            <a:extLst>
              <a:ext uri="{FF2B5EF4-FFF2-40B4-BE49-F238E27FC236}">
                <a16:creationId xmlns:a16="http://schemas.microsoft.com/office/drawing/2014/main" id="{4EE7CA21-1E3A-48EC-871B-B15D42DB71F3}"/>
              </a:ext>
            </a:extLst>
          </p:cNvPr>
          <p:cNvSpPr>
            <a:spLocks noGrp="1"/>
          </p:cNvSpPr>
          <p:nvPr>
            <p:ph type="sldNum" sz="quarter" idx="12"/>
          </p:nvPr>
        </p:nvSpPr>
        <p:spPr/>
        <p:txBody>
          <a:bodyPr/>
          <a:lstStyle/>
          <a:p>
            <a:fld id="{945DE137-1981-4A6E-942B-1AACE1746372}" type="slidenum">
              <a:rPr lang="en-US" smtClean="0"/>
              <a:t>3</a:t>
            </a:fld>
            <a:endParaRPr lang="en-US"/>
          </a:p>
        </p:txBody>
      </p:sp>
    </p:spTree>
    <p:extLst>
      <p:ext uri="{BB962C8B-B14F-4D97-AF65-F5344CB8AC3E}">
        <p14:creationId xmlns:p14="http://schemas.microsoft.com/office/powerpoint/2010/main" val="82588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EFF1-FB07-4C49-AA18-D6EFA95AB7F3}"/>
              </a:ext>
            </a:extLst>
          </p:cNvPr>
          <p:cNvSpPr>
            <a:spLocks noGrp="1"/>
          </p:cNvSpPr>
          <p:nvPr>
            <p:ph type="title"/>
          </p:nvPr>
        </p:nvSpPr>
        <p:spPr/>
        <p:txBody>
          <a:bodyPr/>
          <a:lstStyle/>
          <a:p>
            <a:r>
              <a:rPr lang="en-US" dirty="0"/>
              <a:t>What is a Container?</a:t>
            </a:r>
          </a:p>
        </p:txBody>
      </p:sp>
      <p:sp>
        <p:nvSpPr>
          <p:cNvPr id="3" name="Content Placeholder 2">
            <a:extLst>
              <a:ext uri="{FF2B5EF4-FFF2-40B4-BE49-F238E27FC236}">
                <a16:creationId xmlns:a16="http://schemas.microsoft.com/office/drawing/2014/main" id="{4E989BB9-4692-44AE-8BC2-ECCC6F589851}"/>
              </a:ext>
            </a:extLst>
          </p:cNvPr>
          <p:cNvSpPr>
            <a:spLocks noGrp="1"/>
          </p:cNvSpPr>
          <p:nvPr>
            <p:ph idx="1"/>
          </p:nvPr>
        </p:nvSpPr>
        <p:spPr/>
        <p:txBody>
          <a:bodyPr/>
          <a:lstStyle/>
          <a:p>
            <a:r>
              <a:rPr lang="en-US" dirty="0"/>
              <a:t>Containers are a set of Linux features (namespaces, </a:t>
            </a:r>
            <a:r>
              <a:rPr lang="en-US" dirty="0" err="1"/>
              <a:t>cgroups</a:t>
            </a:r>
            <a:r>
              <a:rPr lang="en-US" dirty="0"/>
              <a:t>, </a:t>
            </a:r>
            <a:r>
              <a:rPr lang="en-US" dirty="0" err="1"/>
              <a:t>etc</a:t>
            </a:r>
            <a:r>
              <a:rPr lang="en-US" dirty="0"/>
              <a:t>) that isolate running processes from each other.</a:t>
            </a:r>
          </a:p>
          <a:p>
            <a:r>
              <a:rPr lang="en-US" dirty="0"/>
              <a:t>Provide OS level virtualization by abstracting the user space</a:t>
            </a:r>
          </a:p>
          <a:p>
            <a:r>
              <a:rPr lang="en-US" dirty="0"/>
              <a:t>A Container is </a:t>
            </a:r>
            <a:r>
              <a:rPr lang="en-US" b="1" u="sng" dirty="0"/>
              <a:t>NOT</a:t>
            </a:r>
            <a:r>
              <a:rPr lang="en-US" dirty="0"/>
              <a:t> a virtual machine (VM)</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1D20CB5-6192-4B19-AC18-D55BC0DCB708}"/>
              </a:ext>
            </a:extLst>
          </p:cNvPr>
          <p:cNvSpPr>
            <a:spLocks noGrp="1"/>
          </p:cNvSpPr>
          <p:nvPr>
            <p:ph type="sldNum" sz="quarter" idx="12"/>
          </p:nvPr>
        </p:nvSpPr>
        <p:spPr/>
        <p:txBody>
          <a:bodyPr/>
          <a:lstStyle/>
          <a:p>
            <a:fld id="{945DE137-1981-4A6E-942B-1AACE1746372}" type="slidenum">
              <a:rPr lang="en-US" smtClean="0"/>
              <a:t>4</a:t>
            </a:fld>
            <a:endParaRPr lang="en-US"/>
          </a:p>
        </p:txBody>
      </p:sp>
    </p:spTree>
    <p:extLst>
      <p:ext uri="{BB962C8B-B14F-4D97-AF65-F5344CB8AC3E}">
        <p14:creationId xmlns:p14="http://schemas.microsoft.com/office/powerpoint/2010/main" val="342068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4E95-826A-4C46-8EB2-D57948CB9808}"/>
              </a:ext>
            </a:extLst>
          </p:cNvPr>
          <p:cNvSpPr>
            <a:spLocks noGrp="1"/>
          </p:cNvSpPr>
          <p:nvPr>
            <p:ph type="title"/>
          </p:nvPr>
        </p:nvSpPr>
        <p:spPr>
          <a:xfrm>
            <a:off x="838200" y="365125"/>
            <a:ext cx="10515600" cy="1325563"/>
          </a:xfrm>
        </p:spPr>
        <p:txBody>
          <a:bodyPr/>
          <a:lstStyle/>
          <a:p>
            <a:r>
              <a:rPr lang="en-US" dirty="0"/>
              <a:t>Containers vs Virtual Machines</a:t>
            </a:r>
          </a:p>
        </p:txBody>
      </p:sp>
      <p:sp>
        <p:nvSpPr>
          <p:cNvPr id="4" name="Slide Number Placeholder 3">
            <a:extLst>
              <a:ext uri="{FF2B5EF4-FFF2-40B4-BE49-F238E27FC236}">
                <a16:creationId xmlns:a16="http://schemas.microsoft.com/office/drawing/2014/main" id="{773F1DEC-4BAD-4EE4-A111-B50501EEC084}"/>
              </a:ext>
            </a:extLst>
          </p:cNvPr>
          <p:cNvSpPr>
            <a:spLocks noGrp="1"/>
          </p:cNvSpPr>
          <p:nvPr>
            <p:ph type="sldNum" sz="quarter" idx="12"/>
          </p:nvPr>
        </p:nvSpPr>
        <p:spPr/>
        <p:txBody>
          <a:bodyPr/>
          <a:lstStyle/>
          <a:p>
            <a:fld id="{945DE137-1981-4A6E-942B-1AACE1746372}" type="slidenum">
              <a:rPr lang="en-US" smtClean="0"/>
              <a:t>5</a:t>
            </a:fld>
            <a:endParaRPr lang="en-US"/>
          </a:p>
        </p:txBody>
      </p:sp>
      <p:grpSp>
        <p:nvGrpSpPr>
          <p:cNvPr id="9" name="Group 8">
            <a:extLst>
              <a:ext uri="{FF2B5EF4-FFF2-40B4-BE49-F238E27FC236}">
                <a16:creationId xmlns:a16="http://schemas.microsoft.com/office/drawing/2014/main" id="{326F73E3-C87C-42BA-BBD1-C51977C7137E}"/>
              </a:ext>
            </a:extLst>
          </p:cNvPr>
          <p:cNvGrpSpPr/>
          <p:nvPr/>
        </p:nvGrpSpPr>
        <p:grpSpPr>
          <a:xfrm>
            <a:off x="711256" y="2671921"/>
            <a:ext cx="3429412" cy="3374433"/>
            <a:chOff x="711256" y="2671921"/>
            <a:chExt cx="3429412" cy="3374433"/>
          </a:xfrm>
        </p:grpSpPr>
        <p:sp>
          <p:nvSpPr>
            <p:cNvPr id="5" name="Rectangle 4">
              <a:extLst>
                <a:ext uri="{FF2B5EF4-FFF2-40B4-BE49-F238E27FC236}">
                  <a16:creationId xmlns:a16="http://schemas.microsoft.com/office/drawing/2014/main" id="{3FDDB81C-8CD1-466F-9B75-543D3FCD88A2}"/>
                </a:ext>
              </a:extLst>
            </p:cNvPr>
            <p:cNvSpPr/>
            <p:nvPr/>
          </p:nvSpPr>
          <p:spPr>
            <a:xfrm>
              <a:off x="711257" y="5501748"/>
              <a:ext cx="3429411" cy="5446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Bare Metal</a:t>
              </a:r>
            </a:p>
          </p:txBody>
        </p:sp>
        <p:sp>
          <p:nvSpPr>
            <p:cNvPr id="7" name="Rectangle 6">
              <a:extLst>
                <a:ext uri="{FF2B5EF4-FFF2-40B4-BE49-F238E27FC236}">
                  <a16:creationId xmlns:a16="http://schemas.microsoft.com/office/drawing/2014/main" id="{26DFA3B0-8F2A-4C9F-9983-28E028F3EE1E}"/>
                </a:ext>
              </a:extLst>
            </p:cNvPr>
            <p:cNvSpPr/>
            <p:nvPr/>
          </p:nvSpPr>
          <p:spPr>
            <a:xfrm>
              <a:off x="711257" y="4957142"/>
              <a:ext cx="3429411" cy="544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8" name="Rectangle 7">
              <a:extLst>
                <a:ext uri="{FF2B5EF4-FFF2-40B4-BE49-F238E27FC236}">
                  <a16:creationId xmlns:a16="http://schemas.microsoft.com/office/drawing/2014/main" id="{2A6BE627-8EEF-48AB-A18A-EEC2C92594A5}"/>
                </a:ext>
              </a:extLst>
            </p:cNvPr>
            <p:cNvSpPr/>
            <p:nvPr/>
          </p:nvSpPr>
          <p:spPr>
            <a:xfrm>
              <a:off x="711256" y="4412536"/>
              <a:ext cx="3429411" cy="5446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Hypervisor</a:t>
              </a:r>
            </a:p>
          </p:txBody>
        </p:sp>
        <p:sp>
          <p:nvSpPr>
            <p:cNvPr id="6" name="Rectangle 5">
              <a:extLst>
                <a:ext uri="{FF2B5EF4-FFF2-40B4-BE49-F238E27FC236}">
                  <a16:creationId xmlns:a16="http://schemas.microsoft.com/office/drawing/2014/main" id="{8A6F2C60-0F03-46B4-84E9-43A686939181}"/>
                </a:ext>
              </a:extLst>
            </p:cNvPr>
            <p:cNvSpPr/>
            <p:nvPr/>
          </p:nvSpPr>
          <p:spPr>
            <a:xfrm>
              <a:off x="711256" y="3828870"/>
              <a:ext cx="1591282" cy="583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Guest OS</a:t>
              </a:r>
            </a:p>
          </p:txBody>
        </p:sp>
        <p:sp>
          <p:nvSpPr>
            <p:cNvPr id="10" name="Rectangle 9">
              <a:extLst>
                <a:ext uri="{FF2B5EF4-FFF2-40B4-BE49-F238E27FC236}">
                  <a16:creationId xmlns:a16="http://schemas.microsoft.com/office/drawing/2014/main" id="{B1C61B31-2D33-4213-9536-40B7AE645737}"/>
                </a:ext>
              </a:extLst>
            </p:cNvPr>
            <p:cNvSpPr/>
            <p:nvPr/>
          </p:nvSpPr>
          <p:spPr>
            <a:xfrm>
              <a:off x="711256" y="3245204"/>
              <a:ext cx="1591282" cy="58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Dependencies</a:t>
              </a:r>
            </a:p>
          </p:txBody>
        </p:sp>
        <p:sp>
          <p:nvSpPr>
            <p:cNvPr id="11" name="Rectangle 10">
              <a:extLst>
                <a:ext uri="{FF2B5EF4-FFF2-40B4-BE49-F238E27FC236}">
                  <a16:creationId xmlns:a16="http://schemas.microsoft.com/office/drawing/2014/main" id="{1FBCD1CF-7CC0-46AD-BD26-AF18361C8E77}"/>
                </a:ext>
              </a:extLst>
            </p:cNvPr>
            <p:cNvSpPr/>
            <p:nvPr/>
          </p:nvSpPr>
          <p:spPr>
            <a:xfrm>
              <a:off x="711256" y="2671921"/>
              <a:ext cx="1591282" cy="583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sp>
          <p:nvSpPr>
            <p:cNvPr id="15" name="Rectangle 14">
              <a:extLst>
                <a:ext uri="{FF2B5EF4-FFF2-40B4-BE49-F238E27FC236}">
                  <a16:creationId xmlns:a16="http://schemas.microsoft.com/office/drawing/2014/main" id="{6E6375EF-E689-4228-BB22-9EF46566C58E}"/>
                </a:ext>
              </a:extLst>
            </p:cNvPr>
            <p:cNvSpPr/>
            <p:nvPr/>
          </p:nvSpPr>
          <p:spPr>
            <a:xfrm>
              <a:off x="2549386" y="3828870"/>
              <a:ext cx="1591282" cy="5836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Guest OS</a:t>
              </a:r>
            </a:p>
          </p:txBody>
        </p:sp>
        <p:sp>
          <p:nvSpPr>
            <p:cNvPr id="16" name="Rectangle 15">
              <a:extLst>
                <a:ext uri="{FF2B5EF4-FFF2-40B4-BE49-F238E27FC236}">
                  <a16:creationId xmlns:a16="http://schemas.microsoft.com/office/drawing/2014/main" id="{71822FBB-21BA-4EAF-BE5C-2F086C1A7DC1}"/>
                </a:ext>
              </a:extLst>
            </p:cNvPr>
            <p:cNvSpPr/>
            <p:nvPr/>
          </p:nvSpPr>
          <p:spPr>
            <a:xfrm>
              <a:off x="2549386" y="3245204"/>
              <a:ext cx="1591282" cy="58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Dependencies</a:t>
              </a:r>
            </a:p>
          </p:txBody>
        </p:sp>
        <p:sp>
          <p:nvSpPr>
            <p:cNvPr id="17" name="Rectangle 16">
              <a:extLst>
                <a:ext uri="{FF2B5EF4-FFF2-40B4-BE49-F238E27FC236}">
                  <a16:creationId xmlns:a16="http://schemas.microsoft.com/office/drawing/2014/main" id="{FCF905BC-52AE-44E1-90F1-B4BCC8234D0F}"/>
                </a:ext>
              </a:extLst>
            </p:cNvPr>
            <p:cNvSpPr/>
            <p:nvPr/>
          </p:nvSpPr>
          <p:spPr>
            <a:xfrm>
              <a:off x="2549386" y="2671921"/>
              <a:ext cx="1591282" cy="583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grpSp>
      <p:sp>
        <p:nvSpPr>
          <p:cNvPr id="18" name="Rectangle 17">
            <a:extLst>
              <a:ext uri="{FF2B5EF4-FFF2-40B4-BE49-F238E27FC236}">
                <a16:creationId xmlns:a16="http://schemas.microsoft.com/office/drawing/2014/main" id="{626299C7-1408-479C-A94A-B02C4C6D03F7}"/>
              </a:ext>
            </a:extLst>
          </p:cNvPr>
          <p:cNvSpPr/>
          <p:nvPr/>
        </p:nvSpPr>
        <p:spPr>
          <a:xfrm>
            <a:off x="4387516" y="5501748"/>
            <a:ext cx="3429411" cy="5446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Bare Metal</a:t>
            </a:r>
          </a:p>
        </p:txBody>
      </p:sp>
      <p:sp>
        <p:nvSpPr>
          <p:cNvPr id="19" name="Rectangle 18">
            <a:extLst>
              <a:ext uri="{FF2B5EF4-FFF2-40B4-BE49-F238E27FC236}">
                <a16:creationId xmlns:a16="http://schemas.microsoft.com/office/drawing/2014/main" id="{470996AF-87FA-44F5-87CC-E86091BB032E}"/>
              </a:ext>
            </a:extLst>
          </p:cNvPr>
          <p:cNvSpPr/>
          <p:nvPr/>
        </p:nvSpPr>
        <p:spPr>
          <a:xfrm>
            <a:off x="4387516" y="4957142"/>
            <a:ext cx="3429411" cy="544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20" name="Rectangle 19">
            <a:extLst>
              <a:ext uri="{FF2B5EF4-FFF2-40B4-BE49-F238E27FC236}">
                <a16:creationId xmlns:a16="http://schemas.microsoft.com/office/drawing/2014/main" id="{A1838460-ACBC-4878-8796-540EC752B570}"/>
              </a:ext>
            </a:extLst>
          </p:cNvPr>
          <p:cNvSpPr/>
          <p:nvPr/>
        </p:nvSpPr>
        <p:spPr>
          <a:xfrm>
            <a:off x="4387515" y="4412536"/>
            <a:ext cx="3429411" cy="544606"/>
          </a:xfrm>
          <a:prstGeom prst="rect">
            <a:avLst/>
          </a:prstGeom>
          <a:solidFill>
            <a:schemeClr val="accent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Container Runtime (Docker)</a:t>
            </a:r>
          </a:p>
        </p:txBody>
      </p:sp>
      <p:sp>
        <p:nvSpPr>
          <p:cNvPr id="22" name="Rectangle 21">
            <a:extLst>
              <a:ext uri="{FF2B5EF4-FFF2-40B4-BE49-F238E27FC236}">
                <a16:creationId xmlns:a16="http://schemas.microsoft.com/office/drawing/2014/main" id="{D63B544C-D7F9-4D58-B1C4-A5AD6E6916F1}"/>
              </a:ext>
            </a:extLst>
          </p:cNvPr>
          <p:cNvSpPr/>
          <p:nvPr/>
        </p:nvSpPr>
        <p:spPr>
          <a:xfrm>
            <a:off x="4387514" y="3814532"/>
            <a:ext cx="1591282" cy="58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Dependencies</a:t>
            </a:r>
          </a:p>
        </p:txBody>
      </p:sp>
      <p:sp>
        <p:nvSpPr>
          <p:cNvPr id="23" name="Rectangle 22">
            <a:extLst>
              <a:ext uri="{FF2B5EF4-FFF2-40B4-BE49-F238E27FC236}">
                <a16:creationId xmlns:a16="http://schemas.microsoft.com/office/drawing/2014/main" id="{42BA2742-9994-4C46-82DA-12A2D90250EB}"/>
              </a:ext>
            </a:extLst>
          </p:cNvPr>
          <p:cNvSpPr/>
          <p:nvPr/>
        </p:nvSpPr>
        <p:spPr>
          <a:xfrm>
            <a:off x="4387514" y="3241249"/>
            <a:ext cx="1591282" cy="583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sp>
        <p:nvSpPr>
          <p:cNvPr id="25" name="Rectangle 24">
            <a:extLst>
              <a:ext uri="{FF2B5EF4-FFF2-40B4-BE49-F238E27FC236}">
                <a16:creationId xmlns:a16="http://schemas.microsoft.com/office/drawing/2014/main" id="{5EC3ED25-5ED3-4256-9F77-84A1100C5C62}"/>
              </a:ext>
            </a:extLst>
          </p:cNvPr>
          <p:cNvSpPr/>
          <p:nvPr/>
        </p:nvSpPr>
        <p:spPr>
          <a:xfrm>
            <a:off x="6225644" y="3814532"/>
            <a:ext cx="1591282" cy="58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Dependencies</a:t>
            </a:r>
          </a:p>
        </p:txBody>
      </p:sp>
      <p:sp>
        <p:nvSpPr>
          <p:cNvPr id="26" name="Rectangle 25">
            <a:extLst>
              <a:ext uri="{FF2B5EF4-FFF2-40B4-BE49-F238E27FC236}">
                <a16:creationId xmlns:a16="http://schemas.microsoft.com/office/drawing/2014/main" id="{97FF9283-FF8D-441B-92C1-CE20F3BB2AAC}"/>
              </a:ext>
            </a:extLst>
          </p:cNvPr>
          <p:cNvSpPr/>
          <p:nvPr/>
        </p:nvSpPr>
        <p:spPr>
          <a:xfrm>
            <a:off x="6225644" y="3241249"/>
            <a:ext cx="1591282" cy="583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27" name="Rectangle 26">
            <a:extLst>
              <a:ext uri="{FF2B5EF4-FFF2-40B4-BE49-F238E27FC236}">
                <a16:creationId xmlns:a16="http://schemas.microsoft.com/office/drawing/2014/main" id="{E1F39C56-E52F-4073-9BED-909C2CE13068}"/>
              </a:ext>
            </a:extLst>
          </p:cNvPr>
          <p:cNvSpPr/>
          <p:nvPr/>
        </p:nvSpPr>
        <p:spPr>
          <a:xfrm>
            <a:off x="8030706" y="5501748"/>
            <a:ext cx="3429411" cy="5446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Bare Metal</a:t>
            </a:r>
          </a:p>
        </p:txBody>
      </p:sp>
      <p:sp>
        <p:nvSpPr>
          <p:cNvPr id="28" name="Rectangle 27">
            <a:extLst>
              <a:ext uri="{FF2B5EF4-FFF2-40B4-BE49-F238E27FC236}">
                <a16:creationId xmlns:a16="http://schemas.microsoft.com/office/drawing/2014/main" id="{4D793A06-4767-4580-81EC-CFF30851ACA6}"/>
              </a:ext>
            </a:extLst>
          </p:cNvPr>
          <p:cNvSpPr/>
          <p:nvPr/>
        </p:nvSpPr>
        <p:spPr>
          <a:xfrm>
            <a:off x="8030706" y="4957142"/>
            <a:ext cx="3429411" cy="544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OS</a:t>
            </a:r>
          </a:p>
        </p:txBody>
      </p:sp>
      <p:sp>
        <p:nvSpPr>
          <p:cNvPr id="29" name="Rectangle 28">
            <a:extLst>
              <a:ext uri="{FF2B5EF4-FFF2-40B4-BE49-F238E27FC236}">
                <a16:creationId xmlns:a16="http://schemas.microsoft.com/office/drawing/2014/main" id="{59BEFC57-7A3F-40D8-9FC6-DF8F65F9D2BF}"/>
              </a:ext>
            </a:extLst>
          </p:cNvPr>
          <p:cNvSpPr/>
          <p:nvPr/>
        </p:nvSpPr>
        <p:spPr>
          <a:xfrm>
            <a:off x="8030705" y="3867501"/>
            <a:ext cx="3429411" cy="544606"/>
          </a:xfrm>
          <a:prstGeom prst="rect">
            <a:avLst/>
          </a:prstGeom>
          <a:solidFill>
            <a:schemeClr val="accent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Container Runtime (Docker)</a:t>
            </a:r>
          </a:p>
        </p:txBody>
      </p:sp>
      <p:sp>
        <p:nvSpPr>
          <p:cNvPr id="31" name="Rectangle 30">
            <a:extLst>
              <a:ext uri="{FF2B5EF4-FFF2-40B4-BE49-F238E27FC236}">
                <a16:creationId xmlns:a16="http://schemas.microsoft.com/office/drawing/2014/main" id="{2FB268F2-050E-4F2B-98CE-4740701ABBC6}"/>
              </a:ext>
            </a:extLst>
          </p:cNvPr>
          <p:cNvSpPr/>
          <p:nvPr/>
        </p:nvSpPr>
        <p:spPr>
          <a:xfrm>
            <a:off x="8030703" y="3294100"/>
            <a:ext cx="1591282" cy="58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Dependencies</a:t>
            </a:r>
          </a:p>
        </p:txBody>
      </p:sp>
      <p:sp>
        <p:nvSpPr>
          <p:cNvPr id="32" name="Rectangle 31">
            <a:extLst>
              <a:ext uri="{FF2B5EF4-FFF2-40B4-BE49-F238E27FC236}">
                <a16:creationId xmlns:a16="http://schemas.microsoft.com/office/drawing/2014/main" id="{7B70F45E-4C2B-486F-9F01-842AE78A7B49}"/>
              </a:ext>
            </a:extLst>
          </p:cNvPr>
          <p:cNvSpPr/>
          <p:nvPr/>
        </p:nvSpPr>
        <p:spPr>
          <a:xfrm>
            <a:off x="8030703" y="2720817"/>
            <a:ext cx="1591282" cy="583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sp>
        <p:nvSpPr>
          <p:cNvPr id="34" name="Rectangle 33">
            <a:extLst>
              <a:ext uri="{FF2B5EF4-FFF2-40B4-BE49-F238E27FC236}">
                <a16:creationId xmlns:a16="http://schemas.microsoft.com/office/drawing/2014/main" id="{C6305C88-8A86-40C8-8357-566A875FC50B}"/>
              </a:ext>
            </a:extLst>
          </p:cNvPr>
          <p:cNvSpPr/>
          <p:nvPr/>
        </p:nvSpPr>
        <p:spPr>
          <a:xfrm>
            <a:off x="9868833" y="3294100"/>
            <a:ext cx="1591282" cy="5836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Dependencies</a:t>
            </a:r>
          </a:p>
        </p:txBody>
      </p:sp>
      <p:sp>
        <p:nvSpPr>
          <p:cNvPr id="35" name="Rectangle 34">
            <a:extLst>
              <a:ext uri="{FF2B5EF4-FFF2-40B4-BE49-F238E27FC236}">
                <a16:creationId xmlns:a16="http://schemas.microsoft.com/office/drawing/2014/main" id="{BA895660-92B9-444A-B0C3-19DDC1817BB4}"/>
              </a:ext>
            </a:extLst>
          </p:cNvPr>
          <p:cNvSpPr/>
          <p:nvPr/>
        </p:nvSpPr>
        <p:spPr>
          <a:xfrm>
            <a:off x="9868833" y="2720817"/>
            <a:ext cx="1591282" cy="583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36" name="Rectangle 35">
            <a:extLst>
              <a:ext uri="{FF2B5EF4-FFF2-40B4-BE49-F238E27FC236}">
                <a16:creationId xmlns:a16="http://schemas.microsoft.com/office/drawing/2014/main" id="{14905372-CCB5-4B94-890C-4708DACE3662}"/>
              </a:ext>
            </a:extLst>
          </p:cNvPr>
          <p:cNvSpPr/>
          <p:nvPr/>
        </p:nvSpPr>
        <p:spPr>
          <a:xfrm>
            <a:off x="8030704" y="4412536"/>
            <a:ext cx="3429411" cy="5446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Hypervisor</a:t>
            </a:r>
          </a:p>
        </p:txBody>
      </p:sp>
      <p:sp>
        <p:nvSpPr>
          <p:cNvPr id="39" name="TextBox 38">
            <a:extLst>
              <a:ext uri="{FF2B5EF4-FFF2-40B4-BE49-F238E27FC236}">
                <a16:creationId xmlns:a16="http://schemas.microsoft.com/office/drawing/2014/main" id="{9F6F738B-618E-4D87-A01A-25FCC382164E}"/>
              </a:ext>
            </a:extLst>
          </p:cNvPr>
          <p:cNvSpPr txBox="1"/>
          <p:nvPr/>
        </p:nvSpPr>
        <p:spPr>
          <a:xfrm>
            <a:off x="1540141" y="1496592"/>
            <a:ext cx="1771639" cy="369332"/>
          </a:xfrm>
          <a:prstGeom prst="rect">
            <a:avLst/>
          </a:prstGeom>
          <a:noFill/>
        </p:spPr>
        <p:txBody>
          <a:bodyPr wrap="none" rtlCol="0">
            <a:spAutoFit/>
          </a:bodyPr>
          <a:lstStyle/>
          <a:p>
            <a:r>
              <a:rPr lang="en-US" dirty="0"/>
              <a:t>Virtual Machines</a:t>
            </a:r>
          </a:p>
        </p:txBody>
      </p:sp>
      <p:sp>
        <p:nvSpPr>
          <p:cNvPr id="41" name="TextBox 40">
            <a:extLst>
              <a:ext uri="{FF2B5EF4-FFF2-40B4-BE49-F238E27FC236}">
                <a16:creationId xmlns:a16="http://schemas.microsoft.com/office/drawing/2014/main" id="{8AC37D74-E26E-46CA-A4A1-9DC15E4F4D03}"/>
              </a:ext>
            </a:extLst>
          </p:cNvPr>
          <p:cNvSpPr txBox="1"/>
          <p:nvPr/>
        </p:nvSpPr>
        <p:spPr>
          <a:xfrm>
            <a:off x="5500773" y="1496592"/>
            <a:ext cx="1190454" cy="369332"/>
          </a:xfrm>
          <a:prstGeom prst="rect">
            <a:avLst/>
          </a:prstGeom>
          <a:noFill/>
        </p:spPr>
        <p:txBody>
          <a:bodyPr wrap="none" rtlCol="0">
            <a:spAutoFit/>
          </a:bodyPr>
          <a:lstStyle/>
          <a:p>
            <a:r>
              <a:rPr lang="en-US" dirty="0"/>
              <a:t>Containers</a:t>
            </a:r>
          </a:p>
        </p:txBody>
      </p:sp>
    </p:spTree>
    <p:extLst>
      <p:ext uri="{BB962C8B-B14F-4D97-AF65-F5344CB8AC3E}">
        <p14:creationId xmlns:p14="http://schemas.microsoft.com/office/powerpoint/2010/main" val="5206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2B47-5B1A-47BD-B546-3A56BC97CA74}"/>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D69836B2-A241-4436-BD36-73BD7D020667}"/>
              </a:ext>
            </a:extLst>
          </p:cNvPr>
          <p:cNvSpPr>
            <a:spLocks noGrp="1"/>
          </p:cNvSpPr>
          <p:nvPr>
            <p:ph idx="1"/>
          </p:nvPr>
        </p:nvSpPr>
        <p:spPr/>
        <p:txBody>
          <a:bodyPr/>
          <a:lstStyle/>
          <a:p>
            <a:r>
              <a:rPr lang="en-US" dirty="0"/>
              <a:t>Docker is a container runtime</a:t>
            </a:r>
          </a:p>
          <a:p>
            <a:r>
              <a:rPr lang="en-US" dirty="0"/>
              <a:t>Provides a set of tools for easily creating and working with containers</a:t>
            </a:r>
          </a:p>
          <a:p>
            <a:endParaRPr lang="en-US" dirty="0"/>
          </a:p>
        </p:txBody>
      </p:sp>
      <p:sp>
        <p:nvSpPr>
          <p:cNvPr id="4" name="Slide Number Placeholder 3">
            <a:extLst>
              <a:ext uri="{FF2B5EF4-FFF2-40B4-BE49-F238E27FC236}">
                <a16:creationId xmlns:a16="http://schemas.microsoft.com/office/drawing/2014/main" id="{88803DF8-2F97-4A4A-BD29-FD24CADFEC9C}"/>
              </a:ext>
            </a:extLst>
          </p:cNvPr>
          <p:cNvSpPr>
            <a:spLocks noGrp="1"/>
          </p:cNvSpPr>
          <p:nvPr>
            <p:ph type="sldNum" sz="quarter" idx="12"/>
          </p:nvPr>
        </p:nvSpPr>
        <p:spPr/>
        <p:txBody>
          <a:bodyPr/>
          <a:lstStyle/>
          <a:p>
            <a:fld id="{945DE137-1981-4A6E-942B-1AACE1746372}" type="slidenum">
              <a:rPr lang="en-US" smtClean="0"/>
              <a:t>6</a:t>
            </a:fld>
            <a:endParaRPr lang="en-US"/>
          </a:p>
        </p:txBody>
      </p:sp>
    </p:spTree>
    <p:extLst>
      <p:ext uri="{BB962C8B-B14F-4D97-AF65-F5344CB8AC3E}">
        <p14:creationId xmlns:p14="http://schemas.microsoft.com/office/powerpoint/2010/main" val="187808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D97B5A-36AD-4412-A1B4-0F19DAD9FD17}"/>
              </a:ext>
            </a:extLst>
          </p:cNvPr>
          <p:cNvSpPr>
            <a:spLocks noGrp="1"/>
          </p:cNvSpPr>
          <p:nvPr>
            <p:ph type="title"/>
          </p:nvPr>
        </p:nvSpPr>
        <p:spPr/>
        <p:txBody>
          <a:bodyPr/>
          <a:lstStyle/>
          <a:p>
            <a:r>
              <a:rPr lang="en-US" dirty="0"/>
              <a:t>Container Images</a:t>
            </a:r>
          </a:p>
        </p:txBody>
      </p:sp>
      <p:sp>
        <p:nvSpPr>
          <p:cNvPr id="6" name="Content Placeholder 5">
            <a:extLst>
              <a:ext uri="{FF2B5EF4-FFF2-40B4-BE49-F238E27FC236}">
                <a16:creationId xmlns:a16="http://schemas.microsoft.com/office/drawing/2014/main" id="{29A6009F-7C6D-4995-BFE9-2B14E1BA7E68}"/>
              </a:ext>
            </a:extLst>
          </p:cNvPr>
          <p:cNvSpPr>
            <a:spLocks noGrp="1"/>
          </p:cNvSpPr>
          <p:nvPr>
            <p:ph idx="1"/>
          </p:nvPr>
        </p:nvSpPr>
        <p:spPr/>
        <p:txBody>
          <a:bodyPr>
            <a:normAutofit/>
          </a:bodyPr>
          <a:lstStyle/>
          <a:p>
            <a:r>
              <a:rPr lang="en-US" sz="2400" dirty="0"/>
              <a:t>Images are read-only templates that define:</a:t>
            </a:r>
          </a:p>
          <a:p>
            <a:pPr lvl="1"/>
            <a:r>
              <a:rPr lang="en-US" sz="2000" dirty="0"/>
              <a:t>What we want in the container (</a:t>
            </a:r>
            <a:r>
              <a:rPr lang="en-US" sz="2000" dirty="0" err="1"/>
              <a:t>ie</a:t>
            </a:r>
            <a:r>
              <a:rPr lang="en-US" sz="2000" dirty="0"/>
              <a:t>. Our application and dependencies)</a:t>
            </a:r>
          </a:p>
          <a:p>
            <a:pPr lvl="1"/>
            <a:r>
              <a:rPr lang="en-US" sz="2000" dirty="0"/>
              <a:t>What process to run when it is launched</a:t>
            </a:r>
          </a:p>
          <a:p>
            <a:pPr lvl="1"/>
            <a:r>
              <a:rPr lang="en-US" sz="2000" dirty="0"/>
              <a:t>Optionally, we can expose ports, set environment variables, set </a:t>
            </a:r>
            <a:r>
              <a:rPr lang="en-US" sz="2000" dirty="0" err="1"/>
              <a:t>ip</a:t>
            </a:r>
            <a:r>
              <a:rPr lang="en-US" sz="2000" dirty="0"/>
              <a:t> addresses, etc.</a:t>
            </a:r>
          </a:p>
          <a:p>
            <a:r>
              <a:rPr lang="en-US" sz="2400" dirty="0"/>
              <a:t>Created by defining a </a:t>
            </a:r>
            <a:r>
              <a:rPr lang="en-US" sz="2400" dirty="0" err="1"/>
              <a:t>Dockerfile</a:t>
            </a:r>
            <a:r>
              <a:rPr lang="en-US" sz="2400" dirty="0"/>
              <a:t>, then running docker build</a:t>
            </a:r>
          </a:p>
          <a:p>
            <a:endParaRPr lang="en-US" sz="2400" dirty="0"/>
          </a:p>
          <a:p>
            <a:pPr marL="0" indent="0">
              <a:buNone/>
            </a:pPr>
            <a:endParaRPr lang="en-US" sz="2400" dirty="0"/>
          </a:p>
          <a:p>
            <a:pPr marL="457200" lvl="1" indent="0">
              <a:buNone/>
            </a:pPr>
            <a:endParaRPr lang="en-US" sz="2000" dirty="0"/>
          </a:p>
        </p:txBody>
      </p:sp>
      <p:sp>
        <p:nvSpPr>
          <p:cNvPr id="4" name="Slide Number Placeholder 3">
            <a:extLst>
              <a:ext uri="{FF2B5EF4-FFF2-40B4-BE49-F238E27FC236}">
                <a16:creationId xmlns:a16="http://schemas.microsoft.com/office/drawing/2014/main" id="{5C338D57-B702-40DF-9AC2-357242576AA4}"/>
              </a:ext>
            </a:extLst>
          </p:cNvPr>
          <p:cNvSpPr>
            <a:spLocks noGrp="1"/>
          </p:cNvSpPr>
          <p:nvPr>
            <p:ph type="sldNum" sz="quarter" idx="12"/>
          </p:nvPr>
        </p:nvSpPr>
        <p:spPr/>
        <p:txBody>
          <a:bodyPr/>
          <a:lstStyle/>
          <a:p>
            <a:fld id="{945DE137-1981-4A6E-942B-1AACE1746372}" type="slidenum">
              <a:rPr lang="en-US" smtClean="0"/>
              <a:t>7</a:t>
            </a:fld>
            <a:endParaRPr lang="en-US"/>
          </a:p>
        </p:txBody>
      </p:sp>
    </p:spTree>
    <p:extLst>
      <p:ext uri="{BB962C8B-B14F-4D97-AF65-F5344CB8AC3E}">
        <p14:creationId xmlns:p14="http://schemas.microsoft.com/office/powerpoint/2010/main" val="30280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910E-FD44-4412-8ABB-37A1E5291BEF}"/>
              </a:ext>
            </a:extLst>
          </p:cNvPr>
          <p:cNvSpPr>
            <a:spLocks noGrp="1"/>
          </p:cNvSpPr>
          <p:nvPr>
            <p:ph type="title"/>
          </p:nvPr>
        </p:nvSpPr>
        <p:spPr/>
        <p:txBody>
          <a:bodyPr/>
          <a:lstStyle/>
          <a:p>
            <a:r>
              <a:rPr lang="en-US" dirty="0" err="1"/>
              <a:t>Dockerfile</a:t>
            </a:r>
            <a:endParaRPr lang="en-US" dirty="0"/>
          </a:p>
        </p:txBody>
      </p:sp>
      <p:sp>
        <p:nvSpPr>
          <p:cNvPr id="3" name="Content Placeholder 2">
            <a:extLst>
              <a:ext uri="{FF2B5EF4-FFF2-40B4-BE49-F238E27FC236}">
                <a16:creationId xmlns:a16="http://schemas.microsoft.com/office/drawing/2014/main" id="{4B455FE3-BA52-4E12-9905-93362C303511}"/>
              </a:ext>
            </a:extLst>
          </p:cNvPr>
          <p:cNvSpPr>
            <a:spLocks noGrp="1"/>
          </p:cNvSpPr>
          <p:nvPr>
            <p:ph idx="1"/>
          </p:nvPr>
        </p:nvSpPr>
        <p:spPr/>
        <p:txBody>
          <a:bodyPr/>
          <a:lstStyle/>
          <a:p>
            <a:r>
              <a:rPr lang="en-US" dirty="0"/>
              <a:t>Where we write the instructions for building a docker image</a:t>
            </a:r>
          </a:p>
          <a:p>
            <a:r>
              <a:rPr lang="en-US" dirty="0"/>
              <a:t>Typically starts from a base or parent image</a:t>
            </a:r>
          </a:p>
          <a:p>
            <a:r>
              <a:rPr lang="en-US" dirty="0"/>
              <a:t>Then layers our stuff on top</a:t>
            </a:r>
          </a:p>
        </p:txBody>
      </p:sp>
      <p:sp>
        <p:nvSpPr>
          <p:cNvPr id="4" name="Slide Number Placeholder 3">
            <a:extLst>
              <a:ext uri="{FF2B5EF4-FFF2-40B4-BE49-F238E27FC236}">
                <a16:creationId xmlns:a16="http://schemas.microsoft.com/office/drawing/2014/main" id="{F5E9B3A6-B47D-4410-A0EC-AD4047F79AFF}"/>
              </a:ext>
            </a:extLst>
          </p:cNvPr>
          <p:cNvSpPr>
            <a:spLocks noGrp="1"/>
          </p:cNvSpPr>
          <p:nvPr>
            <p:ph type="sldNum" sz="quarter" idx="12"/>
          </p:nvPr>
        </p:nvSpPr>
        <p:spPr/>
        <p:txBody>
          <a:bodyPr/>
          <a:lstStyle/>
          <a:p>
            <a:fld id="{945DE137-1981-4A6E-942B-1AACE1746372}" type="slidenum">
              <a:rPr lang="en-US" smtClean="0"/>
              <a:t>8</a:t>
            </a:fld>
            <a:endParaRPr lang="en-US"/>
          </a:p>
        </p:txBody>
      </p:sp>
    </p:spTree>
    <p:extLst>
      <p:ext uri="{BB962C8B-B14F-4D97-AF65-F5344CB8AC3E}">
        <p14:creationId xmlns:p14="http://schemas.microsoft.com/office/powerpoint/2010/main" val="137190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BF72-3EC9-48D1-8C78-193FABE7AEF7}"/>
              </a:ext>
            </a:extLst>
          </p:cNvPr>
          <p:cNvSpPr>
            <a:spLocks noGrp="1"/>
          </p:cNvSpPr>
          <p:nvPr>
            <p:ph type="title"/>
          </p:nvPr>
        </p:nvSpPr>
        <p:spPr/>
        <p:txBody>
          <a:bodyPr/>
          <a:lstStyle/>
          <a:p>
            <a:r>
              <a:rPr lang="en-US" dirty="0" err="1"/>
              <a:t>Dockerfile</a:t>
            </a:r>
            <a:endParaRPr lang="en-US" dirty="0"/>
          </a:p>
        </p:txBody>
      </p:sp>
      <p:sp>
        <p:nvSpPr>
          <p:cNvPr id="4" name="Slide Number Placeholder 3">
            <a:extLst>
              <a:ext uri="{FF2B5EF4-FFF2-40B4-BE49-F238E27FC236}">
                <a16:creationId xmlns:a16="http://schemas.microsoft.com/office/drawing/2014/main" id="{71F010A9-7546-4F30-83A6-DEA46A495004}"/>
              </a:ext>
            </a:extLst>
          </p:cNvPr>
          <p:cNvSpPr>
            <a:spLocks noGrp="1"/>
          </p:cNvSpPr>
          <p:nvPr>
            <p:ph type="sldNum" sz="quarter" idx="12"/>
          </p:nvPr>
        </p:nvSpPr>
        <p:spPr/>
        <p:txBody>
          <a:bodyPr/>
          <a:lstStyle/>
          <a:p>
            <a:fld id="{945DE137-1981-4A6E-942B-1AACE1746372}" type="slidenum">
              <a:rPr lang="en-US" smtClean="0"/>
              <a:t>9</a:t>
            </a:fld>
            <a:endParaRPr lang="en-US"/>
          </a:p>
        </p:txBody>
      </p:sp>
      <p:sp>
        <p:nvSpPr>
          <p:cNvPr id="5" name="Rectangle 1">
            <a:extLst>
              <a:ext uri="{FF2B5EF4-FFF2-40B4-BE49-F238E27FC236}">
                <a16:creationId xmlns:a16="http://schemas.microsoft.com/office/drawing/2014/main" id="{92B7CCA4-7C07-43CF-8CFD-DB64AE9770E3}"/>
              </a:ext>
            </a:extLst>
          </p:cNvPr>
          <p:cNvSpPr>
            <a:spLocks noChangeArrowheads="1"/>
          </p:cNvSpPr>
          <p:nvPr/>
        </p:nvSpPr>
        <p:spPr bwMode="auto">
          <a:xfrm>
            <a:off x="838200" y="1690688"/>
            <a:ext cx="10831285"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80"/>
                </a:solidFill>
                <a:effectLst/>
                <a:latin typeface="Consolas" panose="020B0609020204030204" pitchFamily="49" charset="0"/>
              </a:rPr>
              <a:t>FROM </a:t>
            </a:r>
            <a:r>
              <a:rPr kumimoji="0" lang="en-US" altLang="en-US" sz="2400" b="0" i="0" u="none" strike="noStrike" cap="none" normalizeH="0" baseline="0" dirty="0">
                <a:ln>
                  <a:noFill/>
                </a:ln>
                <a:solidFill>
                  <a:srgbClr val="000000"/>
                </a:solidFill>
                <a:effectLst/>
                <a:latin typeface="Consolas" panose="020B0609020204030204" pitchFamily="49" charset="0"/>
              </a:rPr>
              <a:t>openjdk:8-jre-slim</a:t>
            </a:r>
            <a:br>
              <a:rPr kumimoji="0" lang="en-US" altLang="en-US" sz="2400" b="0" i="0" u="none" strike="noStrike" cap="none" normalizeH="0" baseline="0" dirty="0">
                <a:ln>
                  <a:noFill/>
                </a:ln>
                <a:solidFill>
                  <a:srgbClr val="000000"/>
                </a:solidFill>
                <a:effectLst/>
                <a:latin typeface="Consolas" panose="020B0609020204030204" pitchFamily="49" charset="0"/>
              </a:rPr>
            </a:b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1" i="0" u="none" strike="noStrike" cap="none" normalizeH="0" baseline="0" dirty="0">
                <a:ln>
                  <a:noFill/>
                </a:ln>
                <a:solidFill>
                  <a:srgbClr val="000080"/>
                </a:solidFill>
                <a:effectLst/>
                <a:latin typeface="Consolas" panose="020B0609020204030204" pitchFamily="49" charset="0"/>
              </a:rPr>
              <a:t>COPY </a:t>
            </a:r>
            <a:r>
              <a:rPr kumimoji="0" lang="en-US" altLang="en-US" sz="2400" b="0" i="0" u="none" strike="noStrike" cap="none" normalizeH="0" baseline="0" dirty="0">
                <a:ln>
                  <a:noFill/>
                </a:ln>
                <a:solidFill>
                  <a:srgbClr val="000000"/>
                </a:solidFill>
                <a:effectLst/>
                <a:latin typeface="Consolas" panose="020B0609020204030204" pitchFamily="49" charset="0"/>
              </a:rPr>
              <a:t>build</a:t>
            </a:r>
            <a:r>
              <a:rPr kumimoji="0" lang="en-US" altLang="en-US" sz="2400" b="1" i="0" u="none" strike="noStrike" cap="none" normalizeH="0" baseline="0" dirty="0">
                <a:ln>
                  <a:noFill/>
                </a:ln>
                <a:solidFill>
                  <a:srgbClr val="000080"/>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distributions</a:t>
            </a:r>
            <a:r>
              <a:rPr kumimoji="0" lang="en-US" altLang="en-US" sz="2400" b="1" i="0" u="none" strike="noStrike" cap="none" normalizeH="0" baseline="0" dirty="0">
                <a:ln>
                  <a:noFill/>
                </a:ln>
                <a:solidFill>
                  <a:srgbClr val="000080"/>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logging-service-1</a:t>
            </a:r>
            <a:r>
              <a:rPr kumimoji="0" lang="en-US" altLang="en-US" sz="2400" b="0" i="0" u="none" strike="noStrike" cap="none" normalizeH="0" baseline="0" dirty="0">
                <a:ln>
                  <a:noFill/>
                </a:ln>
                <a:solidFill>
                  <a:srgbClr val="0000FF"/>
                </a:solidFill>
                <a:effectLst/>
                <a:latin typeface="Consolas" panose="020B0609020204030204" pitchFamily="49" charset="0"/>
              </a:rPr>
              <a:t>.0</a:t>
            </a:r>
            <a:r>
              <a:rPr kumimoji="0" lang="en-US" altLang="en-US" sz="2400" b="0" i="0" u="none" strike="noStrike" cap="none" normalizeH="0" baseline="0" dirty="0">
                <a:ln>
                  <a:noFill/>
                </a:ln>
                <a:solidFill>
                  <a:srgbClr val="000000"/>
                </a:solidFill>
                <a:effectLst/>
                <a:latin typeface="Consolas" panose="020B0609020204030204" pitchFamily="49" charset="0"/>
              </a:rPr>
              <a:t>.tar </a:t>
            </a:r>
            <a:r>
              <a:rPr kumimoji="0" lang="en-US" altLang="en-US" sz="2400" b="1" i="0" u="none" strike="noStrike" cap="none" normalizeH="0" baseline="0" dirty="0">
                <a:ln>
                  <a:noFill/>
                </a:ln>
                <a:solidFill>
                  <a:srgbClr val="000080"/>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opt</a:t>
            </a:r>
            <a:r>
              <a:rPr kumimoji="0" lang="en-US" altLang="en-US" sz="2400" b="1" i="0" u="none" strike="noStrike" cap="none" normalizeH="0" baseline="0" dirty="0">
                <a:ln>
                  <a:noFill/>
                </a:ln>
                <a:solidFill>
                  <a:srgbClr val="000080"/>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app</a:t>
            </a:r>
            <a:r>
              <a:rPr kumimoji="0" lang="en-US" altLang="en-US" sz="2400" b="1" i="0" u="none" strike="noStrike" cap="none" normalizeH="0" baseline="0" dirty="0">
                <a:ln>
                  <a:noFill/>
                </a:ln>
                <a:solidFill>
                  <a:srgbClr val="000080"/>
                </a:solidFill>
                <a:effectLst/>
                <a:latin typeface="Consolas" panose="020B0609020204030204" pitchFamily="49" charset="0"/>
              </a:rPr>
              <a:t>/</a:t>
            </a:r>
            <a:br>
              <a:rPr kumimoji="0" lang="en-US" altLang="en-US" sz="2400" b="1" i="0" u="none" strike="noStrike" cap="none" normalizeH="0" baseline="0" dirty="0">
                <a:ln>
                  <a:noFill/>
                </a:ln>
                <a:solidFill>
                  <a:srgbClr val="000080"/>
                </a:solidFill>
                <a:effectLst/>
                <a:latin typeface="Consolas" panose="020B0609020204030204" pitchFamily="49" charset="0"/>
              </a:rPr>
            </a:br>
            <a:br>
              <a:rPr kumimoji="0" lang="en-US" altLang="en-US" sz="2400" b="1" i="0" u="none" strike="noStrike" cap="none" normalizeH="0" baseline="0" dirty="0">
                <a:ln>
                  <a:noFill/>
                </a:ln>
                <a:solidFill>
                  <a:srgbClr val="000080"/>
                </a:solidFill>
                <a:effectLst/>
                <a:latin typeface="Consolas" panose="020B0609020204030204" pitchFamily="49" charset="0"/>
              </a:rPr>
            </a:br>
            <a:r>
              <a:rPr kumimoji="0" lang="en-US" altLang="en-US" sz="2400" b="1" i="0" u="none" strike="noStrike" cap="none" normalizeH="0" baseline="0" dirty="0">
                <a:ln>
                  <a:noFill/>
                </a:ln>
                <a:solidFill>
                  <a:srgbClr val="000080"/>
                </a:solidFill>
                <a:effectLst/>
                <a:latin typeface="Consolas" panose="020B0609020204030204" pitchFamily="49" charset="0"/>
              </a:rPr>
              <a:t>WORKDIR /</a:t>
            </a:r>
            <a:r>
              <a:rPr kumimoji="0" lang="en-US" altLang="en-US" sz="2400" b="0" i="0" u="none" strike="noStrike" cap="none" normalizeH="0" baseline="0" dirty="0">
                <a:ln>
                  <a:noFill/>
                </a:ln>
                <a:solidFill>
                  <a:srgbClr val="000000"/>
                </a:solidFill>
                <a:effectLst/>
                <a:latin typeface="Consolas" panose="020B0609020204030204" pitchFamily="49" charset="0"/>
              </a:rPr>
              <a:t>opt</a:t>
            </a:r>
            <a:r>
              <a:rPr kumimoji="0" lang="en-US" altLang="en-US" sz="2400" b="1" i="0" u="none" strike="noStrike" cap="none" normalizeH="0" baseline="0" dirty="0">
                <a:ln>
                  <a:noFill/>
                </a:ln>
                <a:solidFill>
                  <a:srgbClr val="000080"/>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app</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1" i="0" u="none" strike="noStrike" cap="none" normalizeH="0" baseline="0" dirty="0">
                <a:ln>
                  <a:noFill/>
                </a:ln>
                <a:solidFill>
                  <a:srgbClr val="000080"/>
                </a:solidFill>
                <a:effectLst/>
                <a:latin typeface="Consolas" panose="020B0609020204030204" pitchFamily="49" charset="0"/>
              </a:rPr>
              <a:t>RUN </a:t>
            </a:r>
            <a:r>
              <a:rPr kumimoji="0" lang="en-US" altLang="en-US" sz="2400" b="0" i="0" u="none" strike="noStrike" cap="none" normalizeH="0" baseline="0" dirty="0">
                <a:ln>
                  <a:noFill/>
                </a:ln>
                <a:solidFill>
                  <a:srgbClr val="000000"/>
                </a:solidFill>
                <a:effectLst/>
                <a:latin typeface="Consolas" panose="020B0609020204030204" pitchFamily="49" charset="0"/>
              </a:rPr>
              <a:t>tar </a:t>
            </a:r>
            <a:r>
              <a:rPr kumimoji="0" lang="en-US" altLang="en-US" sz="2400" b="1" i="0" u="none" strike="noStrike" cap="none" normalizeH="0" baseline="0" dirty="0">
                <a:ln>
                  <a:noFill/>
                </a:ln>
                <a:solidFill>
                  <a:srgbClr val="00008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xvf</a:t>
            </a:r>
            <a:r>
              <a:rPr kumimoji="0" lang="en-US" altLang="en-US" sz="2400" b="0" i="0" u="none" strike="noStrike" cap="none" normalizeH="0" baseline="0" dirty="0">
                <a:ln>
                  <a:noFill/>
                </a:ln>
                <a:solidFill>
                  <a:srgbClr val="000000"/>
                </a:solidFill>
                <a:effectLst/>
                <a:latin typeface="Consolas" panose="020B0609020204030204" pitchFamily="49" charset="0"/>
              </a:rPr>
              <a:t> logging-service-1</a:t>
            </a:r>
            <a:r>
              <a:rPr kumimoji="0" lang="en-US" altLang="en-US" sz="2400" b="0" i="0" u="none" strike="noStrike" cap="none" normalizeH="0" baseline="0" dirty="0">
                <a:ln>
                  <a:noFill/>
                </a:ln>
                <a:solidFill>
                  <a:srgbClr val="0000FF"/>
                </a:solidFill>
                <a:effectLst/>
                <a:latin typeface="Consolas" panose="020B0609020204030204" pitchFamily="49" charset="0"/>
              </a:rPr>
              <a:t>.0</a:t>
            </a:r>
            <a:r>
              <a:rPr kumimoji="0" lang="en-US" altLang="en-US" sz="2400" b="0" i="0" u="none" strike="noStrike" cap="none" normalizeH="0" baseline="0" dirty="0">
                <a:ln>
                  <a:noFill/>
                </a:ln>
                <a:solidFill>
                  <a:srgbClr val="000000"/>
                </a:solidFill>
                <a:effectLst/>
                <a:latin typeface="Consolas" panose="020B0609020204030204" pitchFamily="49" charset="0"/>
              </a:rPr>
              <a:t>.tar</a:t>
            </a:r>
            <a:br>
              <a:rPr kumimoji="0" lang="en-US" altLang="en-US" sz="2400" b="0" i="0" u="none" strike="noStrike" cap="none" normalizeH="0" baseline="0" dirty="0">
                <a:ln>
                  <a:noFill/>
                </a:ln>
                <a:solidFill>
                  <a:srgbClr val="000000"/>
                </a:solidFill>
                <a:effectLst/>
                <a:latin typeface="Consolas" panose="020B0609020204030204" pitchFamily="49" charset="0"/>
              </a:rPr>
            </a:b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1" i="0" u="none" strike="noStrike" cap="none" normalizeH="0" baseline="0" dirty="0">
                <a:ln>
                  <a:noFill/>
                </a:ln>
                <a:solidFill>
                  <a:srgbClr val="000080"/>
                </a:solidFill>
                <a:effectLst/>
                <a:latin typeface="Consolas" panose="020B0609020204030204" pitchFamily="49" charset="0"/>
              </a:rPr>
              <a:t>ENTRYPOINT </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1" i="0" u="none" strike="noStrike" cap="none" normalizeH="0" baseline="0" dirty="0">
                <a:ln>
                  <a:noFill/>
                </a:ln>
                <a:solidFill>
                  <a:srgbClr val="008000"/>
                </a:solidFill>
                <a:effectLst/>
                <a:latin typeface="Consolas" panose="020B0609020204030204" pitchFamily="49" charset="0"/>
              </a:rPr>
              <a:t>"/opt/app/logging-service-1.0/bin/logging-service"</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322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lestone Template" id="{18827EBC-B822-47D4-953A-B9D98C81EE4E}" vid="{FE05D6D4-B37A-4D42-ABA7-4A0921DD99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Milestone Template</Template>
  <TotalTime>148</TotalTime>
  <Words>980</Words>
  <Application>Microsoft Office PowerPoint</Application>
  <PresentationFormat>Widescreen</PresentationFormat>
  <Paragraphs>241</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Introduction to Containers</vt:lpstr>
      <vt:lpstr>Lesson Goals</vt:lpstr>
      <vt:lpstr>Hands-On Labs</vt:lpstr>
      <vt:lpstr>What is a Container?</vt:lpstr>
      <vt:lpstr>Containers vs Virtual Machines</vt:lpstr>
      <vt:lpstr>Docker</vt:lpstr>
      <vt:lpstr>Container Images</vt:lpstr>
      <vt:lpstr>Dockerfile</vt:lpstr>
      <vt:lpstr>Dockerfile</vt:lpstr>
      <vt:lpstr>Dockerfile</vt:lpstr>
      <vt:lpstr>Dockerfile</vt:lpstr>
      <vt:lpstr>Dockerfile</vt:lpstr>
      <vt:lpstr>Dockerfile</vt:lpstr>
      <vt:lpstr>Building the image</vt:lpstr>
      <vt:lpstr>Docker commands</vt:lpstr>
      <vt:lpstr>Additional Resources</vt:lpstr>
      <vt:lpstr>Coding Time!</vt:lpstr>
      <vt:lpstr>Stateless Services</vt:lpstr>
      <vt:lpstr>Deployment Options</vt:lpstr>
      <vt:lpstr>Kubernetes Architecture</vt:lpstr>
      <vt:lpstr>Master Node Components</vt:lpstr>
      <vt:lpstr>Worker Node Components</vt:lpstr>
      <vt:lpstr>Kubernetes Concepts</vt:lpstr>
      <vt:lpstr>Deployment Concepts</vt:lpstr>
      <vt:lpstr>Creating a deployment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Penniman</dc:creator>
  <cp:lastModifiedBy>Jason Penniman</cp:lastModifiedBy>
  <cp:revision>9</cp:revision>
  <dcterms:created xsi:type="dcterms:W3CDTF">2020-01-21T14:26:03Z</dcterms:created>
  <dcterms:modified xsi:type="dcterms:W3CDTF">2020-02-20T16:42:19Z</dcterms:modified>
</cp:coreProperties>
</file>